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3.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4.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notesSlides/notesSlide6.xml" ContentType="application/vnd.openxmlformats-officedocument.presentationml.notesSlid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7.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8.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9.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10.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11.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12.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13.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notesSlides/notesSlide14.xml" ContentType="application/vnd.openxmlformats-officedocument.presentationml.notesSlide+xml"/>
  <Override PartName="/ppt/tags/tag40.xml" ContentType="application/vnd.openxmlformats-officedocument.presentationml.tags+xml"/>
  <Override PartName="/ppt/notesSlides/notesSlide15.xml" ContentType="application/vnd.openxmlformats-officedocument.presentationml.notesSlide+xml"/>
  <Override PartName="/ppt/tags/tag41.xml" ContentType="application/vnd.openxmlformats-officedocument.presentationml.tags+xml"/>
  <Override PartName="/ppt/notesSlides/notesSlide16.xml" ContentType="application/vnd.openxmlformats-officedocument.presentationml.notesSlide+xml"/>
  <Override PartName="/ppt/tags/tag42.xml" ContentType="application/vnd.openxmlformats-officedocument.presentationml.tags+xml"/>
  <Override PartName="/ppt/notesSlides/notesSlide17.xml" ContentType="application/vnd.openxmlformats-officedocument.presentationml.notesSlide+xml"/>
  <Override PartName="/ppt/tags/tag43.xml" ContentType="application/vnd.openxmlformats-officedocument.presentationml.tags+xml"/>
  <Override PartName="/ppt/notesSlides/notesSlide18.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notesSlides/notesSlide19.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notesSlides/notesSlide20.xml" ContentType="application/vnd.openxmlformats-officedocument.presentationml.notesSlide+xml"/>
  <Override PartName="/ppt/tags/tag58.xml" ContentType="application/vnd.openxmlformats-officedocument.presentationml.tags+xml"/>
  <Override PartName="/ppt/notesSlides/notesSlide21.xml" ContentType="application/vnd.openxmlformats-officedocument.presentationml.notesSlide+xml"/>
  <Override PartName="/ppt/tags/tag59.xml" ContentType="application/vnd.openxmlformats-officedocument.presentationml.tags+xml"/>
  <Override PartName="/ppt/notesSlides/notesSlide22.xml" ContentType="application/vnd.openxmlformats-officedocument.presentationml.notesSlide+xml"/>
  <Override PartName="/ppt/tags/tag60.xml" ContentType="application/vnd.openxmlformats-officedocument.presentationml.tags+xml"/>
  <Override PartName="/ppt/notesSlides/notesSlide23.xml" ContentType="application/vnd.openxmlformats-officedocument.presentationml.notesSlide+xml"/>
  <Override PartName="/ppt/tags/tag61.xml" ContentType="application/vnd.openxmlformats-officedocument.presentationml.tags+xml"/>
  <Override PartName="/ppt/notesSlides/notesSlide24.xml" ContentType="application/vnd.openxmlformats-officedocument.presentationml.notesSlide+xml"/>
  <Override PartName="/ppt/tags/tag62.xml" ContentType="application/vnd.openxmlformats-officedocument.presentationml.tags+xml"/>
  <Override PartName="/ppt/notesSlides/notesSlide25.xml" ContentType="application/vnd.openxmlformats-officedocument.presentationml.notesSlide+xml"/>
  <Override PartName="/ppt/tags/tag63.xml" ContentType="application/vnd.openxmlformats-officedocument.presentationml.tags+xml"/>
  <Override PartName="/ppt/notesSlides/notesSlide26.xml" ContentType="application/vnd.openxmlformats-officedocument.presentationml.notesSlide+xml"/>
  <Override PartName="/ppt/tags/tag64.xml" ContentType="application/vnd.openxmlformats-officedocument.presentationml.tags+xml"/>
  <Override PartName="/ppt/notesSlides/notesSlide27.xml" ContentType="application/vnd.openxmlformats-officedocument.presentationml.notesSlide+xml"/>
  <Override PartName="/ppt/tags/tag65.xml" ContentType="application/vnd.openxmlformats-officedocument.presentationml.tags+xml"/>
  <Override PartName="/ppt/notesSlides/notesSlide28.xml" ContentType="application/vnd.openxmlformats-officedocument.presentationml.notesSlide+xml"/>
  <Override PartName="/ppt/tags/tag66.xml" ContentType="application/vnd.openxmlformats-officedocument.presentationml.tags+xml"/>
  <Override PartName="/ppt/notesSlides/notesSlide29.xml" ContentType="application/vnd.openxmlformats-officedocument.presentationml.notesSlide+xml"/>
  <Override PartName="/ppt/tags/tag67.xml" ContentType="application/vnd.openxmlformats-officedocument.presentationml.tags+xml"/>
  <Override PartName="/ppt/notesSlides/notesSlide30.xml" ContentType="application/vnd.openxmlformats-officedocument.presentationml.notesSlide+xml"/>
  <Override PartName="/ppt/tags/tag68.xml" ContentType="application/vnd.openxmlformats-officedocument.presentationml.tags+xml"/>
  <Override PartName="/ppt/notesSlides/notesSlide31.xml" ContentType="application/vnd.openxmlformats-officedocument.presentationml.notesSlide+xml"/>
  <Override PartName="/ppt/tags/tag69.xml" ContentType="application/vnd.openxmlformats-officedocument.presentationml.tags+xml"/>
  <Override PartName="/ppt/notesSlides/notesSlide32.xml" ContentType="application/vnd.openxmlformats-officedocument.presentationml.notesSlide+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notesSlides/notesSlide33.xml" ContentType="application/vnd.openxmlformats-officedocument.presentationml.notesSlide+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notesSlides/notesSlide34.xml" ContentType="application/vnd.openxmlformats-officedocument.presentationml.notesSlide+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notesSlides/notesSlide35.xml" ContentType="application/vnd.openxmlformats-officedocument.presentationml.notesSlide+xml"/>
  <Override PartName="/ppt/tags/tag93.xml" ContentType="application/vnd.openxmlformats-officedocument.presentationml.tags+xml"/>
  <Override PartName="/ppt/notesSlides/notesSlide36.xml" ContentType="application/vnd.openxmlformats-officedocument.presentationml.notesSlide+xml"/>
  <Override PartName="/ppt/tags/tag94.xml" ContentType="application/vnd.openxmlformats-officedocument.presentationml.tags+xml"/>
  <Override PartName="/ppt/notesSlides/notesSlide37.xml" ContentType="application/vnd.openxmlformats-officedocument.presentationml.notesSlide+xml"/>
  <Override PartName="/ppt/tags/tag95.xml" ContentType="application/vnd.openxmlformats-officedocument.presentationml.tags+xml"/>
  <Override PartName="/ppt/notesSlides/notesSlide38.xml" ContentType="application/vnd.openxmlformats-officedocument.presentationml.notesSlide+xml"/>
  <Override PartName="/ppt/tags/tag96.xml" ContentType="application/vnd.openxmlformats-officedocument.presentationml.tags+xml"/>
  <Override PartName="/ppt/tags/tag97.xml" ContentType="application/vnd.openxmlformats-officedocument.presentationml.tags+xml"/>
  <Override PartName="/ppt/notesSlides/notesSlide39.xml" ContentType="application/vnd.openxmlformats-officedocument.presentationml.notesSlide+xml"/>
  <Override PartName="/ppt/tags/tag98.xml" ContentType="application/vnd.openxmlformats-officedocument.presentationml.tags+xml"/>
  <Override PartName="/ppt/tags/tag99.xml" ContentType="application/vnd.openxmlformats-officedocument.presentationml.tags+xml"/>
  <Override PartName="/ppt/notesSlides/notesSlide40.xml" ContentType="application/vnd.openxmlformats-officedocument.presentationml.notesSlide+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notesSlides/notesSlide41.xml" ContentType="application/vnd.openxmlformats-officedocument.presentationml.notesSlide+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notesSlides/notesSlide42.xml" ContentType="application/vnd.openxmlformats-officedocument.presentationml.notesSlide+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notesSlides/notesSlide43.xml" ContentType="application/vnd.openxmlformats-officedocument.presentationml.notesSlide+xml"/>
  <Override PartName="/ppt/tags/tag124.xml" ContentType="application/vnd.openxmlformats-officedocument.presentationml.tags+xml"/>
  <Override PartName="/ppt/tags/tag125.xml" ContentType="application/vnd.openxmlformats-officedocument.presentationml.tags+xml"/>
  <Override PartName="/ppt/notesSlides/notesSlide44.xml" ContentType="application/vnd.openxmlformats-officedocument.presentationml.notesSlide+xml"/>
  <Override PartName="/ppt/tags/tag126.xml" ContentType="application/vnd.openxmlformats-officedocument.presentationml.tags+xml"/>
  <Override PartName="/ppt/tags/tag127.xml" ContentType="application/vnd.openxmlformats-officedocument.presentationml.tags+xml"/>
  <Override PartName="/ppt/notesSlides/notesSlide45.xml" ContentType="application/vnd.openxmlformats-officedocument.presentationml.notesSlide+xml"/>
  <Override PartName="/ppt/tags/tag128.xml" ContentType="application/vnd.openxmlformats-officedocument.presentationml.tags+xml"/>
  <Override PartName="/ppt/tags/tag129.xml" ContentType="application/vnd.openxmlformats-officedocument.presentationml.tags+xml"/>
  <Override PartName="/ppt/notesSlides/notesSlide46.xml" ContentType="application/vnd.openxmlformats-officedocument.presentationml.notesSlide+xml"/>
  <Override PartName="/ppt/tags/tag130.xml" ContentType="application/vnd.openxmlformats-officedocument.presentationml.tags+xml"/>
  <Override PartName="/ppt/tags/tag131.xml" ContentType="application/vnd.openxmlformats-officedocument.presentationml.tags+xml"/>
  <Override PartName="/ppt/notesSlides/notesSlide47.xml" ContentType="application/vnd.openxmlformats-officedocument.presentationml.notesSlide+xml"/>
  <Override PartName="/ppt/tags/tag132.xml" ContentType="application/vnd.openxmlformats-officedocument.presentationml.tags+xml"/>
  <Override PartName="/ppt/tags/tag133.xml" ContentType="application/vnd.openxmlformats-officedocument.presentationml.tags+xml"/>
  <Override PartName="/ppt/notesSlides/notesSlide48.xml" ContentType="application/vnd.openxmlformats-officedocument.presentationml.notesSlide+xml"/>
  <Override PartName="/ppt/tags/tag134.xml" ContentType="application/vnd.openxmlformats-officedocument.presentationml.tags+xml"/>
  <Override PartName="/ppt/tags/tag135.xml" ContentType="application/vnd.openxmlformats-officedocument.presentationml.tags+xml"/>
  <Override PartName="/ppt/notesSlides/notesSlide49.xml" ContentType="application/vnd.openxmlformats-officedocument.presentationml.notesSlide+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ppt/tags/tag299.xml" ContentType="application/vnd.openxmlformats-officedocument.presentationml.tags+xml"/>
  <Override PartName="/ppt/tags/tag300.xml" ContentType="application/vnd.openxmlformats-officedocument.presentationml.tags+xml"/>
  <Override PartName="/ppt/tags/tag301.xml" ContentType="application/vnd.openxmlformats-officedocument.presentationml.tags+xml"/>
  <Override PartName="/ppt/tags/tag302.xml" ContentType="application/vnd.openxmlformats-officedocument.presentationml.tags+xml"/>
  <Override PartName="/ppt/tags/tag303.xml" ContentType="application/vnd.openxmlformats-officedocument.presentationml.tags+xml"/>
  <Override PartName="/ppt/tags/tag304.xml" ContentType="application/vnd.openxmlformats-officedocument.presentationml.tags+xml"/>
  <Override PartName="/ppt/tags/tag305.xml" ContentType="application/vnd.openxmlformats-officedocument.presentationml.tags+xml"/>
  <Override PartName="/ppt/tags/tag306.xml" ContentType="application/vnd.openxmlformats-officedocument.presentationml.tags+xml"/>
  <Override PartName="/ppt/tags/tag307.xml" ContentType="application/vnd.openxmlformats-officedocument.presentationml.tags+xml"/>
  <Override PartName="/ppt/tags/tag308.xml" ContentType="application/vnd.openxmlformats-officedocument.presentationml.tags+xml"/>
  <Override PartName="/ppt/tags/tag309.xml" ContentType="application/vnd.openxmlformats-officedocument.presentationml.tags+xml"/>
  <Override PartName="/ppt/tags/tag310.xml" ContentType="application/vnd.openxmlformats-officedocument.presentationml.tags+xml"/>
  <Override PartName="/ppt/tags/tag311.xml" ContentType="application/vnd.openxmlformats-officedocument.presentationml.tags+xml"/>
  <Override PartName="/ppt/tags/tag312.xml" ContentType="application/vnd.openxmlformats-officedocument.presentationml.tags+xml"/>
  <Override PartName="/ppt/tags/tag313.xml" ContentType="application/vnd.openxmlformats-officedocument.presentationml.tags+xml"/>
  <Override PartName="/ppt/tags/tag314.xml" ContentType="application/vnd.openxmlformats-officedocument.presentationml.tags+xml"/>
  <Override PartName="/ppt/tags/tag315.xml" ContentType="application/vnd.openxmlformats-officedocument.presentationml.tags+xml"/>
  <Override PartName="/ppt/tags/tag316.xml" ContentType="application/vnd.openxmlformats-officedocument.presentationml.tags+xml"/>
  <Override PartName="/ppt/tags/tag317.xml" ContentType="application/vnd.openxmlformats-officedocument.presentationml.tags+xml"/>
  <Override PartName="/ppt/tags/tag318.xml" ContentType="application/vnd.openxmlformats-officedocument.presentationml.tags+xml"/>
  <Override PartName="/ppt/tags/tag319.xml" ContentType="application/vnd.openxmlformats-officedocument.presentationml.tags+xml"/>
  <Override PartName="/ppt/tags/tag320.xml" ContentType="application/vnd.openxmlformats-officedocument.presentationml.tags+xml"/>
  <Override PartName="/ppt/tags/tag321.xml" ContentType="application/vnd.openxmlformats-officedocument.presentationml.tags+xml"/>
  <Override PartName="/ppt/tags/tag322.xml" ContentType="application/vnd.openxmlformats-officedocument.presentationml.tags+xml"/>
  <Override PartName="/ppt/tags/tag323.xml" ContentType="application/vnd.openxmlformats-officedocument.presentationml.tags+xml"/>
  <Override PartName="/ppt/tags/tag324.xml" ContentType="application/vnd.openxmlformats-officedocument.presentationml.tags+xml"/>
  <Override PartName="/ppt/tags/tag325.xml" ContentType="application/vnd.openxmlformats-officedocument.presentationml.tags+xml"/>
  <Override PartName="/ppt/tags/tag326.xml" ContentType="application/vnd.openxmlformats-officedocument.presentationml.tags+xml"/>
  <Override PartName="/ppt/tags/tag327.xml" ContentType="application/vnd.openxmlformats-officedocument.presentationml.tags+xml"/>
  <Override PartName="/ppt/tags/tag328.xml" ContentType="application/vnd.openxmlformats-officedocument.presentationml.tags+xml"/>
  <Override PartName="/ppt/tags/tag329.xml" ContentType="application/vnd.openxmlformats-officedocument.presentationml.tags+xml"/>
  <Override PartName="/ppt/tags/tag330.xml" ContentType="application/vnd.openxmlformats-officedocument.presentationml.tags+xml"/>
  <Override PartName="/ppt/tags/tag331.xml" ContentType="application/vnd.openxmlformats-officedocument.presentationml.tags+xml"/>
  <Override PartName="/ppt/tags/tag332.xml" ContentType="application/vnd.openxmlformats-officedocument.presentationml.tags+xml"/>
  <Override PartName="/ppt/tags/tag333.xml" ContentType="application/vnd.openxmlformats-officedocument.presentationml.tags+xml"/>
  <Override PartName="/ppt/tags/tag334.xml" ContentType="application/vnd.openxmlformats-officedocument.presentationml.tags+xml"/>
  <Override PartName="/ppt/tags/tag335.xml" ContentType="application/vnd.openxmlformats-officedocument.presentationml.tags+xml"/>
  <Override PartName="/ppt/tags/tag336.xml" ContentType="application/vnd.openxmlformats-officedocument.presentationml.tags+xml"/>
  <Override PartName="/ppt/tags/tag337.xml" ContentType="application/vnd.openxmlformats-officedocument.presentationml.tags+xml"/>
  <Override PartName="/ppt/tags/tag338.xml" ContentType="application/vnd.openxmlformats-officedocument.presentationml.tags+xml"/>
  <Override PartName="/ppt/tags/tag339.xml" ContentType="application/vnd.openxmlformats-officedocument.presentationml.tags+xml"/>
  <Override PartName="/ppt/tags/tag340.xml" ContentType="application/vnd.openxmlformats-officedocument.presentationml.tags+xml"/>
  <Override PartName="/ppt/tags/tag341.xml" ContentType="application/vnd.openxmlformats-officedocument.presentationml.tags+xml"/>
  <Override PartName="/ppt/tags/tag342.xml" ContentType="application/vnd.openxmlformats-officedocument.presentationml.tags+xml"/>
  <Override PartName="/ppt/tags/tag343.xml" ContentType="application/vnd.openxmlformats-officedocument.presentationml.tags+xml"/>
  <Override PartName="/ppt/tags/tag344.xml" ContentType="application/vnd.openxmlformats-officedocument.presentationml.tags+xml"/>
  <Override PartName="/ppt/tags/tag345.xml" ContentType="application/vnd.openxmlformats-officedocument.presentationml.tags+xml"/>
  <Override PartName="/ppt/tags/tag346.xml" ContentType="application/vnd.openxmlformats-officedocument.presentationml.tags+xml"/>
  <Override PartName="/ppt/tags/tag347.xml" ContentType="application/vnd.openxmlformats-officedocument.presentationml.tags+xml"/>
  <Override PartName="/ppt/tags/tag348.xml" ContentType="application/vnd.openxmlformats-officedocument.presentationml.tags+xml"/>
  <Override PartName="/ppt/tags/tag349.xml" ContentType="application/vnd.openxmlformats-officedocument.presentationml.tags+xml"/>
  <Override PartName="/ppt/tags/tag350.xml" ContentType="application/vnd.openxmlformats-officedocument.presentationml.tags+xml"/>
  <Override PartName="/ppt/tags/tag351.xml" ContentType="application/vnd.openxmlformats-officedocument.presentationml.tags+xml"/>
  <Override PartName="/ppt/tags/tag352.xml" ContentType="application/vnd.openxmlformats-officedocument.presentationml.tags+xml"/>
  <Override PartName="/ppt/tags/tag353.xml" ContentType="application/vnd.openxmlformats-officedocument.presentationml.tags+xml"/>
  <Override PartName="/ppt/tags/tag354.xml" ContentType="application/vnd.openxmlformats-officedocument.presentationml.tags+xml"/>
  <Override PartName="/ppt/tags/tag355.xml" ContentType="application/vnd.openxmlformats-officedocument.presentationml.tags+xml"/>
  <Override PartName="/ppt/tags/tag356.xml" ContentType="application/vnd.openxmlformats-officedocument.presentationml.tags+xml"/>
  <Override PartName="/ppt/tags/tag357.xml" ContentType="application/vnd.openxmlformats-officedocument.presentationml.tags+xml"/>
  <Override PartName="/ppt/tags/tag358.xml" ContentType="application/vnd.openxmlformats-officedocument.presentationml.tags+xml"/>
  <Override PartName="/ppt/tags/tag359.xml" ContentType="application/vnd.openxmlformats-officedocument.presentationml.tags+xml"/>
  <Override PartName="/ppt/tags/tag360.xml" ContentType="application/vnd.openxmlformats-officedocument.presentationml.tags+xml"/>
  <Override PartName="/ppt/tags/tag361.xml" ContentType="application/vnd.openxmlformats-officedocument.presentationml.tags+xml"/>
  <Override PartName="/ppt/tags/tag362.xml" ContentType="application/vnd.openxmlformats-officedocument.presentationml.tags+xml"/>
  <Override PartName="/ppt/tags/tag363.xml" ContentType="application/vnd.openxmlformats-officedocument.presentationml.tags+xml"/>
  <Override PartName="/ppt/tags/tag364.xml" ContentType="application/vnd.openxmlformats-officedocument.presentationml.tags+xml"/>
  <Override PartName="/ppt/tags/tag365.xml" ContentType="application/vnd.openxmlformats-officedocument.presentationml.tags+xml"/>
  <Override PartName="/ppt/tags/tag366.xml" ContentType="application/vnd.openxmlformats-officedocument.presentationml.tags+xml"/>
  <Override PartName="/ppt/tags/tag367.xml" ContentType="application/vnd.openxmlformats-officedocument.presentationml.tags+xml"/>
  <Override PartName="/ppt/tags/tag368.xml" ContentType="application/vnd.openxmlformats-officedocument.presentationml.tags+xml"/>
  <Override PartName="/ppt/tags/tag369.xml" ContentType="application/vnd.openxmlformats-officedocument.presentationml.tags+xml"/>
  <Override PartName="/ppt/tags/tag370.xml" ContentType="application/vnd.openxmlformats-officedocument.presentationml.tags+xml"/>
  <Override PartName="/ppt/tags/tag371.xml" ContentType="application/vnd.openxmlformats-officedocument.presentationml.tags+xml"/>
  <Override PartName="/ppt/tags/tag372.xml" ContentType="application/vnd.openxmlformats-officedocument.presentationml.tags+xml"/>
  <Override PartName="/ppt/tags/tag373.xml" ContentType="application/vnd.openxmlformats-officedocument.presentationml.tags+xml"/>
  <Override PartName="/ppt/tags/tag374.xml" ContentType="application/vnd.openxmlformats-officedocument.presentationml.tags+xml"/>
  <Override PartName="/ppt/tags/tag375.xml" ContentType="application/vnd.openxmlformats-officedocument.presentationml.tags+xml"/>
  <Override PartName="/ppt/tags/tag376.xml" ContentType="application/vnd.openxmlformats-officedocument.presentationml.tags+xml"/>
  <Override PartName="/ppt/tags/tag377.xml" ContentType="application/vnd.openxmlformats-officedocument.presentationml.tags+xml"/>
  <Override PartName="/ppt/tags/tag378.xml" ContentType="application/vnd.openxmlformats-officedocument.presentationml.tags+xml"/>
  <Override PartName="/ppt/tags/tag379.xml" ContentType="application/vnd.openxmlformats-officedocument.presentationml.tags+xml"/>
  <Override PartName="/ppt/tags/tag380.xml" ContentType="application/vnd.openxmlformats-officedocument.presentationml.tags+xml"/>
  <Override PartName="/ppt/tags/tag381.xml" ContentType="application/vnd.openxmlformats-officedocument.presentationml.tags+xml"/>
  <Override PartName="/ppt/tags/tag382.xml" ContentType="application/vnd.openxmlformats-officedocument.presentationml.tags+xml"/>
  <Override PartName="/ppt/tags/tag383.xml" ContentType="application/vnd.openxmlformats-officedocument.presentationml.tags+xml"/>
  <Override PartName="/ppt/tags/tag384.xml" ContentType="application/vnd.openxmlformats-officedocument.presentationml.tags+xml"/>
  <Override PartName="/ppt/tags/tag385.xml" ContentType="application/vnd.openxmlformats-officedocument.presentationml.tags+xml"/>
  <Override PartName="/ppt/tags/tag386.xml" ContentType="application/vnd.openxmlformats-officedocument.presentationml.tags+xml"/>
  <Override PartName="/ppt/tags/tag387.xml" ContentType="application/vnd.openxmlformats-officedocument.presentationml.tags+xml"/>
  <Override PartName="/ppt/tags/tag388.xml" ContentType="application/vnd.openxmlformats-officedocument.presentationml.tags+xml"/>
  <Override PartName="/ppt/tags/tag389.xml" ContentType="application/vnd.openxmlformats-officedocument.presentationml.tags+xml"/>
  <Override PartName="/ppt/tags/tag390.xml" ContentType="application/vnd.openxmlformats-officedocument.presentationml.tags+xml"/>
  <Override PartName="/ppt/tags/tag391.xml" ContentType="application/vnd.openxmlformats-officedocument.presentationml.tags+xml"/>
  <Override PartName="/ppt/tags/tag392.xml" ContentType="application/vnd.openxmlformats-officedocument.presentationml.tags+xml"/>
  <Override PartName="/ppt/tags/tag393.xml" ContentType="application/vnd.openxmlformats-officedocument.presentationml.tags+xml"/>
  <Override PartName="/ppt/tags/tag394.xml" ContentType="application/vnd.openxmlformats-officedocument.presentationml.tags+xml"/>
  <Override PartName="/ppt/tags/tag395.xml" ContentType="application/vnd.openxmlformats-officedocument.presentationml.tags+xml"/>
  <Override PartName="/ppt/tags/tag396.xml" ContentType="application/vnd.openxmlformats-officedocument.presentationml.tags+xml"/>
  <Override PartName="/ppt/tags/tag397.xml" ContentType="application/vnd.openxmlformats-officedocument.presentationml.tags+xml"/>
  <Override PartName="/ppt/tags/tag398.xml" ContentType="application/vnd.openxmlformats-officedocument.presentationml.tags+xml"/>
  <Override PartName="/ppt/tags/tag399.xml" ContentType="application/vnd.openxmlformats-officedocument.presentationml.tags+xml"/>
  <Override PartName="/ppt/tags/tag400.xml" ContentType="application/vnd.openxmlformats-officedocument.presentationml.tags+xml"/>
  <Override PartName="/ppt/tags/tag401.xml" ContentType="application/vnd.openxmlformats-officedocument.presentationml.tags+xml"/>
  <Override PartName="/ppt/tags/tag402.xml" ContentType="application/vnd.openxmlformats-officedocument.presentationml.tags+xml"/>
  <Override PartName="/ppt/tags/tag403.xml" ContentType="application/vnd.openxmlformats-officedocument.presentationml.tags+xml"/>
  <Override PartName="/ppt/tags/tag404.xml" ContentType="application/vnd.openxmlformats-officedocument.presentationml.tags+xml"/>
  <Override PartName="/ppt/tags/tag405.xml" ContentType="application/vnd.openxmlformats-officedocument.presentationml.tags+xml"/>
  <Override PartName="/ppt/tags/tag406.xml" ContentType="application/vnd.openxmlformats-officedocument.presentationml.tags+xml"/>
  <Override PartName="/ppt/tags/tag407.xml" ContentType="application/vnd.openxmlformats-officedocument.presentationml.tags+xml"/>
  <Override PartName="/ppt/tags/tag408.xml" ContentType="application/vnd.openxmlformats-officedocument.presentationml.tags+xml"/>
  <Override PartName="/ppt/tags/tag409.xml" ContentType="application/vnd.openxmlformats-officedocument.presentationml.tags+xml"/>
  <Override PartName="/ppt/tags/tag410.xml" ContentType="application/vnd.openxmlformats-officedocument.presentationml.tags+xml"/>
  <Override PartName="/ppt/tags/tag411.xml" ContentType="application/vnd.openxmlformats-officedocument.presentationml.tags+xml"/>
  <Override PartName="/ppt/tags/tag412.xml" ContentType="application/vnd.openxmlformats-officedocument.presentationml.tags+xml"/>
  <Override PartName="/ppt/tags/tag413.xml" ContentType="application/vnd.openxmlformats-officedocument.presentationml.tags+xml"/>
  <Override PartName="/ppt/tags/tag414.xml" ContentType="application/vnd.openxmlformats-officedocument.presentationml.tags+xml"/>
  <Override PartName="/ppt/tags/tag415.xml" ContentType="application/vnd.openxmlformats-officedocument.presentationml.tags+xml"/>
  <Override PartName="/ppt/tags/tag416.xml" ContentType="application/vnd.openxmlformats-officedocument.presentationml.tags+xml"/>
  <Override PartName="/ppt/tags/tag417.xml" ContentType="application/vnd.openxmlformats-officedocument.presentationml.tags+xml"/>
  <Override PartName="/ppt/tags/tag418.xml" ContentType="application/vnd.openxmlformats-officedocument.presentationml.tags+xml"/>
  <Override PartName="/ppt/tags/tag419.xml" ContentType="application/vnd.openxmlformats-officedocument.presentationml.tags+xml"/>
  <Override PartName="/ppt/tags/tag420.xml" ContentType="application/vnd.openxmlformats-officedocument.presentationml.tags+xml"/>
  <Override PartName="/ppt/tags/tag421.xml" ContentType="application/vnd.openxmlformats-officedocument.presentationml.tags+xml"/>
  <Override PartName="/ppt/tags/tag422.xml" ContentType="application/vnd.openxmlformats-officedocument.presentationml.tags+xml"/>
  <Override PartName="/ppt/tags/tag423.xml" ContentType="application/vnd.openxmlformats-officedocument.presentationml.tags+xml"/>
  <Override PartName="/ppt/tags/tag424.xml" ContentType="application/vnd.openxmlformats-officedocument.presentationml.tags+xml"/>
  <Override PartName="/ppt/tags/tag425.xml" ContentType="application/vnd.openxmlformats-officedocument.presentationml.tags+xml"/>
  <Override PartName="/ppt/tags/tag426.xml" ContentType="application/vnd.openxmlformats-officedocument.presentationml.tags+xml"/>
  <Override PartName="/ppt/tags/tag427.xml" ContentType="application/vnd.openxmlformats-officedocument.presentationml.tags+xml"/>
  <Override PartName="/ppt/tags/tag428.xml" ContentType="application/vnd.openxmlformats-officedocument.presentationml.tags+xml"/>
  <Override PartName="/ppt/tags/tag429.xml" ContentType="application/vnd.openxmlformats-officedocument.presentationml.tags+xml"/>
  <Override PartName="/ppt/tags/tag430.xml" ContentType="application/vnd.openxmlformats-officedocument.presentationml.tags+xml"/>
  <Override PartName="/ppt/tags/tag431.xml" ContentType="application/vnd.openxmlformats-officedocument.presentationml.tags+xml"/>
  <Override PartName="/ppt/tags/tag432.xml" ContentType="application/vnd.openxmlformats-officedocument.presentationml.tags+xml"/>
  <Override PartName="/ppt/tags/tag433.xml" ContentType="application/vnd.openxmlformats-officedocument.presentationml.tags+xml"/>
  <Override PartName="/ppt/tags/tag434.xml" ContentType="application/vnd.openxmlformats-officedocument.presentationml.tags+xml"/>
  <Override PartName="/ppt/tags/tag435.xml" ContentType="application/vnd.openxmlformats-officedocument.presentationml.tags+xml"/>
  <Override PartName="/ppt/tags/tag436.xml" ContentType="application/vnd.openxmlformats-officedocument.presentationml.tags+xml"/>
  <Override PartName="/ppt/tags/tag437.xml" ContentType="application/vnd.openxmlformats-officedocument.presentationml.tags+xml"/>
  <Override PartName="/ppt/tags/tag438.xml" ContentType="application/vnd.openxmlformats-officedocument.presentationml.tags+xml"/>
  <Override PartName="/ppt/tags/tag439.xml" ContentType="application/vnd.openxmlformats-officedocument.presentationml.tags+xml"/>
  <Override PartName="/ppt/tags/tag440.xml" ContentType="application/vnd.openxmlformats-officedocument.presentationml.tags+xml"/>
  <Override PartName="/ppt/tags/tag441.xml" ContentType="application/vnd.openxmlformats-officedocument.presentationml.tags+xml"/>
  <Override PartName="/ppt/tags/tag442.xml" ContentType="application/vnd.openxmlformats-officedocument.presentationml.tags+xml"/>
  <Override PartName="/ppt/tags/tag443.xml" ContentType="application/vnd.openxmlformats-officedocument.presentationml.tags+xml"/>
  <Override PartName="/ppt/tags/tag444.xml" ContentType="application/vnd.openxmlformats-officedocument.presentationml.tags+xml"/>
  <Override PartName="/ppt/tags/tag445.xml" ContentType="application/vnd.openxmlformats-officedocument.presentationml.tags+xml"/>
  <Override PartName="/ppt/tags/tag446.xml" ContentType="application/vnd.openxmlformats-officedocument.presentationml.tags+xml"/>
  <Override PartName="/ppt/tags/tag447.xml" ContentType="application/vnd.openxmlformats-officedocument.presentationml.tags+xml"/>
  <Override PartName="/ppt/tags/tag448.xml" ContentType="application/vnd.openxmlformats-officedocument.presentationml.tags+xml"/>
  <Override PartName="/ppt/tags/tag449.xml" ContentType="application/vnd.openxmlformats-officedocument.presentationml.tags+xml"/>
  <Override PartName="/ppt/tags/tag450.xml" ContentType="application/vnd.openxmlformats-officedocument.presentationml.tags+xml"/>
  <Override PartName="/ppt/tags/tag451.xml" ContentType="application/vnd.openxmlformats-officedocument.presentationml.tags+xml"/>
  <Override PartName="/ppt/tags/tag452.xml" ContentType="application/vnd.openxmlformats-officedocument.presentationml.tags+xml"/>
  <Override PartName="/ppt/tags/tag453.xml" ContentType="application/vnd.openxmlformats-officedocument.presentationml.tags+xml"/>
  <Override PartName="/ppt/tags/tag454.xml" ContentType="application/vnd.openxmlformats-officedocument.presentationml.tags+xml"/>
  <Override PartName="/ppt/tags/tag455.xml" ContentType="application/vnd.openxmlformats-officedocument.presentationml.tags+xml"/>
  <Override PartName="/ppt/tags/tag456.xml" ContentType="application/vnd.openxmlformats-officedocument.presentationml.tags+xml"/>
  <Override PartName="/ppt/tags/tag457.xml" ContentType="application/vnd.openxmlformats-officedocument.presentationml.tags+xml"/>
  <Override PartName="/ppt/tags/tag458.xml" ContentType="application/vnd.openxmlformats-officedocument.presentationml.tags+xml"/>
  <Override PartName="/ppt/tags/tag459.xml" ContentType="application/vnd.openxmlformats-officedocument.presentationml.tags+xml"/>
  <Override PartName="/ppt/tags/tag460.xml" ContentType="application/vnd.openxmlformats-officedocument.presentationml.tags+xml"/>
  <Override PartName="/ppt/tags/tag461.xml" ContentType="application/vnd.openxmlformats-officedocument.presentationml.tags+xml"/>
  <Override PartName="/ppt/tags/tag462.xml" ContentType="application/vnd.openxmlformats-officedocument.presentationml.tags+xml"/>
  <Override PartName="/ppt/tags/tag463.xml" ContentType="application/vnd.openxmlformats-officedocument.presentationml.tags+xml"/>
  <Override PartName="/ppt/tags/tag464.xml" ContentType="application/vnd.openxmlformats-officedocument.presentationml.tags+xml"/>
  <Override PartName="/ppt/tags/tag465.xml" ContentType="application/vnd.openxmlformats-officedocument.presentationml.tags+xml"/>
  <Override PartName="/ppt/tags/tag466.xml" ContentType="application/vnd.openxmlformats-officedocument.presentationml.tags+xml"/>
  <Override PartName="/ppt/tags/tag467.xml" ContentType="application/vnd.openxmlformats-officedocument.presentationml.tags+xml"/>
  <Override PartName="/ppt/tags/tag468.xml" ContentType="application/vnd.openxmlformats-officedocument.presentationml.tags+xml"/>
  <Override PartName="/ppt/tags/tag469.xml" ContentType="application/vnd.openxmlformats-officedocument.presentationml.tags+xml"/>
  <Override PartName="/ppt/tags/tag470.xml" ContentType="application/vnd.openxmlformats-officedocument.presentationml.tags+xml"/>
  <Override PartName="/ppt/tags/tag471.xml" ContentType="application/vnd.openxmlformats-officedocument.presentationml.tags+xml"/>
  <Override PartName="/ppt/tags/tag472.xml" ContentType="application/vnd.openxmlformats-officedocument.presentationml.tags+xml"/>
  <Override PartName="/ppt/tags/tag473.xml" ContentType="application/vnd.openxmlformats-officedocument.presentationml.tags+xml"/>
  <Override PartName="/ppt/tags/tag474.xml" ContentType="application/vnd.openxmlformats-officedocument.presentationml.tags+xml"/>
  <Override PartName="/ppt/tags/tag475.xml" ContentType="application/vnd.openxmlformats-officedocument.presentationml.tags+xml"/>
  <Override PartName="/ppt/tags/tag476.xml" ContentType="application/vnd.openxmlformats-officedocument.presentationml.tags+xml"/>
  <Override PartName="/ppt/tags/tag477.xml" ContentType="application/vnd.openxmlformats-officedocument.presentationml.tags+xml"/>
  <Override PartName="/ppt/tags/tag478.xml" ContentType="application/vnd.openxmlformats-officedocument.presentationml.tags+xml"/>
  <Override PartName="/ppt/tags/tag479.xml" ContentType="application/vnd.openxmlformats-officedocument.presentationml.tags+xml"/>
  <Override PartName="/ppt/tags/tag480.xml" ContentType="application/vnd.openxmlformats-officedocument.presentationml.tags+xml"/>
  <Override PartName="/ppt/tags/tag481.xml" ContentType="application/vnd.openxmlformats-officedocument.presentationml.tags+xml"/>
  <Override PartName="/ppt/tags/tag482.xml" ContentType="application/vnd.openxmlformats-officedocument.presentationml.tags+xml"/>
  <Override PartName="/ppt/tags/tag483.xml" ContentType="application/vnd.openxmlformats-officedocument.presentationml.tags+xml"/>
  <Override PartName="/ppt/tags/tag484.xml" ContentType="application/vnd.openxmlformats-officedocument.presentationml.tags+xml"/>
  <Override PartName="/ppt/tags/tag485.xml" ContentType="application/vnd.openxmlformats-officedocument.presentationml.tags+xml"/>
  <Override PartName="/ppt/tags/tag486.xml" ContentType="application/vnd.openxmlformats-officedocument.presentationml.tags+xml"/>
  <Override PartName="/ppt/tags/tag487.xml" ContentType="application/vnd.openxmlformats-officedocument.presentationml.tags+xml"/>
  <Override PartName="/ppt/tags/tag488.xml" ContentType="application/vnd.openxmlformats-officedocument.presentationml.tags+xml"/>
  <Override PartName="/ppt/tags/tag489.xml" ContentType="application/vnd.openxmlformats-officedocument.presentationml.tags+xml"/>
  <Override PartName="/ppt/tags/tag490.xml" ContentType="application/vnd.openxmlformats-officedocument.presentationml.tags+xml"/>
  <Override PartName="/ppt/tags/tag491.xml" ContentType="application/vnd.openxmlformats-officedocument.presentationml.tags+xml"/>
  <Override PartName="/ppt/tags/tag492.xml" ContentType="application/vnd.openxmlformats-officedocument.presentationml.tags+xml"/>
  <Override PartName="/ppt/tags/tag493.xml" ContentType="application/vnd.openxmlformats-officedocument.presentationml.tags+xml"/>
  <Override PartName="/ppt/tags/tag494.xml" ContentType="application/vnd.openxmlformats-officedocument.presentationml.tags+xml"/>
  <Override PartName="/ppt/tags/tag495.xml" ContentType="application/vnd.openxmlformats-officedocument.presentationml.tags+xml"/>
  <Override PartName="/ppt/tags/tag496.xml" ContentType="application/vnd.openxmlformats-officedocument.presentationml.tags+xml"/>
  <Override PartName="/ppt/tags/tag497.xml" ContentType="application/vnd.openxmlformats-officedocument.presentationml.tags+xml"/>
  <Override PartName="/ppt/tags/tag498.xml" ContentType="application/vnd.openxmlformats-officedocument.presentationml.tags+xml"/>
  <Override PartName="/ppt/tags/tag499.xml" ContentType="application/vnd.openxmlformats-officedocument.presentationml.tags+xml"/>
  <Override PartName="/ppt/tags/tag500.xml" ContentType="application/vnd.openxmlformats-officedocument.presentationml.tags+xml"/>
  <Override PartName="/ppt/tags/tag501.xml" ContentType="application/vnd.openxmlformats-officedocument.presentationml.tags+xml"/>
  <Override PartName="/ppt/tags/tag502.xml" ContentType="application/vnd.openxmlformats-officedocument.presentationml.tags+xml"/>
  <Override PartName="/ppt/tags/tag503.xml" ContentType="application/vnd.openxmlformats-officedocument.presentationml.tags+xml"/>
  <Override PartName="/ppt/tags/tag504.xml" ContentType="application/vnd.openxmlformats-officedocument.presentationml.tags+xml"/>
  <Override PartName="/ppt/tags/tag505.xml" ContentType="application/vnd.openxmlformats-officedocument.presentationml.tags+xml"/>
  <Override PartName="/ppt/tags/tag506.xml" ContentType="application/vnd.openxmlformats-officedocument.presentationml.tags+xml"/>
  <Override PartName="/ppt/tags/tag507.xml" ContentType="application/vnd.openxmlformats-officedocument.presentationml.tags+xml"/>
  <Override PartName="/ppt/tags/tag508.xml" ContentType="application/vnd.openxmlformats-officedocument.presentationml.tags+xml"/>
  <Override PartName="/ppt/tags/tag509.xml" ContentType="application/vnd.openxmlformats-officedocument.presentationml.tags+xml"/>
  <Override PartName="/ppt/tags/tag510.xml" ContentType="application/vnd.openxmlformats-officedocument.presentationml.tags+xml"/>
  <Override PartName="/ppt/tags/tag511.xml" ContentType="application/vnd.openxmlformats-officedocument.presentationml.tags+xml"/>
  <Override PartName="/ppt/tags/tag512.xml" ContentType="application/vnd.openxmlformats-officedocument.presentationml.tags+xml"/>
  <Override PartName="/ppt/tags/tag513.xml" ContentType="application/vnd.openxmlformats-officedocument.presentationml.tags+xml"/>
  <Override PartName="/ppt/tags/tag514.xml" ContentType="application/vnd.openxmlformats-officedocument.presentationml.tags+xml"/>
  <Override PartName="/ppt/tags/tag515.xml" ContentType="application/vnd.openxmlformats-officedocument.presentationml.tags+xml"/>
  <Override PartName="/ppt/tags/tag516.xml" ContentType="application/vnd.openxmlformats-officedocument.presentationml.tags+xml"/>
  <Override PartName="/ppt/tags/tag517.xml" ContentType="application/vnd.openxmlformats-officedocument.presentationml.tags+xml"/>
  <Override PartName="/ppt/tags/tag518.xml" ContentType="application/vnd.openxmlformats-officedocument.presentationml.tags+xml"/>
  <Override PartName="/ppt/tags/tag519.xml" ContentType="application/vnd.openxmlformats-officedocument.presentationml.tags+xml"/>
  <Override PartName="/ppt/tags/tag520.xml" ContentType="application/vnd.openxmlformats-officedocument.presentationml.tags+xml"/>
  <Override PartName="/ppt/tags/tag521.xml" ContentType="application/vnd.openxmlformats-officedocument.presentationml.tags+xml"/>
  <Override PartName="/ppt/tags/tag522.xml" ContentType="application/vnd.openxmlformats-officedocument.presentationml.tags+xml"/>
  <Override PartName="/ppt/tags/tag523.xml" ContentType="application/vnd.openxmlformats-officedocument.presentationml.tags+xml"/>
  <Override PartName="/ppt/tags/tag524.xml" ContentType="application/vnd.openxmlformats-officedocument.presentationml.tags+xml"/>
  <Override PartName="/ppt/tags/tag525.xml" ContentType="application/vnd.openxmlformats-officedocument.presentationml.tags+xml"/>
  <Override PartName="/ppt/tags/tag526.xml" ContentType="application/vnd.openxmlformats-officedocument.presentationml.tags+xml"/>
  <Override PartName="/ppt/tags/tag527.xml" ContentType="application/vnd.openxmlformats-officedocument.presentationml.tags+xml"/>
  <Override PartName="/ppt/tags/tag528.xml" ContentType="application/vnd.openxmlformats-officedocument.presentationml.tags+xml"/>
  <Override PartName="/ppt/tags/tag529.xml" ContentType="application/vnd.openxmlformats-officedocument.presentationml.tags+xml"/>
  <Override PartName="/ppt/tags/tag530.xml" ContentType="application/vnd.openxmlformats-officedocument.presentationml.tags+xml"/>
  <Override PartName="/ppt/tags/tag531.xml" ContentType="application/vnd.openxmlformats-officedocument.presentationml.tags+xml"/>
  <Override PartName="/ppt/tags/tag532.xml" ContentType="application/vnd.openxmlformats-officedocument.presentationml.tags+xml"/>
  <Override PartName="/ppt/tags/tag533.xml" ContentType="application/vnd.openxmlformats-officedocument.presentationml.tags+xml"/>
  <Override PartName="/ppt/tags/tag534.xml" ContentType="application/vnd.openxmlformats-officedocument.presentationml.tags+xml"/>
  <Override PartName="/ppt/tags/tag535.xml" ContentType="application/vnd.openxmlformats-officedocument.presentationml.tags+xml"/>
  <Override PartName="/ppt/tags/tag536.xml" ContentType="application/vnd.openxmlformats-officedocument.presentationml.tags+xml"/>
  <Override PartName="/ppt/tags/tag537.xml" ContentType="application/vnd.openxmlformats-officedocument.presentationml.tags+xml"/>
  <Override PartName="/ppt/tags/tag538.xml" ContentType="application/vnd.openxmlformats-officedocument.presentationml.tags+xml"/>
  <Override PartName="/ppt/tags/tag539.xml" ContentType="application/vnd.openxmlformats-officedocument.presentationml.tags+xml"/>
  <Override PartName="/ppt/tags/tag540.xml" ContentType="application/vnd.openxmlformats-officedocument.presentationml.tags+xml"/>
  <Override PartName="/ppt/tags/tag541.xml" ContentType="application/vnd.openxmlformats-officedocument.presentationml.tags+xml"/>
  <Override PartName="/ppt/tags/tag542.xml" ContentType="application/vnd.openxmlformats-officedocument.presentationml.tags+xml"/>
  <Override PartName="/ppt/tags/tag543.xml" ContentType="application/vnd.openxmlformats-officedocument.presentationml.tags+xml"/>
  <Override PartName="/ppt/tags/tag544.xml" ContentType="application/vnd.openxmlformats-officedocument.presentationml.tags+xml"/>
  <Override PartName="/ppt/tags/tag545.xml" ContentType="application/vnd.openxmlformats-officedocument.presentationml.tags+xml"/>
  <Override PartName="/ppt/tags/tag546.xml" ContentType="application/vnd.openxmlformats-officedocument.presentationml.tags+xml"/>
  <Override PartName="/ppt/tags/tag547.xml" ContentType="application/vnd.openxmlformats-officedocument.presentationml.tags+xml"/>
  <Override PartName="/ppt/tags/tag548.xml" ContentType="application/vnd.openxmlformats-officedocument.presentationml.tags+xml"/>
  <Override PartName="/ppt/tags/tag549.xml" ContentType="application/vnd.openxmlformats-officedocument.presentationml.tags+xml"/>
  <Override PartName="/ppt/tags/tag550.xml" ContentType="application/vnd.openxmlformats-officedocument.presentationml.tags+xml"/>
  <Override PartName="/ppt/tags/tag551.xml" ContentType="application/vnd.openxmlformats-officedocument.presentationml.tags+xml"/>
  <Override PartName="/ppt/tags/tag552.xml" ContentType="application/vnd.openxmlformats-officedocument.presentationml.tags+xml"/>
  <Override PartName="/ppt/tags/tag553.xml" ContentType="application/vnd.openxmlformats-officedocument.presentationml.tags+xml"/>
  <Override PartName="/ppt/tags/tag554.xml" ContentType="application/vnd.openxmlformats-officedocument.presentationml.tags+xml"/>
  <Override PartName="/ppt/tags/tag555.xml" ContentType="application/vnd.openxmlformats-officedocument.presentationml.tags+xml"/>
  <Override PartName="/ppt/tags/tag556.xml" ContentType="application/vnd.openxmlformats-officedocument.presentationml.tags+xml"/>
  <Override PartName="/ppt/tags/tag557.xml" ContentType="application/vnd.openxmlformats-officedocument.presentationml.tags+xml"/>
  <Override PartName="/ppt/tags/tag558.xml" ContentType="application/vnd.openxmlformats-officedocument.presentationml.tags+xml"/>
  <Override PartName="/ppt/tags/tag559.xml" ContentType="application/vnd.openxmlformats-officedocument.presentationml.tags+xml"/>
  <Override PartName="/ppt/tags/tag560.xml" ContentType="application/vnd.openxmlformats-officedocument.presentationml.tags+xml"/>
  <Override PartName="/ppt/tags/tag561.xml" ContentType="application/vnd.openxmlformats-officedocument.presentationml.tags+xml"/>
  <Override PartName="/ppt/tags/tag562.xml" ContentType="application/vnd.openxmlformats-officedocument.presentationml.tags+xml"/>
  <Override PartName="/ppt/tags/tag563.xml" ContentType="application/vnd.openxmlformats-officedocument.presentationml.tags+xml"/>
  <Override PartName="/ppt/tags/tag564.xml" ContentType="application/vnd.openxmlformats-officedocument.presentationml.tags+xml"/>
  <Override PartName="/ppt/tags/tag565.xml" ContentType="application/vnd.openxmlformats-officedocument.presentationml.tags+xml"/>
  <Override PartName="/ppt/tags/tag566.xml" ContentType="application/vnd.openxmlformats-officedocument.presentationml.tags+xml"/>
  <Override PartName="/ppt/tags/tag567.xml" ContentType="application/vnd.openxmlformats-officedocument.presentationml.tags+xml"/>
  <Override PartName="/ppt/tags/tag568.xml" ContentType="application/vnd.openxmlformats-officedocument.presentationml.tags+xml"/>
  <Override PartName="/ppt/tags/tag569.xml" ContentType="application/vnd.openxmlformats-officedocument.presentationml.tags+xml"/>
  <Override PartName="/ppt/tags/tag570.xml" ContentType="application/vnd.openxmlformats-officedocument.presentationml.tags+xml"/>
  <Override PartName="/ppt/tags/tag571.xml" ContentType="application/vnd.openxmlformats-officedocument.presentationml.tags+xml"/>
  <Override PartName="/ppt/tags/tag572.xml" ContentType="application/vnd.openxmlformats-officedocument.presentationml.tags+xml"/>
  <Override PartName="/ppt/tags/tag573.xml" ContentType="application/vnd.openxmlformats-officedocument.presentationml.tags+xml"/>
  <Override PartName="/ppt/tags/tag574.xml" ContentType="application/vnd.openxmlformats-officedocument.presentationml.tags+xml"/>
  <Override PartName="/ppt/tags/tag575.xml" ContentType="application/vnd.openxmlformats-officedocument.presentationml.tags+xml"/>
  <Override PartName="/ppt/tags/tag576.xml" ContentType="application/vnd.openxmlformats-officedocument.presentationml.tags+xml"/>
  <Override PartName="/ppt/tags/tag577.xml" ContentType="application/vnd.openxmlformats-officedocument.presentationml.tags+xml"/>
  <Override PartName="/ppt/tags/tag578.xml" ContentType="application/vnd.openxmlformats-officedocument.presentationml.tags+xml"/>
  <Override PartName="/ppt/tags/tag579.xml" ContentType="application/vnd.openxmlformats-officedocument.presentationml.tags+xml"/>
  <Override PartName="/ppt/tags/tag580.xml" ContentType="application/vnd.openxmlformats-officedocument.presentationml.tags+xml"/>
  <Override PartName="/ppt/tags/tag581.xml" ContentType="application/vnd.openxmlformats-officedocument.presentationml.tags+xml"/>
  <Override PartName="/ppt/tags/tag582.xml" ContentType="application/vnd.openxmlformats-officedocument.presentationml.tags+xml"/>
  <Override PartName="/ppt/tags/tag583.xml" ContentType="application/vnd.openxmlformats-officedocument.presentationml.tags+xml"/>
  <Override PartName="/ppt/tags/tag584.xml" ContentType="application/vnd.openxmlformats-officedocument.presentationml.tags+xml"/>
  <Override PartName="/ppt/tags/tag585.xml" ContentType="application/vnd.openxmlformats-officedocument.presentationml.tags+xml"/>
  <Override PartName="/ppt/tags/tag586.xml" ContentType="application/vnd.openxmlformats-officedocument.presentationml.tags+xml"/>
  <Override PartName="/ppt/tags/tag587.xml" ContentType="application/vnd.openxmlformats-officedocument.presentationml.tags+xml"/>
  <Override PartName="/ppt/tags/tag588.xml" ContentType="application/vnd.openxmlformats-officedocument.presentationml.tags+xml"/>
  <Override PartName="/ppt/tags/tag589.xml" ContentType="application/vnd.openxmlformats-officedocument.presentationml.tags+xml"/>
  <Override PartName="/ppt/tags/tag590.xml" ContentType="application/vnd.openxmlformats-officedocument.presentationml.tags+xml"/>
  <Override PartName="/ppt/tags/tag591.xml" ContentType="application/vnd.openxmlformats-officedocument.presentationml.tags+xml"/>
  <Override PartName="/ppt/tags/tag592.xml" ContentType="application/vnd.openxmlformats-officedocument.presentationml.tags+xml"/>
  <Override PartName="/ppt/tags/tag593.xml" ContentType="application/vnd.openxmlformats-officedocument.presentationml.tags+xml"/>
  <Override PartName="/ppt/tags/tag594.xml" ContentType="application/vnd.openxmlformats-officedocument.presentationml.tags+xml"/>
  <Override PartName="/ppt/tags/tag595.xml" ContentType="application/vnd.openxmlformats-officedocument.presentationml.tags+xml"/>
  <Override PartName="/ppt/tags/tag596.xml" ContentType="application/vnd.openxmlformats-officedocument.presentationml.tags+xml"/>
  <Override PartName="/ppt/tags/tag597.xml" ContentType="application/vnd.openxmlformats-officedocument.presentationml.tags+xml"/>
  <Override PartName="/ppt/tags/tag598.xml" ContentType="application/vnd.openxmlformats-officedocument.presentationml.tags+xml"/>
  <Override PartName="/ppt/tags/tag599.xml" ContentType="application/vnd.openxmlformats-officedocument.presentationml.tags+xml"/>
  <Override PartName="/ppt/tags/tag600.xml" ContentType="application/vnd.openxmlformats-officedocument.presentationml.tags+xml"/>
  <Override PartName="/ppt/tags/tag601.xml" ContentType="application/vnd.openxmlformats-officedocument.presentationml.tags+xml"/>
  <Override PartName="/ppt/tags/tag602.xml" ContentType="application/vnd.openxmlformats-officedocument.presentationml.tags+xml"/>
  <Override PartName="/ppt/tags/tag603.xml" ContentType="application/vnd.openxmlformats-officedocument.presentationml.tags+xml"/>
  <Override PartName="/ppt/tags/tag604.xml" ContentType="application/vnd.openxmlformats-officedocument.presentationml.tags+xml"/>
  <Override PartName="/ppt/tags/tag605.xml" ContentType="application/vnd.openxmlformats-officedocument.presentationml.tags+xml"/>
  <Override PartName="/ppt/tags/tag606.xml" ContentType="application/vnd.openxmlformats-officedocument.presentationml.tags+xml"/>
  <Override PartName="/ppt/tags/tag607.xml" ContentType="application/vnd.openxmlformats-officedocument.presentationml.tags+xml"/>
  <Override PartName="/ppt/tags/tag608.xml" ContentType="application/vnd.openxmlformats-officedocument.presentationml.tags+xml"/>
  <Override PartName="/ppt/tags/tag609.xml" ContentType="application/vnd.openxmlformats-officedocument.presentationml.tags+xml"/>
  <Override PartName="/ppt/tags/tag610.xml" ContentType="application/vnd.openxmlformats-officedocument.presentationml.tags+xml"/>
  <Override PartName="/ppt/tags/tag611.xml" ContentType="application/vnd.openxmlformats-officedocument.presentationml.tags+xml"/>
  <Override PartName="/ppt/tags/tag612.xml" ContentType="application/vnd.openxmlformats-officedocument.presentationml.tags+xml"/>
  <Override PartName="/ppt/tags/tag613.xml" ContentType="application/vnd.openxmlformats-officedocument.presentationml.tags+xml"/>
  <Override PartName="/ppt/tags/tag614.xml" ContentType="application/vnd.openxmlformats-officedocument.presentationml.tags+xml"/>
  <Override PartName="/ppt/tags/tag615.xml" ContentType="application/vnd.openxmlformats-officedocument.presentationml.tags+xml"/>
  <Override PartName="/ppt/tags/tag616.xml" ContentType="application/vnd.openxmlformats-officedocument.presentationml.tags+xml"/>
  <Override PartName="/ppt/tags/tag617.xml" ContentType="application/vnd.openxmlformats-officedocument.presentationml.tags+xml"/>
  <Override PartName="/ppt/tags/tag618.xml" ContentType="application/vnd.openxmlformats-officedocument.presentationml.tags+xml"/>
  <Override PartName="/ppt/tags/tag619.xml" ContentType="application/vnd.openxmlformats-officedocument.presentationml.tags+xml"/>
  <Override PartName="/ppt/tags/tag620.xml" ContentType="application/vnd.openxmlformats-officedocument.presentationml.tags+xml"/>
  <Override PartName="/ppt/tags/tag621.xml" ContentType="application/vnd.openxmlformats-officedocument.presentationml.tags+xml"/>
  <Override PartName="/ppt/tags/tag622.xml" ContentType="application/vnd.openxmlformats-officedocument.presentationml.tags+xml"/>
  <Override PartName="/ppt/tags/tag623.xml" ContentType="application/vnd.openxmlformats-officedocument.presentationml.tags+xml"/>
  <Override PartName="/ppt/tags/tag624.xml" ContentType="application/vnd.openxmlformats-officedocument.presentationml.tags+xml"/>
  <Override PartName="/ppt/tags/tag625.xml" ContentType="application/vnd.openxmlformats-officedocument.presentationml.tags+xml"/>
  <Override PartName="/ppt/tags/tag626.xml" ContentType="application/vnd.openxmlformats-officedocument.presentationml.tags+xml"/>
  <Override PartName="/ppt/tags/tag627.xml" ContentType="application/vnd.openxmlformats-officedocument.presentationml.tags+xml"/>
  <Override PartName="/ppt/tags/tag628.xml" ContentType="application/vnd.openxmlformats-officedocument.presentationml.tags+xml"/>
  <Override PartName="/ppt/tags/tag629.xml" ContentType="application/vnd.openxmlformats-officedocument.presentationml.tags+xml"/>
  <Override PartName="/ppt/tags/tag630.xml" ContentType="application/vnd.openxmlformats-officedocument.presentationml.tags+xml"/>
  <Override PartName="/ppt/tags/tag631.xml" ContentType="application/vnd.openxmlformats-officedocument.presentationml.tags+xml"/>
  <Override PartName="/ppt/tags/tag632.xml" ContentType="application/vnd.openxmlformats-officedocument.presentationml.tags+xml"/>
  <Override PartName="/ppt/tags/tag633.xml" ContentType="application/vnd.openxmlformats-officedocument.presentationml.tags+xml"/>
  <Override PartName="/ppt/tags/tag634.xml" ContentType="application/vnd.openxmlformats-officedocument.presentationml.tags+xml"/>
  <Override PartName="/ppt/tags/tag635.xml" ContentType="application/vnd.openxmlformats-officedocument.presentationml.tags+xml"/>
  <Override PartName="/ppt/tags/tag636.xml" ContentType="application/vnd.openxmlformats-officedocument.presentationml.tags+xml"/>
  <Override PartName="/ppt/tags/tag637.xml" ContentType="application/vnd.openxmlformats-officedocument.presentationml.tags+xml"/>
  <Override PartName="/ppt/tags/tag638.xml" ContentType="application/vnd.openxmlformats-officedocument.presentationml.tags+xml"/>
  <Override PartName="/ppt/tags/tag639.xml" ContentType="application/vnd.openxmlformats-officedocument.presentationml.tags+xml"/>
  <Override PartName="/ppt/tags/tag640.xml" ContentType="application/vnd.openxmlformats-officedocument.presentationml.tags+xml"/>
  <Override PartName="/ppt/tags/tag641.xml" ContentType="application/vnd.openxmlformats-officedocument.presentationml.tags+xml"/>
  <Override PartName="/ppt/tags/tag642.xml" ContentType="application/vnd.openxmlformats-officedocument.presentationml.tags+xml"/>
  <Override PartName="/ppt/tags/tag643.xml" ContentType="application/vnd.openxmlformats-officedocument.presentationml.tags+xml"/>
  <Override PartName="/ppt/tags/tag644.xml" ContentType="application/vnd.openxmlformats-officedocument.presentationml.tags+xml"/>
  <Override PartName="/ppt/tags/tag645.xml" ContentType="application/vnd.openxmlformats-officedocument.presentationml.tags+xml"/>
  <Override PartName="/ppt/tags/tag646.xml" ContentType="application/vnd.openxmlformats-officedocument.presentationml.tags+xml"/>
  <Override PartName="/ppt/tags/tag647.xml" ContentType="application/vnd.openxmlformats-officedocument.presentationml.tags+xml"/>
  <Override PartName="/ppt/tags/tag648.xml" ContentType="application/vnd.openxmlformats-officedocument.presentationml.tags+xml"/>
  <Override PartName="/ppt/tags/tag649.xml" ContentType="application/vnd.openxmlformats-officedocument.presentationml.tags+xml"/>
  <Override PartName="/ppt/tags/tag650.xml" ContentType="application/vnd.openxmlformats-officedocument.presentationml.tags+xml"/>
  <Override PartName="/ppt/tags/tag651.xml" ContentType="application/vnd.openxmlformats-officedocument.presentationml.tags+xml"/>
  <Override PartName="/ppt/tags/tag652.xml" ContentType="application/vnd.openxmlformats-officedocument.presentationml.tags+xml"/>
  <Override PartName="/ppt/tags/tag653.xml" ContentType="application/vnd.openxmlformats-officedocument.presentationml.tags+xml"/>
  <Override PartName="/ppt/tags/tag654.xml" ContentType="application/vnd.openxmlformats-officedocument.presentationml.tags+xml"/>
  <Override PartName="/ppt/tags/tag655.xml" ContentType="application/vnd.openxmlformats-officedocument.presentationml.tags+xml"/>
  <Override PartName="/ppt/tags/tag656.xml" ContentType="application/vnd.openxmlformats-officedocument.presentationml.tags+xml"/>
  <Override PartName="/ppt/tags/tag657.xml" ContentType="application/vnd.openxmlformats-officedocument.presentationml.tags+xml"/>
  <Override PartName="/ppt/tags/tag658.xml" ContentType="application/vnd.openxmlformats-officedocument.presentationml.tags+xml"/>
  <Override PartName="/ppt/tags/tag659.xml" ContentType="application/vnd.openxmlformats-officedocument.presentationml.tags+xml"/>
  <Override PartName="/ppt/tags/tag660.xml" ContentType="application/vnd.openxmlformats-officedocument.presentationml.tags+xml"/>
  <Override PartName="/ppt/tags/tag661.xml" ContentType="application/vnd.openxmlformats-officedocument.presentationml.tags+xml"/>
  <Override PartName="/ppt/tags/tag662.xml" ContentType="application/vnd.openxmlformats-officedocument.presentationml.tags+xml"/>
  <Override PartName="/ppt/tags/tag663.xml" ContentType="application/vnd.openxmlformats-officedocument.presentationml.tags+xml"/>
  <Override PartName="/ppt/tags/tag664.xml" ContentType="application/vnd.openxmlformats-officedocument.presentationml.tags+xml"/>
  <Override PartName="/ppt/tags/tag665.xml" ContentType="application/vnd.openxmlformats-officedocument.presentationml.tags+xml"/>
  <Override PartName="/ppt/tags/tag666.xml" ContentType="application/vnd.openxmlformats-officedocument.presentationml.tags+xml"/>
  <Override PartName="/ppt/tags/tag667.xml" ContentType="application/vnd.openxmlformats-officedocument.presentationml.tags+xml"/>
  <Override PartName="/ppt/tags/tag668.xml" ContentType="application/vnd.openxmlformats-officedocument.presentationml.tags+xml"/>
  <Override PartName="/ppt/tags/tag669.xml" ContentType="application/vnd.openxmlformats-officedocument.presentationml.tags+xml"/>
  <Override PartName="/ppt/tags/tag670.xml" ContentType="application/vnd.openxmlformats-officedocument.presentationml.tags+xml"/>
  <Override PartName="/ppt/tags/tag671.xml" ContentType="application/vnd.openxmlformats-officedocument.presentationml.tags+xml"/>
  <Override PartName="/ppt/tags/tag672.xml" ContentType="application/vnd.openxmlformats-officedocument.presentationml.tags+xml"/>
  <Override PartName="/ppt/tags/tag673.xml" ContentType="application/vnd.openxmlformats-officedocument.presentationml.tags+xml"/>
  <Override PartName="/ppt/tags/tag674.xml" ContentType="application/vnd.openxmlformats-officedocument.presentationml.tags+xml"/>
  <Override PartName="/ppt/tags/tag675.xml" ContentType="application/vnd.openxmlformats-officedocument.presentationml.tags+xml"/>
  <Override PartName="/ppt/tags/tag676.xml" ContentType="application/vnd.openxmlformats-officedocument.presentationml.tags+xml"/>
  <Override PartName="/ppt/tags/tag677.xml" ContentType="application/vnd.openxmlformats-officedocument.presentationml.tags+xml"/>
  <Override PartName="/ppt/tags/tag678.xml" ContentType="application/vnd.openxmlformats-officedocument.presentationml.tags+xml"/>
  <Override PartName="/ppt/tags/tag679.xml" ContentType="application/vnd.openxmlformats-officedocument.presentationml.tags+xml"/>
  <Override PartName="/ppt/tags/tag680.xml" ContentType="application/vnd.openxmlformats-officedocument.presentationml.tags+xml"/>
  <Override PartName="/ppt/tags/tag681.xml" ContentType="application/vnd.openxmlformats-officedocument.presentationml.tags+xml"/>
  <Override PartName="/ppt/tags/tag682.xml" ContentType="application/vnd.openxmlformats-officedocument.presentationml.tags+xml"/>
  <Override PartName="/ppt/tags/tag683.xml" ContentType="application/vnd.openxmlformats-officedocument.presentationml.tags+xml"/>
  <Override PartName="/ppt/tags/tag684.xml" ContentType="application/vnd.openxmlformats-officedocument.presentationml.tags+xml"/>
  <Override PartName="/ppt/tags/tag685.xml" ContentType="application/vnd.openxmlformats-officedocument.presentationml.tags+xml"/>
  <Override PartName="/ppt/tags/tag686.xml" ContentType="application/vnd.openxmlformats-officedocument.presentationml.tags+xml"/>
  <Override PartName="/ppt/tags/tag687.xml" ContentType="application/vnd.openxmlformats-officedocument.presentationml.tags+xml"/>
  <Override PartName="/ppt/tags/tag688.xml" ContentType="application/vnd.openxmlformats-officedocument.presentationml.tags+xml"/>
  <Override PartName="/ppt/tags/tag689.xml" ContentType="application/vnd.openxmlformats-officedocument.presentationml.tags+xml"/>
  <Override PartName="/ppt/tags/tag690.xml" ContentType="application/vnd.openxmlformats-officedocument.presentationml.tags+xml"/>
  <Override PartName="/ppt/tags/tag691.xml" ContentType="application/vnd.openxmlformats-officedocument.presentationml.tags+xml"/>
  <Override PartName="/ppt/tags/tag692.xml" ContentType="application/vnd.openxmlformats-officedocument.presentationml.tags+xml"/>
  <Override PartName="/ppt/tags/tag693.xml" ContentType="application/vnd.openxmlformats-officedocument.presentationml.tags+xml"/>
  <Override PartName="/ppt/tags/tag694.xml" ContentType="application/vnd.openxmlformats-officedocument.presentationml.tags+xml"/>
  <Override PartName="/ppt/tags/tag695.xml" ContentType="application/vnd.openxmlformats-officedocument.presentationml.tags+xml"/>
  <Override PartName="/ppt/tags/tag696.xml" ContentType="application/vnd.openxmlformats-officedocument.presentationml.tags+xml"/>
  <Override PartName="/ppt/tags/tag697.xml" ContentType="application/vnd.openxmlformats-officedocument.presentationml.tags+xml"/>
  <Override PartName="/ppt/tags/tag698.xml" ContentType="application/vnd.openxmlformats-officedocument.presentationml.tags+xml"/>
  <Override PartName="/ppt/tags/tag699.xml" ContentType="application/vnd.openxmlformats-officedocument.presentationml.tags+xml"/>
  <Override PartName="/ppt/tags/tag700.xml" ContentType="application/vnd.openxmlformats-officedocument.presentationml.tags+xml"/>
  <Override PartName="/ppt/tags/tag701.xml" ContentType="application/vnd.openxmlformats-officedocument.presentationml.tags+xml"/>
  <Override PartName="/ppt/tags/tag702.xml" ContentType="application/vnd.openxmlformats-officedocument.presentationml.tags+xml"/>
  <Override PartName="/ppt/tags/tag703.xml" ContentType="application/vnd.openxmlformats-officedocument.presentationml.tags+xml"/>
  <Override PartName="/ppt/tags/tag704.xml" ContentType="application/vnd.openxmlformats-officedocument.presentationml.tags+xml"/>
  <Override PartName="/ppt/tags/tag705.xml" ContentType="application/vnd.openxmlformats-officedocument.presentationml.tags+xml"/>
  <Override PartName="/ppt/tags/tag706.xml" ContentType="application/vnd.openxmlformats-officedocument.presentationml.tags+xml"/>
  <Override PartName="/ppt/tags/tag707.xml" ContentType="application/vnd.openxmlformats-officedocument.presentationml.tags+xml"/>
  <Override PartName="/ppt/tags/tag708.xml" ContentType="application/vnd.openxmlformats-officedocument.presentationml.tags+xml"/>
  <Override PartName="/ppt/tags/tag709.xml" ContentType="application/vnd.openxmlformats-officedocument.presentationml.tags+xml"/>
  <Override PartName="/ppt/tags/tag710.xml" ContentType="application/vnd.openxmlformats-officedocument.presentationml.tags+xml"/>
  <Override PartName="/ppt/tags/tag711.xml" ContentType="application/vnd.openxmlformats-officedocument.presentationml.tags+xml"/>
  <Override PartName="/ppt/tags/tag712.xml" ContentType="application/vnd.openxmlformats-officedocument.presentationml.tags+xml"/>
  <Override PartName="/ppt/tags/tag713.xml" ContentType="application/vnd.openxmlformats-officedocument.presentationml.tags+xml"/>
  <Override PartName="/ppt/tags/tag714.xml" ContentType="application/vnd.openxmlformats-officedocument.presentationml.tags+xml"/>
  <Override PartName="/ppt/tags/tag715.xml" ContentType="application/vnd.openxmlformats-officedocument.presentationml.tags+xml"/>
  <Override PartName="/ppt/tags/tag716.xml" ContentType="application/vnd.openxmlformats-officedocument.presentationml.tags+xml"/>
  <Override PartName="/ppt/tags/tag717.xml" ContentType="application/vnd.openxmlformats-officedocument.presentationml.tags+xml"/>
  <Override PartName="/ppt/tags/tag718.xml" ContentType="application/vnd.openxmlformats-officedocument.presentationml.tags+xml"/>
  <Override PartName="/ppt/tags/tag719.xml" ContentType="application/vnd.openxmlformats-officedocument.presentationml.tags+xml"/>
  <Override PartName="/ppt/tags/tag720.xml" ContentType="application/vnd.openxmlformats-officedocument.presentationml.tags+xml"/>
  <Override PartName="/ppt/tags/tag721.xml" ContentType="application/vnd.openxmlformats-officedocument.presentationml.tags+xml"/>
  <Override PartName="/ppt/tags/tag722.xml" ContentType="application/vnd.openxmlformats-officedocument.presentationml.tags+xml"/>
  <Override PartName="/ppt/tags/tag723.xml" ContentType="application/vnd.openxmlformats-officedocument.presentationml.tags+xml"/>
  <Override PartName="/ppt/tags/tag724.xml" ContentType="application/vnd.openxmlformats-officedocument.presentationml.tags+xml"/>
  <Override PartName="/ppt/tags/tag725.xml" ContentType="application/vnd.openxmlformats-officedocument.presentationml.tags+xml"/>
  <Override PartName="/ppt/tags/tag726.xml" ContentType="application/vnd.openxmlformats-officedocument.presentationml.tags+xml"/>
  <Override PartName="/ppt/tags/tag727.xml" ContentType="application/vnd.openxmlformats-officedocument.presentationml.tags+xml"/>
  <Override PartName="/ppt/tags/tag728.xml" ContentType="application/vnd.openxmlformats-officedocument.presentationml.tags+xml"/>
  <Override PartName="/ppt/tags/tag729.xml" ContentType="application/vnd.openxmlformats-officedocument.presentationml.tags+xml"/>
  <Override PartName="/ppt/tags/tag730.xml" ContentType="application/vnd.openxmlformats-officedocument.presentationml.tags+xml"/>
  <Override PartName="/ppt/tags/tag731.xml" ContentType="application/vnd.openxmlformats-officedocument.presentationml.tags+xml"/>
  <Override PartName="/ppt/tags/tag732.xml" ContentType="application/vnd.openxmlformats-officedocument.presentationml.tags+xml"/>
  <Override PartName="/ppt/tags/tag733.xml" ContentType="application/vnd.openxmlformats-officedocument.presentationml.tags+xml"/>
  <Override PartName="/ppt/tags/tag734.xml" ContentType="application/vnd.openxmlformats-officedocument.presentationml.tags+xml"/>
  <Override PartName="/ppt/tags/tag735.xml" ContentType="application/vnd.openxmlformats-officedocument.presentationml.tags+xml"/>
  <Override PartName="/ppt/tags/tag736.xml" ContentType="application/vnd.openxmlformats-officedocument.presentationml.tags+xml"/>
  <Override PartName="/ppt/tags/tag737.xml" ContentType="application/vnd.openxmlformats-officedocument.presentationml.tags+xml"/>
  <Override PartName="/ppt/tags/tag738.xml" ContentType="application/vnd.openxmlformats-officedocument.presentationml.tags+xml"/>
  <Override PartName="/ppt/tags/tag739.xml" ContentType="application/vnd.openxmlformats-officedocument.presentationml.tags+xml"/>
  <Override PartName="/ppt/tags/tag740.xml" ContentType="application/vnd.openxmlformats-officedocument.presentationml.tags+xml"/>
  <Override PartName="/ppt/tags/tag741.xml" ContentType="application/vnd.openxmlformats-officedocument.presentationml.tags+xml"/>
  <Override PartName="/ppt/tags/tag742.xml" ContentType="application/vnd.openxmlformats-officedocument.presentationml.tags+xml"/>
  <Override PartName="/ppt/tags/tag743.xml" ContentType="application/vnd.openxmlformats-officedocument.presentationml.tags+xml"/>
  <Override PartName="/ppt/tags/tag744.xml" ContentType="application/vnd.openxmlformats-officedocument.presentationml.tags+xml"/>
  <Override PartName="/ppt/tags/tag745.xml" ContentType="application/vnd.openxmlformats-officedocument.presentationml.tags+xml"/>
  <Override PartName="/ppt/tags/tag746.xml" ContentType="application/vnd.openxmlformats-officedocument.presentationml.tags+xml"/>
  <Override PartName="/ppt/tags/tag747.xml" ContentType="application/vnd.openxmlformats-officedocument.presentationml.tags+xml"/>
  <Override PartName="/ppt/tags/tag748.xml" ContentType="application/vnd.openxmlformats-officedocument.presentationml.tags+xml"/>
  <Override PartName="/ppt/tags/tag749.xml" ContentType="application/vnd.openxmlformats-officedocument.presentationml.tags+xml"/>
  <Override PartName="/ppt/tags/tag750.xml" ContentType="application/vnd.openxmlformats-officedocument.presentationml.tags+xml"/>
  <Override PartName="/ppt/tags/tag751.xml" ContentType="application/vnd.openxmlformats-officedocument.presentationml.tags+xml"/>
  <Override PartName="/ppt/tags/tag752.xml" ContentType="application/vnd.openxmlformats-officedocument.presentationml.tags+xml"/>
  <Override PartName="/ppt/tags/tag753.xml" ContentType="application/vnd.openxmlformats-officedocument.presentationml.tags+xml"/>
  <Override PartName="/ppt/tags/tag754.xml" ContentType="application/vnd.openxmlformats-officedocument.presentationml.tags+xml"/>
  <Override PartName="/ppt/tags/tag755.xml" ContentType="application/vnd.openxmlformats-officedocument.presentationml.tags+xml"/>
  <Override PartName="/ppt/tags/tag756.xml" ContentType="application/vnd.openxmlformats-officedocument.presentationml.tags+xml"/>
  <Override PartName="/ppt/tags/tag757.xml" ContentType="application/vnd.openxmlformats-officedocument.presentationml.tags+xml"/>
  <Override PartName="/ppt/tags/tag758.xml" ContentType="application/vnd.openxmlformats-officedocument.presentationml.tags+xml"/>
  <Override PartName="/ppt/tags/tag759.xml" ContentType="application/vnd.openxmlformats-officedocument.presentationml.tags+xml"/>
  <Override PartName="/ppt/tags/tag760.xml" ContentType="application/vnd.openxmlformats-officedocument.presentationml.tags+xml"/>
  <Override PartName="/ppt/tags/tag761.xml" ContentType="application/vnd.openxmlformats-officedocument.presentationml.tags+xml"/>
  <Override PartName="/ppt/tags/tag762.xml" ContentType="application/vnd.openxmlformats-officedocument.presentationml.tags+xml"/>
  <Override PartName="/ppt/tags/tag763.xml" ContentType="application/vnd.openxmlformats-officedocument.presentationml.tags+xml"/>
  <Override PartName="/ppt/tags/tag764.xml" ContentType="application/vnd.openxmlformats-officedocument.presentationml.tags+xml"/>
  <Override PartName="/ppt/tags/tag765.xml" ContentType="application/vnd.openxmlformats-officedocument.presentationml.tags+xml"/>
  <Override PartName="/ppt/tags/tag766.xml" ContentType="application/vnd.openxmlformats-officedocument.presentationml.tags+xml"/>
  <Override PartName="/ppt/tags/tag767.xml" ContentType="application/vnd.openxmlformats-officedocument.presentationml.tags+xml"/>
  <Override PartName="/ppt/tags/tag768.xml" ContentType="application/vnd.openxmlformats-officedocument.presentationml.tags+xml"/>
  <Override PartName="/ppt/tags/tag769.xml" ContentType="application/vnd.openxmlformats-officedocument.presentationml.tags+xml"/>
  <Override PartName="/ppt/tags/tag770.xml" ContentType="application/vnd.openxmlformats-officedocument.presentationml.tags+xml"/>
  <Override PartName="/ppt/tags/tag771.xml" ContentType="application/vnd.openxmlformats-officedocument.presentationml.tags+xml"/>
  <Override PartName="/ppt/tags/tag772.xml" ContentType="application/vnd.openxmlformats-officedocument.presentationml.tags+xml"/>
  <Override PartName="/ppt/tags/tag773.xml" ContentType="application/vnd.openxmlformats-officedocument.presentationml.tags+xml"/>
  <Override PartName="/ppt/tags/tag774.xml" ContentType="application/vnd.openxmlformats-officedocument.presentationml.tags+xml"/>
  <Override PartName="/ppt/tags/tag77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8"/>
  </p:notesMasterIdLst>
  <p:handoutMasterIdLst>
    <p:handoutMasterId r:id="rId79"/>
  </p:handoutMasterIdLst>
  <p:sldIdLst>
    <p:sldId id="527" r:id="rId2"/>
    <p:sldId id="522" r:id="rId3"/>
    <p:sldId id="586" r:id="rId4"/>
    <p:sldId id="1999" r:id="rId5"/>
    <p:sldId id="2000" r:id="rId6"/>
    <p:sldId id="2153" r:id="rId7"/>
    <p:sldId id="1864" r:id="rId8"/>
    <p:sldId id="1836" r:id="rId9"/>
    <p:sldId id="1837" r:id="rId10"/>
    <p:sldId id="1838" r:id="rId11"/>
    <p:sldId id="1932" r:id="rId12"/>
    <p:sldId id="1933" r:id="rId13"/>
    <p:sldId id="2302" r:id="rId14"/>
    <p:sldId id="1840" r:id="rId15"/>
    <p:sldId id="2001" r:id="rId16"/>
    <p:sldId id="2002" r:id="rId17"/>
    <p:sldId id="2003" r:id="rId18"/>
    <p:sldId id="2004" r:id="rId19"/>
    <p:sldId id="2005" r:id="rId20"/>
    <p:sldId id="2006" r:id="rId21"/>
    <p:sldId id="2007" r:id="rId22"/>
    <p:sldId id="2008" r:id="rId23"/>
    <p:sldId id="2009" r:id="rId24"/>
    <p:sldId id="2010" r:id="rId25"/>
    <p:sldId id="2011" r:id="rId26"/>
    <p:sldId id="2012" r:id="rId27"/>
    <p:sldId id="2013" r:id="rId28"/>
    <p:sldId id="2014" r:id="rId29"/>
    <p:sldId id="2015" r:id="rId30"/>
    <p:sldId id="2016" r:id="rId31"/>
    <p:sldId id="2017" r:id="rId32"/>
    <p:sldId id="2018" r:id="rId33"/>
    <p:sldId id="2019" r:id="rId34"/>
    <p:sldId id="2020" r:id="rId35"/>
    <p:sldId id="2053" r:id="rId36"/>
    <p:sldId id="2054" r:id="rId37"/>
    <p:sldId id="2055" r:id="rId38"/>
    <p:sldId id="2056" r:id="rId39"/>
    <p:sldId id="2057" r:id="rId40"/>
    <p:sldId id="2058" r:id="rId41"/>
    <p:sldId id="2059" r:id="rId42"/>
    <p:sldId id="2060" r:id="rId43"/>
    <p:sldId id="2061" r:id="rId44"/>
    <p:sldId id="2069" r:id="rId45"/>
    <p:sldId id="1668" r:id="rId46"/>
    <p:sldId id="1868" r:id="rId47"/>
    <p:sldId id="1977" r:id="rId48"/>
    <p:sldId id="2123" r:id="rId49"/>
    <p:sldId id="2124" r:id="rId50"/>
    <p:sldId id="2275" r:id="rId51"/>
    <p:sldId id="1978" r:id="rId52"/>
    <p:sldId id="1879" r:id="rId53"/>
    <p:sldId id="1880" r:id="rId54"/>
    <p:sldId id="1881" r:id="rId55"/>
    <p:sldId id="1882" r:id="rId56"/>
    <p:sldId id="1883" r:id="rId57"/>
    <p:sldId id="1884" r:id="rId58"/>
    <p:sldId id="1885" r:id="rId59"/>
    <p:sldId id="1622" r:id="rId60"/>
    <p:sldId id="1920" r:id="rId61"/>
    <p:sldId id="1886" r:id="rId62"/>
    <p:sldId id="1921" r:id="rId63"/>
    <p:sldId id="1922" r:id="rId64"/>
    <p:sldId id="1623" r:id="rId65"/>
    <p:sldId id="1624" r:id="rId66"/>
    <p:sldId id="2125" r:id="rId67"/>
    <p:sldId id="2126" r:id="rId68"/>
    <p:sldId id="2127" r:id="rId69"/>
    <p:sldId id="2128" r:id="rId70"/>
    <p:sldId id="2129" r:id="rId71"/>
    <p:sldId id="2130" r:id="rId72"/>
    <p:sldId id="2276" r:id="rId73"/>
    <p:sldId id="2277" r:id="rId74"/>
    <p:sldId id="2278" r:id="rId75"/>
    <p:sldId id="2131" r:id="rId76"/>
    <p:sldId id="528" r:id="rId77"/>
  </p:sldIdLst>
  <p:sldSz cx="9144000" cy="5143500" type="screen16x9"/>
  <p:notesSz cx="9144000" cy="6858000"/>
  <p:custDataLst>
    <p:tags r:id="rId8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892" userDrawn="1">
          <p15:clr>
            <a:srgbClr val="A4A3A4"/>
          </p15:clr>
        </p15:guide>
        <p15:guide id="2" pos="31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1" clrIdx="0"/>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08089"/>
    <a:srgbClr val="595959"/>
    <a:srgbClr val="808080"/>
    <a:srgbClr val="ECF3FB"/>
    <a:srgbClr val="6E87FF"/>
    <a:srgbClr val="1E8AF8"/>
    <a:srgbClr val="FCEFD7"/>
    <a:srgbClr val="FFFFFF"/>
    <a:srgbClr val="DCDCDC"/>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065" autoAdjust="0"/>
    <p:restoredTop sz="94660"/>
  </p:normalViewPr>
  <p:slideViewPr>
    <p:cSldViewPr snapToGrid="0" showGuides="1">
      <p:cViewPr varScale="1">
        <p:scale>
          <a:sx n="71" d="100"/>
          <a:sy n="71" d="100"/>
        </p:scale>
        <p:origin x="-96" y="-480"/>
      </p:cViewPr>
      <p:guideLst>
        <p:guide orient="horz" pos="1892"/>
        <p:guide pos="3168"/>
      </p:guideLst>
    </p:cSldViewPr>
  </p:slideViewPr>
  <p:notesTextViewPr>
    <p:cViewPr>
      <p:scale>
        <a:sx n="3" d="2"/>
        <a:sy n="3" d="2"/>
      </p:scale>
      <p:origin x="0" y="0"/>
    </p:cViewPr>
  </p:notesTextViewPr>
  <p:notesViewPr>
    <p:cSldViewPr snapToGrid="0">
      <p:cViewPr varScale="1">
        <p:scale>
          <a:sx n="66" d="100"/>
          <a:sy n="66" d="100"/>
        </p:scale>
        <p:origin x="1820" y="3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gs" Target="tags/tag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dirty="0"/>
          </a:p>
        </p:txBody>
      </p:sp>
      <p:sp>
        <p:nvSpPr>
          <p:cNvPr id="4" name="页脚占位符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2F606E6F-F5E7-4FED-83AE-28EEC9F0F06D}" type="slidenum">
              <a:rPr lang="zh-CN" altLang="en-US" smtClean="0"/>
              <a:t>‹#›</a:t>
            </a:fld>
            <a:endParaRPr lang="zh-CN" altLang="en-US"/>
          </a:p>
        </p:txBody>
      </p:sp>
    </p:spTree>
    <p:extLst>
      <p:ext uri="{BB962C8B-B14F-4D97-AF65-F5344CB8AC3E}">
        <p14:creationId xmlns:p14="http://schemas.microsoft.com/office/powerpoint/2010/main" val="24820996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2024/5/27</a:t>
            </a:fld>
            <a:endParaRPr lang="zh-CN" altLang="en-US"/>
          </a:p>
        </p:txBody>
      </p:sp>
      <p:sp>
        <p:nvSpPr>
          <p:cNvPr id="4" name="幻灯片图像占位符 3"/>
          <p:cNvSpPr>
            <a:spLocks noGrp="1" noRot="1" noChangeAspect="1"/>
          </p:cNvSpPr>
          <p:nvPr>
            <p:ph type="sldImg" idx="2"/>
          </p:nvPr>
        </p:nvSpPr>
        <p:spPr>
          <a:xfrm>
            <a:off x="2514960" y="857250"/>
            <a:ext cx="4114080" cy="23145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3164560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a:xfrm>
            <a:off x="2514600" y="857250"/>
            <a:ext cx="4114800" cy="2314575"/>
          </a:xfrm>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s/slide51.xml"/><Relationship Id="rId2" Type="http://schemas.openxmlformats.org/officeDocument/2006/relationships/slide" Target="../slides/slide3.xml"/><Relationship Id="rId1" Type="http://schemas.openxmlformats.org/officeDocument/2006/relationships/slideMaster" Target="../slideMasters/slideMaster1.xml"/><Relationship Id="rId6" Type="http://schemas.openxmlformats.org/officeDocument/2006/relationships/slide" Target="../slides/slide45.xml"/><Relationship Id="rId5" Type="http://schemas.openxmlformats.org/officeDocument/2006/relationships/slide" Target="../slides/slide7.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8" Type="http://schemas.openxmlformats.org/officeDocument/2006/relationships/slide" Target="../slides/slide51.xml"/><Relationship Id="rId3" Type="http://schemas.openxmlformats.org/officeDocument/2006/relationships/image" Target="../media/image1.png"/><Relationship Id="rId7" Type="http://schemas.openxmlformats.org/officeDocument/2006/relationships/slide" Target="../slides/slide45.xml"/><Relationship Id="rId2" Type="http://schemas.openxmlformats.org/officeDocument/2006/relationships/slideMaster" Target="../slideMasters/slideMaster1.xml"/><Relationship Id="rId1" Type="http://schemas.openxmlformats.org/officeDocument/2006/relationships/tags" Target="../tags/tag2.xml"/><Relationship Id="rId6" Type="http://schemas.openxmlformats.org/officeDocument/2006/relationships/slide" Target="../slides/slide7.xml"/><Relationship Id="rId5" Type="http://schemas.openxmlformats.org/officeDocument/2006/relationships/slide" Target="../slides/slide3.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8" Type="http://schemas.openxmlformats.org/officeDocument/2006/relationships/slide" Target="../slides/slide51.xml"/><Relationship Id="rId3" Type="http://schemas.openxmlformats.org/officeDocument/2006/relationships/image" Target="../media/image1.png"/><Relationship Id="rId7" Type="http://schemas.openxmlformats.org/officeDocument/2006/relationships/slide" Target="../slides/slide45.xml"/><Relationship Id="rId2" Type="http://schemas.openxmlformats.org/officeDocument/2006/relationships/slideMaster" Target="../slideMasters/slideMaster1.xml"/><Relationship Id="rId1" Type="http://schemas.openxmlformats.org/officeDocument/2006/relationships/tags" Target="../tags/tag3.xml"/><Relationship Id="rId6" Type="http://schemas.openxmlformats.org/officeDocument/2006/relationships/slide" Target="../slides/slide7.xml"/><Relationship Id="rId5" Type="http://schemas.openxmlformats.org/officeDocument/2006/relationships/slide" Target="../slides/slide3.xml"/><Relationship Id="rId4"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8" Type="http://schemas.openxmlformats.org/officeDocument/2006/relationships/slide" Target="../slides/slide51.xml"/><Relationship Id="rId3" Type="http://schemas.openxmlformats.org/officeDocument/2006/relationships/image" Target="../media/image1.png"/><Relationship Id="rId7" Type="http://schemas.openxmlformats.org/officeDocument/2006/relationships/slide" Target="../slides/slide45.xml"/><Relationship Id="rId2" Type="http://schemas.openxmlformats.org/officeDocument/2006/relationships/slideMaster" Target="../slideMasters/slideMaster1.xml"/><Relationship Id="rId1" Type="http://schemas.openxmlformats.org/officeDocument/2006/relationships/tags" Target="../tags/tag4.xml"/><Relationship Id="rId6" Type="http://schemas.openxmlformats.org/officeDocument/2006/relationships/slide" Target="../slides/slide7.xml"/><Relationship Id="rId5" Type="http://schemas.openxmlformats.org/officeDocument/2006/relationships/slide" Target="../slides/slide3.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6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endParaRPr lang="en-US" dirty="0"/>
          </a:p>
        </p:txBody>
      </p:sp>
      <p:sp>
        <p:nvSpPr>
          <p:cNvPr id="4" name="页脚占位符 3"/>
          <p:cNvSpPr>
            <a:spLocks noGrp="1"/>
          </p:cNvSpPr>
          <p:nvPr>
            <p:ph type="ftr" sz="quarter" idx="11"/>
          </p:nvPr>
        </p:nvSpPr>
        <p:spPr/>
        <p:txBody>
          <a:bodyPr/>
          <a:lstStyle/>
          <a:p>
            <a:endParaRPr lang="en-US" dirty="0"/>
          </a:p>
        </p:txBody>
      </p:sp>
      <p:sp>
        <p:nvSpPr>
          <p:cNvPr id="5" name="灯片编号占位符 4"/>
          <p:cNvSpPr>
            <a:spLocks noGrp="1"/>
          </p:cNvSpPr>
          <p:nvPr>
            <p:ph type="sldNum" sz="quarter" idx="12"/>
          </p:nvPr>
        </p:nvSpPr>
        <p:spPr/>
        <p:txBody>
          <a:bodyPr/>
          <a:lstStyle/>
          <a:p>
            <a:fld id="{48F63A3B-78C7-47BE-AE5E-E10140E04643}" type="slidenum">
              <a:rPr lang="en-US" smtClean="0"/>
              <a:t>‹#›</a:t>
            </a:fld>
            <a:endParaRPr lang="en-US" dirty="0"/>
          </a:p>
        </p:txBody>
      </p:sp>
      <p:grpSp>
        <p:nvGrpSpPr>
          <p:cNvPr id="64" name="组合 63"/>
          <p:cNvGrpSpPr/>
          <p:nvPr userDrawn="1"/>
        </p:nvGrpSpPr>
        <p:grpSpPr>
          <a:xfrm>
            <a:off x="0" y="0"/>
            <a:ext cx="194945" cy="5143500"/>
            <a:chOff x="0" y="0"/>
            <a:chExt cx="195150" cy="9144000"/>
          </a:xfrm>
        </p:grpSpPr>
        <p:sp>
          <p:nvSpPr>
            <p:cNvPr id="65" name="矩形 64"/>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6" name="矩形 65"/>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7" name="矩形 66"/>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矩形 67"/>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9" name="组合 68"/>
          <p:cNvGrpSpPr/>
          <p:nvPr userDrawn="1"/>
        </p:nvGrpSpPr>
        <p:grpSpPr>
          <a:xfrm rot="16200000" flipH="1">
            <a:off x="4471035" y="482600"/>
            <a:ext cx="194945" cy="9152255"/>
            <a:chOff x="0" y="0"/>
            <a:chExt cx="195150" cy="9144000"/>
          </a:xfrm>
        </p:grpSpPr>
        <p:sp>
          <p:nvSpPr>
            <p:cNvPr id="70" name="矩形 69"/>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矩形 70"/>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2" name="矩形 71"/>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3" name="矩形 72"/>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pic>
        <p:nvPicPr>
          <p:cNvPr id="8" name="图片 7" descr="东博文化黑"/>
          <p:cNvPicPr>
            <a:picLocks noChangeAspect="1"/>
          </p:cNvPicPr>
          <p:nvPr userDrawn="1"/>
        </p:nvPicPr>
        <p:blipFill>
          <a:blip r:embed="rId2"/>
          <a:stretch>
            <a:fillRect/>
          </a:stretch>
        </p:blipFill>
        <p:spPr>
          <a:xfrm>
            <a:off x="194945" y="635"/>
            <a:ext cx="1619885" cy="62357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t>‹#›</a:t>
            </a:fld>
            <a:r>
              <a:rPr lang="zh-CN" altLang="en-US"/>
              <a:t>页，共76页</a:t>
            </a:r>
            <a:endParaRPr lang="zh-CN" altLang="en-US" dirty="0"/>
          </a:p>
        </p:txBody>
      </p:sp>
      <p:sp useBgFill="1">
        <p:nvSpPr>
          <p:cNvPr id="23" name="燕尾形 8">
            <a:hlinkClick r:id="rId2" action="ppaction://hlinksldjump"/>
          </p:cNvPr>
          <p:cNvSpPr/>
          <p:nvPr userDrawn="1"/>
        </p:nvSpPr>
        <p:spPr>
          <a:xfrm>
            <a:off x="10731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rgbClr val="FF0000"/>
                </a:solidFill>
                <a:latin typeface="华文行楷" panose="02010800040101010101" pitchFamily="2" charset="-122"/>
                <a:ea typeface="华文行楷" panose="02010800040101010101" pitchFamily="2" charset="-122"/>
              </a:rPr>
              <a:t>考点解读</a:t>
            </a:r>
          </a:p>
        </p:txBody>
      </p:sp>
      <p:pic>
        <p:nvPicPr>
          <p:cNvPr id="32" name="图片 31" descr="东博文化黑"/>
          <p:cNvPicPr>
            <a:picLocks noChangeAspect="1"/>
          </p:cNvPicPr>
          <p:nvPr userDrawn="1"/>
        </p:nvPicPr>
        <p:blipFill>
          <a:blip r:embed="rId3"/>
          <a:stretch>
            <a:fillRect/>
          </a:stretch>
        </p:blipFill>
        <p:spPr>
          <a:xfrm>
            <a:off x="85090" y="2222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sp>
        <p:nvSpPr>
          <p:cNvPr id="7" name="文本框 6"/>
          <p:cNvSpPr txBox="1"/>
          <p:nvPr userDrawn="1"/>
        </p:nvSpPr>
        <p:spPr>
          <a:xfrm>
            <a:off x="1550035" y="29210"/>
            <a:ext cx="6020435" cy="583565"/>
          </a:xfrm>
          <a:prstGeom prst="rect">
            <a:avLst/>
          </a:prstGeom>
          <a:noFill/>
        </p:spPr>
        <p:txBody>
          <a:bodyPr wrap="square" rtlCol="0">
            <a:spAutoFit/>
          </a:bodyPr>
          <a:lstStyle/>
          <a:p>
            <a:pPr algn="ctr"/>
            <a:r>
              <a:rPr lang="zh-CN" altLang="en-US"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第一部分</a:t>
            </a:r>
            <a:r>
              <a:rPr lang="en-US" alt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字音</a:t>
            </a:r>
            <a:endParaRPr lang="zh-CN" altLang="en-US"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3" name="燕尾形 8">
            <a:hlinkClick r:id="rId5" action="ppaction://hlinksldjump"/>
          </p:cNvPr>
          <p:cNvSpPr/>
          <p:nvPr userDrawn="1"/>
        </p:nvSpPr>
        <p:spPr>
          <a:xfrm>
            <a:off x="2053590" y="4723130"/>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知识要点</a:t>
            </a:r>
          </a:p>
        </p:txBody>
      </p:sp>
      <p:sp useBgFill="1">
        <p:nvSpPr>
          <p:cNvPr id="6" name="燕尾形 8">
            <a:hlinkClick r:id="rId6" action="ppaction://hlinksldjump"/>
          </p:cNvPr>
          <p:cNvSpPr/>
          <p:nvPr userDrawn="1"/>
        </p:nvSpPr>
        <p:spPr>
          <a:xfrm>
            <a:off x="3999865" y="4723130"/>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例题解析</a:t>
            </a:r>
          </a:p>
        </p:txBody>
      </p:sp>
      <p:sp useBgFill="1">
        <p:nvSpPr>
          <p:cNvPr id="11" name="燕尾形 9">
            <a:hlinkClick r:id="rId7" action="ppaction://hlinksldjump"/>
          </p:cNvPr>
          <p:cNvSpPr/>
          <p:nvPr userDrawn="1"/>
        </p:nvSpPr>
        <p:spPr>
          <a:xfrm>
            <a:off x="59461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rPr>
              <a:t>同步精练</a:t>
            </a:r>
          </a:p>
        </p:txBody>
      </p:sp>
      <p:sp>
        <p:nvSpPr>
          <p:cNvPr id="45" name="文本框 44"/>
          <p:cNvSpPr txBox="1"/>
          <p:nvPr userDrawn="1"/>
        </p:nvSpPr>
        <p:spPr>
          <a:xfrm>
            <a:off x="525145" y="761365"/>
            <a:ext cx="2522220" cy="368300"/>
          </a:xfrm>
          <a:prstGeom prst="rect">
            <a:avLst/>
          </a:prstGeom>
          <a:noFill/>
        </p:spPr>
        <p:txBody>
          <a:bodyPr wrap="square" rtlCol="0">
            <a:spAutoFit/>
          </a:bodyPr>
          <a:lstStyle/>
          <a:p>
            <a:r>
              <a:rPr lang="zh-CN" altLang="en-US" b="1" dirty="0">
                <a:solidFill>
                  <a:schemeClr val="accent1"/>
                </a:solidFill>
                <a:latin typeface="黑体" panose="02010609060101010101" pitchFamily="49" charset="-122"/>
                <a:ea typeface="黑体" panose="02010609060101010101" pitchFamily="49" charset="-122"/>
              </a:rPr>
              <a:t>考点解读</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t>‹#›</a:t>
            </a:fld>
            <a:r>
              <a:rPr lang="zh-CN" altLang="en-US"/>
              <a:t>页，共76页</a:t>
            </a:r>
            <a:endParaRPr lang="zh-CN" altLang="en-US" dirty="0"/>
          </a:p>
        </p:txBody>
      </p:sp>
      <p:pic>
        <p:nvPicPr>
          <p:cNvPr id="32" name="图片 31" descr="东博文化黑"/>
          <p:cNvPicPr>
            <a:picLocks noChangeAspect="1"/>
          </p:cNvPicPr>
          <p:nvPr userDrawn="1"/>
        </p:nvPicPr>
        <p:blipFill>
          <a:blip r:embed="rId3"/>
          <a:stretch>
            <a:fillRect/>
          </a:stretch>
        </p:blipFill>
        <p:spPr>
          <a:xfrm>
            <a:off x="8509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3" name="燕尾形 8">
            <a:hlinkClick r:id="rId5" action="ppaction://hlinksldjump"/>
          </p:cNvPr>
          <p:cNvSpPr/>
          <p:nvPr userDrawn="1"/>
        </p:nvSpPr>
        <p:spPr>
          <a:xfrm>
            <a:off x="10731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考点解读</a:t>
            </a:r>
          </a:p>
        </p:txBody>
      </p:sp>
      <p:sp useBgFill="1">
        <p:nvSpPr>
          <p:cNvPr id="4" name="燕尾形 8">
            <a:hlinkClick r:id="rId6" action="ppaction://hlinksldjump"/>
          </p:cNvPr>
          <p:cNvSpPr/>
          <p:nvPr userDrawn="1"/>
        </p:nvSpPr>
        <p:spPr>
          <a:xfrm>
            <a:off x="205359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rgbClr val="FF0000"/>
                </a:solidFill>
                <a:latin typeface="华文行楷" panose="02010800040101010101" pitchFamily="2" charset="-122"/>
                <a:ea typeface="华文行楷" panose="02010800040101010101" pitchFamily="2" charset="-122"/>
                <a:sym typeface="+mn-ea"/>
              </a:rPr>
              <a:t>知识要点</a:t>
            </a:r>
          </a:p>
        </p:txBody>
      </p:sp>
      <p:sp useBgFill="1">
        <p:nvSpPr>
          <p:cNvPr id="6" name="燕尾形 8">
            <a:hlinkClick r:id="rId7" action="ppaction://hlinksldjump"/>
          </p:cNvPr>
          <p:cNvSpPr/>
          <p:nvPr userDrawn="1"/>
        </p:nvSpPr>
        <p:spPr>
          <a:xfrm>
            <a:off x="399986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例题解析</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11" name="燕尾形 9">
            <a:hlinkClick r:id="rId8" action="ppaction://hlinksldjump"/>
          </p:cNvPr>
          <p:cNvSpPr/>
          <p:nvPr userDrawn="1"/>
        </p:nvSpPr>
        <p:spPr>
          <a:xfrm>
            <a:off x="59461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同步精练</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p:nvSpPr>
          <p:cNvPr id="45" name="文本框 44"/>
          <p:cNvSpPr txBox="1"/>
          <p:nvPr userDrawn="1"/>
        </p:nvSpPr>
        <p:spPr>
          <a:xfrm>
            <a:off x="525145" y="761365"/>
            <a:ext cx="2522220" cy="368300"/>
          </a:xfrm>
          <a:prstGeom prst="rect">
            <a:avLst/>
          </a:prstGeom>
          <a:noFill/>
        </p:spPr>
        <p:txBody>
          <a:bodyPr wrap="square" rtlCol="0">
            <a:spAutoFit/>
          </a:bodyPr>
          <a:lstStyle/>
          <a:p>
            <a:r>
              <a:rPr lang="zh-CN" altLang="en-US" b="1" dirty="0">
                <a:solidFill>
                  <a:schemeClr val="accent1"/>
                </a:solidFill>
                <a:latin typeface="黑体" panose="02010609060101010101" pitchFamily="49" charset="-122"/>
                <a:ea typeface="黑体" panose="02010609060101010101" pitchFamily="49" charset="-122"/>
              </a:rPr>
              <a:t>知识要点</a:t>
            </a:r>
          </a:p>
        </p:txBody>
      </p:sp>
      <p:sp>
        <p:nvSpPr>
          <p:cNvPr id="5" name="文本框 4"/>
          <p:cNvSpPr txBox="1"/>
          <p:nvPr userDrawn="1">
            <p:custDataLst>
              <p:tags r:id="rId1"/>
            </p:custDataLst>
          </p:nvPr>
        </p:nvSpPr>
        <p:spPr>
          <a:xfrm>
            <a:off x="1550035" y="29210"/>
            <a:ext cx="6020435" cy="583565"/>
          </a:xfrm>
          <a:prstGeom prst="rect">
            <a:avLst/>
          </a:prstGeom>
          <a:noFill/>
        </p:spPr>
        <p:txBody>
          <a:bodyPr wrap="square" rtlCol="0">
            <a:spAutoFit/>
          </a:bodyPr>
          <a:lstStyle/>
          <a:p>
            <a:pPr algn="ctr"/>
            <a:r>
              <a:rPr lang="zh-CN" altLang="en-US"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第一部分</a:t>
            </a:r>
            <a:r>
              <a:rPr lang="en-US" alt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字音</a:t>
            </a:r>
            <a:endParaRPr lang="zh-CN" altLang="en-US"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t>‹#›</a:t>
            </a:fld>
            <a:r>
              <a:rPr lang="zh-CN" altLang="en-US"/>
              <a:t>页，共76页</a:t>
            </a:r>
            <a:endParaRPr lang="zh-CN" altLang="en-US" dirty="0"/>
          </a:p>
        </p:txBody>
      </p:sp>
      <p:pic>
        <p:nvPicPr>
          <p:cNvPr id="32" name="图片 31" descr="东博文化黑"/>
          <p:cNvPicPr>
            <a:picLocks noChangeAspect="1"/>
          </p:cNvPicPr>
          <p:nvPr userDrawn="1"/>
        </p:nvPicPr>
        <p:blipFill>
          <a:blip r:embed="rId3"/>
          <a:stretch>
            <a:fillRect/>
          </a:stretch>
        </p:blipFill>
        <p:spPr>
          <a:xfrm>
            <a:off x="85090" y="8255"/>
            <a:ext cx="1619885" cy="623570"/>
          </a:xfrm>
          <a:prstGeom prst="rect">
            <a:avLst/>
          </a:prstGeom>
        </p:spPr>
      </p:pic>
      <p:pic>
        <p:nvPicPr>
          <p:cNvPr id="34" name="图片 33" descr="图形用户界面, 应用程序, Teams&#10;&#10;描述已自动生成"/>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grpSp>
        <p:nvGrpSpPr>
          <p:cNvPr id="17" name="组合 16"/>
          <p:cNvGrpSpPr/>
          <p:nvPr userDrawn="1"/>
        </p:nvGrpSpPr>
        <p:grpSpPr>
          <a:xfrm flipV="1">
            <a:off x="8890" y="-9525"/>
            <a:ext cx="76200" cy="4723130"/>
            <a:chOff x="0" y="0"/>
            <a:chExt cx="195150" cy="9144000"/>
          </a:xfrm>
        </p:grpSpPr>
        <p:sp>
          <p:nvSpPr>
            <p:cNvPr id="18" name="矩形 17"/>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矩形 19"/>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useBgFill="1">
        <p:nvSpPr>
          <p:cNvPr id="3" name="燕尾形 8">
            <a:hlinkClick r:id="rId5" action="ppaction://hlinksldjump"/>
          </p:cNvPr>
          <p:cNvSpPr/>
          <p:nvPr userDrawn="1"/>
        </p:nvSpPr>
        <p:spPr>
          <a:xfrm>
            <a:off x="10731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考点解读</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4" name="燕尾形 8">
            <a:hlinkClick r:id="rId6" action="ppaction://hlinksldjump"/>
          </p:cNvPr>
          <p:cNvSpPr/>
          <p:nvPr userDrawn="1"/>
        </p:nvSpPr>
        <p:spPr>
          <a:xfrm>
            <a:off x="205359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6" name="燕尾形 8">
            <a:hlinkClick r:id="rId7" action="ppaction://hlinksldjump"/>
          </p:cNvPr>
          <p:cNvSpPr/>
          <p:nvPr userDrawn="1"/>
        </p:nvSpPr>
        <p:spPr>
          <a:xfrm>
            <a:off x="399986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rgbClr val="FF0000"/>
                </a:solidFill>
                <a:latin typeface="华文行楷" panose="02010800040101010101" pitchFamily="2" charset="-122"/>
                <a:ea typeface="华文行楷" panose="02010800040101010101" pitchFamily="2" charset="-122"/>
                <a:sym typeface="+mn-ea"/>
              </a:rPr>
              <a:t>例题解析</a:t>
            </a:r>
          </a:p>
        </p:txBody>
      </p:sp>
      <p:sp useBgFill="1">
        <p:nvSpPr>
          <p:cNvPr id="11" name="燕尾形 9">
            <a:hlinkClick r:id="rId8" action="ppaction://hlinksldjump"/>
          </p:cNvPr>
          <p:cNvSpPr/>
          <p:nvPr userDrawn="1"/>
        </p:nvSpPr>
        <p:spPr>
          <a:xfrm>
            <a:off x="59461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同步精练</a:t>
            </a:r>
            <a:endParaRPr lang="zh-CN" altLang="zh-CN" dirty="0">
              <a:solidFill>
                <a:schemeClr val="tx1">
                  <a:lumMod val="65000"/>
                  <a:lumOff val="35000"/>
                </a:schemeClr>
              </a:solidFill>
              <a:latin typeface="华文行楷" panose="02010800040101010101" pitchFamily="2" charset="-122"/>
              <a:ea typeface="华文行楷" panose="02010800040101010101" pitchFamily="2" charset="-122"/>
            </a:endParaRPr>
          </a:p>
        </p:txBody>
      </p:sp>
      <p:sp>
        <p:nvSpPr>
          <p:cNvPr id="45" name="文本框 44"/>
          <p:cNvSpPr txBox="1"/>
          <p:nvPr userDrawn="1"/>
        </p:nvSpPr>
        <p:spPr>
          <a:xfrm>
            <a:off x="525145" y="761365"/>
            <a:ext cx="2522220" cy="368300"/>
          </a:xfrm>
          <a:prstGeom prst="rect">
            <a:avLst/>
          </a:prstGeom>
          <a:noFill/>
        </p:spPr>
        <p:txBody>
          <a:bodyPr wrap="square" rtlCol="0">
            <a:spAutoFit/>
          </a:bodyPr>
          <a:lstStyle/>
          <a:p>
            <a:r>
              <a:rPr lang="zh-CN" altLang="en-US" b="1" dirty="0">
                <a:solidFill>
                  <a:schemeClr val="accent1"/>
                </a:solidFill>
                <a:latin typeface="黑体" panose="02010609060101010101" pitchFamily="49" charset="-122"/>
                <a:ea typeface="黑体" panose="02010609060101010101" pitchFamily="49" charset="-122"/>
              </a:rPr>
              <a:t>例题解析</a:t>
            </a:r>
          </a:p>
        </p:txBody>
      </p:sp>
      <p:sp>
        <p:nvSpPr>
          <p:cNvPr id="5" name="文本框 4"/>
          <p:cNvSpPr txBox="1"/>
          <p:nvPr userDrawn="1">
            <p:custDataLst>
              <p:tags r:id="rId1"/>
            </p:custDataLst>
          </p:nvPr>
        </p:nvSpPr>
        <p:spPr>
          <a:xfrm>
            <a:off x="1550035" y="29210"/>
            <a:ext cx="6020435" cy="583565"/>
          </a:xfrm>
          <a:prstGeom prst="rect">
            <a:avLst/>
          </a:prstGeom>
          <a:noFill/>
        </p:spPr>
        <p:txBody>
          <a:bodyPr wrap="square" rtlCol="0">
            <a:spAutoFit/>
          </a:bodyPr>
          <a:lstStyle/>
          <a:p>
            <a:pPr algn="ctr"/>
            <a:r>
              <a:rPr lang="zh-CN" altLang="en-US"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第一部分</a:t>
            </a:r>
            <a:r>
              <a:rPr lang="en-US" alt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字音</a:t>
            </a:r>
            <a:endParaRPr lang="zh-CN" altLang="en-US"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38" name="矩形 37"/>
          <p:cNvSpPr/>
          <p:nvPr userDrawn="1"/>
        </p:nvSpPr>
        <p:spPr>
          <a:xfrm>
            <a:off x="0" y="635"/>
            <a:ext cx="9144000" cy="5143500"/>
          </a:xfrm>
          <a:prstGeom prst="rect">
            <a:avLst/>
          </a:prstGeom>
          <a:solidFill>
            <a:srgbClr val="ECF3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灯片编号占位符 13"/>
          <p:cNvSpPr>
            <a:spLocks noGrp="1"/>
          </p:cNvSpPr>
          <p:nvPr>
            <p:ph type="sldNum" sz="quarter" idx="4"/>
          </p:nvPr>
        </p:nvSpPr>
        <p:spPr>
          <a:xfrm>
            <a:off x="7289800" y="4759960"/>
            <a:ext cx="1854200" cy="273685"/>
          </a:xfrm>
          <a:prstGeom prst="rect">
            <a:avLst/>
          </a:prstGeom>
        </p:spPr>
        <p:txBody>
          <a:bodyPr vert="horz" lIns="91440" tIns="45720" rIns="91440" bIns="45720" rtlCol="0" anchor="ctr"/>
          <a:lstStyle>
            <a:lvl1pPr algn="r">
              <a:defRPr sz="1600">
                <a:solidFill>
                  <a:schemeClr val="tx1"/>
                </a:solidFill>
                <a:latin typeface="华文行楷" panose="02010800040101010101" pitchFamily="2" charset="-122"/>
                <a:ea typeface="华文行楷" panose="02010800040101010101" pitchFamily="2" charset="-122"/>
              </a:defRPr>
            </a:lvl1pPr>
          </a:lstStyle>
          <a:p>
            <a:r>
              <a:rPr lang="zh-CN" altLang="en-US"/>
              <a:t>第</a:t>
            </a:r>
            <a:fld id="{24130960-09FD-428B-996F-A983EEEB0784}" type="slidenum">
              <a:rPr lang="zh-CN" altLang="en-US" smtClean="0"/>
              <a:t>‹#›</a:t>
            </a:fld>
            <a:r>
              <a:rPr lang="zh-CN" altLang="en-US"/>
              <a:t>页，共76页</a:t>
            </a:r>
            <a:endParaRPr lang="zh-CN" altLang="en-US" dirty="0"/>
          </a:p>
        </p:txBody>
      </p:sp>
      <p:pic>
        <p:nvPicPr>
          <p:cNvPr id="32" name="图片 31" descr="东博文化黑"/>
          <p:cNvPicPr>
            <a:picLocks noChangeAspect="1"/>
          </p:cNvPicPr>
          <p:nvPr userDrawn="1"/>
        </p:nvPicPr>
        <p:blipFill>
          <a:blip r:embed="rId3"/>
          <a:stretch>
            <a:fillRect/>
          </a:stretch>
        </p:blipFill>
        <p:spPr>
          <a:xfrm>
            <a:off x="85090" y="-9525"/>
            <a:ext cx="1619885" cy="623570"/>
          </a:xfrm>
          <a:prstGeom prst="rect">
            <a:avLst/>
          </a:prstGeom>
        </p:spPr>
      </p:pic>
      <p:sp>
        <p:nvSpPr>
          <p:cNvPr id="33" name="矩形: 圆角 8"/>
          <p:cNvSpPr/>
          <p:nvPr userDrawn="1"/>
        </p:nvSpPr>
        <p:spPr>
          <a:xfrm>
            <a:off x="203200" y="631825"/>
            <a:ext cx="8714105" cy="4027170"/>
          </a:xfrm>
          <a:prstGeom prst="roundRect">
            <a:avLst>
              <a:gd name="adj" fmla="val 745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4" name="图片 33" descr="图形用户界面, 应用程序, Teams&#10;&#10;描述已自动生成"/>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998460" y="0"/>
            <a:ext cx="1061720" cy="796925"/>
          </a:xfrm>
          <a:prstGeom prst="rect">
            <a:avLst/>
          </a:prstGeom>
        </p:spPr>
      </p:pic>
      <p:grpSp>
        <p:nvGrpSpPr>
          <p:cNvPr id="14" name="组合 13"/>
          <p:cNvGrpSpPr/>
          <p:nvPr userDrawn="1"/>
        </p:nvGrpSpPr>
        <p:grpSpPr>
          <a:xfrm flipV="1">
            <a:off x="8890" y="-9525"/>
            <a:ext cx="76200" cy="4723130"/>
            <a:chOff x="0" y="0"/>
            <a:chExt cx="195150" cy="9144000"/>
          </a:xfrm>
        </p:grpSpPr>
        <p:sp>
          <p:nvSpPr>
            <p:cNvPr id="16" name="矩形 15"/>
            <p:cNvSpPr/>
            <p:nvPr/>
          </p:nvSpPr>
          <p:spPr>
            <a:xfrm>
              <a:off x="0" y="4572000"/>
              <a:ext cx="195150" cy="2286000"/>
            </a:xfrm>
            <a:prstGeom prst="rect">
              <a:avLst/>
            </a:prstGeom>
            <a:solidFill>
              <a:srgbClr val="8CE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0" y="2286000"/>
              <a:ext cx="195150" cy="2286000"/>
            </a:xfrm>
            <a:prstGeom prst="rect">
              <a:avLst/>
            </a:prstGeom>
            <a:solidFill>
              <a:srgbClr val="FEDA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0" y="0"/>
              <a:ext cx="195150" cy="2286000"/>
            </a:xfrm>
            <a:prstGeom prst="rect">
              <a:avLst/>
            </a:prstGeom>
            <a:solidFill>
              <a:srgbClr val="FBD3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0" y="6858000"/>
              <a:ext cx="195150" cy="2286000"/>
            </a:xfrm>
            <a:prstGeom prst="rect">
              <a:avLst/>
            </a:prstGeom>
            <a:solidFill>
              <a:srgbClr val="91D5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useBgFill="1">
        <p:nvSpPr>
          <p:cNvPr id="2" name="燕尾形 8">
            <a:hlinkClick r:id="rId5" action="ppaction://hlinksldjump"/>
          </p:cNvPr>
          <p:cNvSpPr/>
          <p:nvPr userDrawn="1"/>
        </p:nvSpPr>
        <p:spPr>
          <a:xfrm>
            <a:off x="10731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考点解读</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4" name="燕尾形 8">
            <a:hlinkClick r:id="rId6" action="ppaction://hlinksldjump"/>
          </p:cNvPr>
          <p:cNvSpPr/>
          <p:nvPr userDrawn="1"/>
        </p:nvSpPr>
        <p:spPr>
          <a:xfrm>
            <a:off x="205359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知识要点</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6" name="燕尾形 8">
            <a:hlinkClick r:id="rId7" action="ppaction://hlinksldjump"/>
          </p:cNvPr>
          <p:cNvSpPr/>
          <p:nvPr userDrawn="1"/>
        </p:nvSpPr>
        <p:spPr>
          <a:xfrm>
            <a:off x="3999865"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chemeClr val="tx1">
                    <a:lumMod val="65000"/>
                    <a:lumOff val="35000"/>
                  </a:schemeClr>
                </a:solidFill>
                <a:latin typeface="华文行楷" panose="02010800040101010101" pitchFamily="2" charset="-122"/>
                <a:ea typeface="华文行楷" panose="02010800040101010101" pitchFamily="2" charset="-122"/>
                <a:sym typeface="+mn-ea"/>
              </a:rPr>
              <a:t>例题解析</a:t>
            </a:r>
            <a:endParaRPr lang="zh-CN" altLang="zh-CN" dirty="0">
              <a:solidFill>
                <a:srgbClr val="FF0000"/>
              </a:solidFill>
              <a:latin typeface="华文行楷" panose="02010800040101010101" pitchFamily="2" charset="-122"/>
              <a:ea typeface="华文行楷" panose="02010800040101010101" pitchFamily="2" charset="-122"/>
            </a:endParaRPr>
          </a:p>
        </p:txBody>
      </p:sp>
      <p:sp useBgFill="1">
        <p:nvSpPr>
          <p:cNvPr id="7" name="燕尾形 9">
            <a:hlinkClick r:id="rId8" action="ppaction://hlinksldjump"/>
          </p:cNvPr>
          <p:cNvSpPr/>
          <p:nvPr userDrawn="1"/>
        </p:nvSpPr>
        <p:spPr>
          <a:xfrm>
            <a:off x="5946140" y="4735195"/>
            <a:ext cx="1485900" cy="347980"/>
          </a:xfrm>
          <a:prstGeom prst="chevron">
            <a:avLst/>
          </a:prstGeom>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zh-CN" dirty="0">
                <a:solidFill>
                  <a:srgbClr val="FF0000"/>
                </a:solidFill>
                <a:latin typeface="华文行楷" panose="02010800040101010101" pitchFamily="2" charset="-122"/>
                <a:ea typeface="华文行楷" panose="02010800040101010101" pitchFamily="2" charset="-122"/>
                <a:sym typeface="+mn-ea"/>
              </a:rPr>
              <a:t>同步精练</a:t>
            </a:r>
          </a:p>
        </p:txBody>
      </p:sp>
      <p:sp>
        <p:nvSpPr>
          <p:cNvPr id="45" name="文本框 44"/>
          <p:cNvSpPr txBox="1"/>
          <p:nvPr userDrawn="1"/>
        </p:nvSpPr>
        <p:spPr>
          <a:xfrm>
            <a:off x="525145" y="761365"/>
            <a:ext cx="2522220" cy="368300"/>
          </a:xfrm>
          <a:prstGeom prst="rect">
            <a:avLst/>
          </a:prstGeom>
          <a:noFill/>
        </p:spPr>
        <p:txBody>
          <a:bodyPr wrap="square" rtlCol="0">
            <a:spAutoFit/>
          </a:bodyPr>
          <a:lstStyle/>
          <a:p>
            <a:r>
              <a:rPr lang="zh-CN" altLang="en-US" b="1" dirty="0">
                <a:solidFill>
                  <a:schemeClr val="accent1"/>
                </a:solidFill>
                <a:latin typeface="黑体" panose="02010609060101010101" pitchFamily="49" charset="-122"/>
                <a:ea typeface="黑体" panose="02010609060101010101" pitchFamily="49" charset="-122"/>
              </a:rPr>
              <a:t>同步精练</a:t>
            </a:r>
          </a:p>
        </p:txBody>
      </p:sp>
      <p:sp>
        <p:nvSpPr>
          <p:cNvPr id="3" name="文本框 2"/>
          <p:cNvSpPr txBox="1"/>
          <p:nvPr userDrawn="1">
            <p:custDataLst>
              <p:tags r:id="rId1"/>
            </p:custDataLst>
          </p:nvPr>
        </p:nvSpPr>
        <p:spPr>
          <a:xfrm>
            <a:off x="1550035" y="29210"/>
            <a:ext cx="6020435" cy="583565"/>
          </a:xfrm>
          <a:prstGeom prst="rect">
            <a:avLst/>
          </a:prstGeom>
          <a:noFill/>
        </p:spPr>
        <p:txBody>
          <a:bodyPr wrap="square" rtlCol="0">
            <a:spAutoFit/>
          </a:bodyPr>
          <a:lstStyle/>
          <a:p>
            <a:pPr algn="ctr"/>
            <a:r>
              <a:rPr lang="zh-CN" altLang="en-US"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第一部分</a:t>
            </a:r>
            <a:r>
              <a:rPr lang="en-US" altLang="zh-CN"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  </a:t>
            </a:r>
            <a:r>
              <a:rPr lang="zh-CN" altLang="en-US" sz="3200" dirty="0">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rPr>
              <a:t>字音</a:t>
            </a:r>
            <a:endParaRPr lang="zh-CN" altLang="en-US" sz="3200" dirty="0">
              <a:solidFill>
                <a:schemeClr val="tx1"/>
              </a:solidFill>
              <a:effectLst>
                <a:outerShdw blurRad="38100" dist="38100" dir="2700000" algn="tl">
                  <a:srgbClr val="000000">
                    <a:alpha val="43137"/>
                  </a:srgbClr>
                </a:outerShdw>
              </a:effectLst>
              <a:latin typeface="Times New Roman" panose="02020603050405020304" charset="0"/>
              <a:ea typeface="华文行楷" panose="02010800040101010101" pitchFamily="2" charset="-122"/>
              <a:cs typeface="Times New Roman" panose="02020603050405020304" charset="0"/>
              <a:sym typeface="+mn-ea"/>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92"/>
            <a:ext cx="7886700" cy="99434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458"/>
            <a:ext cx="7886700" cy="3264074"/>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628650" y="4768097"/>
            <a:ext cx="2057400" cy="273892"/>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4768097"/>
            <a:ext cx="3086100" cy="27389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4768097"/>
            <a:ext cx="2057400" cy="273892"/>
          </a:xfrm>
          <a:prstGeom prst="rect">
            <a:avLst/>
          </a:prstGeom>
        </p:spPr>
        <p:txBody>
          <a:bodyPr vert="horz" lIns="91440" tIns="45720" rIns="91440" bIns="45720" rtlCol="0" anchor="ctr"/>
          <a:lstStyle>
            <a:lvl1pPr algn="r">
              <a:defRPr sz="900">
                <a:solidFill>
                  <a:schemeClr val="tx1">
                    <a:tint val="75000"/>
                  </a:schemeClr>
                </a:solidFill>
              </a:defRPr>
            </a:lvl1pPr>
          </a:lstStyle>
          <a:p>
            <a:fld id="{48F63A3B-78C7-47BE-AE5E-E10140E04643}"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5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94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23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5285"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notesSlide" Target="../notesSlides/notesSlide9.xml"/><Relationship Id="rId5" Type="http://schemas.openxmlformats.org/officeDocument/2006/relationships/slideLayout" Target="../slideLayouts/slideLayout3.xml"/><Relationship Id="rId4" Type="http://schemas.openxmlformats.org/officeDocument/2006/relationships/tags" Target="../tags/tag27.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9.xml"/><Relationship Id="rId1" Type="http://schemas.openxmlformats.org/officeDocument/2006/relationships/tags" Target="../tags/tag28.xml"/><Relationship Id="rId4"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notesSlide" Target="../notesSlides/notesSlide11.xml"/><Relationship Id="rId4"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4.xml"/><Relationship Id="rId1" Type="http://schemas.openxmlformats.org/officeDocument/2006/relationships/tags" Target="../tags/tag33.xml"/><Relationship Id="rId4"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notesSlide" Target="../notesSlides/notesSlide13.xml"/><Relationship Id="rId4"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39.xml"/><Relationship Id="rId1" Type="http://schemas.openxmlformats.org/officeDocument/2006/relationships/tags" Target="../tags/tag38.xml"/><Relationship Id="rId4"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xml"/><Relationship Id="rId1" Type="http://schemas.openxmlformats.org/officeDocument/2006/relationships/tags" Target="../tags/tag40.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3.xml"/><Relationship Id="rId1" Type="http://schemas.openxmlformats.org/officeDocument/2006/relationships/tags" Target="../tags/tag4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3.xml"/><Relationship Id="rId1" Type="http://schemas.openxmlformats.org/officeDocument/2006/relationships/tags" Target="../tags/tag4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3.xml"/><Relationship Id="rId1" Type="http://schemas.openxmlformats.org/officeDocument/2006/relationships/tags" Target="../tags/tag4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slideLayout" Target="../slideLayouts/slideLayout3.xml"/><Relationship Id="rId3" Type="http://schemas.openxmlformats.org/officeDocument/2006/relationships/tags" Target="../tags/tag46.xml"/><Relationship Id="rId7" Type="http://schemas.openxmlformats.org/officeDocument/2006/relationships/tags" Target="../tags/tag50.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 Id="rId9"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8" Type="http://schemas.openxmlformats.org/officeDocument/2006/relationships/slideLayout" Target="../slideLayouts/slideLayout3.xml"/><Relationship Id="rId3" Type="http://schemas.openxmlformats.org/officeDocument/2006/relationships/tags" Target="../tags/tag53.xml"/><Relationship Id="rId7" Type="http://schemas.openxmlformats.org/officeDocument/2006/relationships/tags" Target="../tags/tag57.xml"/><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9"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3.xml"/><Relationship Id="rId1" Type="http://schemas.openxmlformats.org/officeDocument/2006/relationships/tags" Target="../tags/tag58.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3.xml"/><Relationship Id="rId1" Type="http://schemas.openxmlformats.org/officeDocument/2006/relationships/tags" Target="../tags/tag59.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3.xml"/><Relationship Id="rId1" Type="http://schemas.openxmlformats.org/officeDocument/2006/relationships/tags" Target="../tags/tag60.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3.xml"/><Relationship Id="rId1" Type="http://schemas.openxmlformats.org/officeDocument/2006/relationships/tags" Target="../tags/tag61.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3.xml"/><Relationship Id="rId1" Type="http://schemas.openxmlformats.org/officeDocument/2006/relationships/tags" Target="../tags/tag6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3.xml"/><Relationship Id="rId1" Type="http://schemas.openxmlformats.org/officeDocument/2006/relationships/tags" Target="../tags/tag63.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3.xml"/><Relationship Id="rId1" Type="http://schemas.openxmlformats.org/officeDocument/2006/relationships/tags" Target="../tags/tag64.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3.xml"/><Relationship Id="rId1" Type="http://schemas.openxmlformats.org/officeDocument/2006/relationships/tags" Target="../tags/tag65.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 Id="rId4"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3.xml"/><Relationship Id="rId1" Type="http://schemas.openxmlformats.org/officeDocument/2006/relationships/tags" Target="../tags/tag66.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3.xml"/><Relationship Id="rId1" Type="http://schemas.openxmlformats.org/officeDocument/2006/relationships/tags" Target="../tags/tag67.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3.xml"/><Relationship Id="rId1" Type="http://schemas.openxmlformats.org/officeDocument/2006/relationships/tags" Target="../tags/tag68.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3.xml"/><Relationship Id="rId1" Type="http://schemas.openxmlformats.org/officeDocument/2006/relationships/tags" Target="../tags/tag69.xml"/></Relationships>
</file>

<file path=ppt/slides/_rels/slide34.xml.rels><?xml version="1.0" encoding="UTF-8" standalone="yes"?>
<Relationships xmlns="http://schemas.openxmlformats.org/package/2006/relationships"><Relationship Id="rId3" Type="http://schemas.openxmlformats.org/officeDocument/2006/relationships/tags" Target="../tags/tag72.xml"/><Relationship Id="rId7" Type="http://schemas.openxmlformats.org/officeDocument/2006/relationships/notesSlide" Target="../notesSlides/notesSlide33.xml"/><Relationship Id="rId2" Type="http://schemas.openxmlformats.org/officeDocument/2006/relationships/tags" Target="../tags/tag71.xml"/><Relationship Id="rId1" Type="http://schemas.openxmlformats.org/officeDocument/2006/relationships/tags" Target="../tags/tag70.xml"/><Relationship Id="rId6" Type="http://schemas.openxmlformats.org/officeDocument/2006/relationships/slideLayout" Target="../slideLayouts/slideLayout3.xml"/><Relationship Id="rId5" Type="http://schemas.openxmlformats.org/officeDocument/2006/relationships/tags" Target="../tags/tag74.xml"/><Relationship Id="rId4" Type="http://schemas.openxmlformats.org/officeDocument/2006/relationships/tags" Target="../tags/tag73.xml"/></Relationships>
</file>

<file path=ppt/slides/_rels/slide35.xml.rels><?xml version="1.0" encoding="UTF-8" standalone="yes"?>
<Relationships xmlns="http://schemas.openxmlformats.org/package/2006/relationships"><Relationship Id="rId8" Type="http://schemas.openxmlformats.org/officeDocument/2006/relationships/tags" Target="../tags/tag82.xml"/><Relationship Id="rId3" Type="http://schemas.openxmlformats.org/officeDocument/2006/relationships/tags" Target="../tags/tag77.xml"/><Relationship Id="rId7" Type="http://schemas.openxmlformats.org/officeDocument/2006/relationships/tags" Target="../tags/tag81.xml"/><Relationship Id="rId2" Type="http://schemas.openxmlformats.org/officeDocument/2006/relationships/tags" Target="../tags/tag76.xml"/><Relationship Id="rId1" Type="http://schemas.openxmlformats.org/officeDocument/2006/relationships/tags" Target="../tags/tag75.xml"/><Relationship Id="rId6" Type="http://schemas.openxmlformats.org/officeDocument/2006/relationships/tags" Target="../tags/tag80.xml"/><Relationship Id="rId11" Type="http://schemas.openxmlformats.org/officeDocument/2006/relationships/notesSlide" Target="../notesSlides/notesSlide34.xml"/><Relationship Id="rId5" Type="http://schemas.openxmlformats.org/officeDocument/2006/relationships/tags" Target="../tags/tag79.xml"/><Relationship Id="rId10" Type="http://schemas.openxmlformats.org/officeDocument/2006/relationships/slideLayout" Target="../slideLayouts/slideLayout3.xml"/><Relationship Id="rId4" Type="http://schemas.openxmlformats.org/officeDocument/2006/relationships/tags" Target="../tags/tag78.xml"/><Relationship Id="rId9" Type="http://schemas.openxmlformats.org/officeDocument/2006/relationships/tags" Target="../tags/tag83.xml"/></Relationships>
</file>

<file path=ppt/slides/_rels/slide36.xml.rels><?xml version="1.0" encoding="UTF-8" standalone="yes"?>
<Relationships xmlns="http://schemas.openxmlformats.org/package/2006/relationships"><Relationship Id="rId8" Type="http://schemas.openxmlformats.org/officeDocument/2006/relationships/tags" Target="../tags/tag91.xml"/><Relationship Id="rId3" Type="http://schemas.openxmlformats.org/officeDocument/2006/relationships/tags" Target="../tags/tag86.xml"/><Relationship Id="rId7" Type="http://schemas.openxmlformats.org/officeDocument/2006/relationships/tags" Target="../tags/tag90.xml"/><Relationship Id="rId2" Type="http://schemas.openxmlformats.org/officeDocument/2006/relationships/tags" Target="../tags/tag85.xml"/><Relationship Id="rId1" Type="http://schemas.openxmlformats.org/officeDocument/2006/relationships/tags" Target="../tags/tag84.xml"/><Relationship Id="rId6" Type="http://schemas.openxmlformats.org/officeDocument/2006/relationships/tags" Target="../tags/tag89.xml"/><Relationship Id="rId11" Type="http://schemas.openxmlformats.org/officeDocument/2006/relationships/notesSlide" Target="../notesSlides/notesSlide35.xml"/><Relationship Id="rId5" Type="http://schemas.openxmlformats.org/officeDocument/2006/relationships/tags" Target="../tags/tag88.xml"/><Relationship Id="rId10" Type="http://schemas.openxmlformats.org/officeDocument/2006/relationships/slideLayout" Target="../slideLayouts/slideLayout3.xml"/><Relationship Id="rId4" Type="http://schemas.openxmlformats.org/officeDocument/2006/relationships/tags" Target="../tags/tag87.xml"/><Relationship Id="rId9" Type="http://schemas.openxmlformats.org/officeDocument/2006/relationships/tags" Target="../tags/tag9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3.xml"/><Relationship Id="rId1" Type="http://schemas.openxmlformats.org/officeDocument/2006/relationships/tags" Target="../tags/tag93.xml"/></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3.xml"/><Relationship Id="rId1" Type="http://schemas.openxmlformats.org/officeDocument/2006/relationships/tags" Target="../tags/tag94.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3.xml"/><Relationship Id="rId1" Type="http://schemas.openxmlformats.org/officeDocument/2006/relationships/tags" Target="../tags/tag95.xml"/></Relationships>
</file>

<file path=ppt/slides/_rels/slide4.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97.xml"/><Relationship Id="rId1" Type="http://schemas.openxmlformats.org/officeDocument/2006/relationships/tags" Target="../tags/tag96.xml"/><Relationship Id="rId4" Type="http://schemas.openxmlformats.org/officeDocument/2006/relationships/notesSlide" Target="../notesSlides/notesSlide39.xm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99.xml"/><Relationship Id="rId1" Type="http://schemas.openxmlformats.org/officeDocument/2006/relationships/tags" Target="../tags/tag98.xml"/><Relationship Id="rId4" Type="http://schemas.openxmlformats.org/officeDocument/2006/relationships/notesSlide" Target="../notesSlides/notesSlide40.xml"/></Relationships>
</file>

<file path=ppt/slides/_rels/slide42.xml.rels><?xml version="1.0" encoding="UTF-8" standalone="yes"?>
<Relationships xmlns="http://schemas.openxmlformats.org/package/2006/relationships"><Relationship Id="rId8" Type="http://schemas.openxmlformats.org/officeDocument/2006/relationships/notesSlide" Target="../notesSlides/notesSlide41.xml"/><Relationship Id="rId3" Type="http://schemas.openxmlformats.org/officeDocument/2006/relationships/tags" Target="../tags/tag102.xml"/><Relationship Id="rId7" Type="http://schemas.openxmlformats.org/officeDocument/2006/relationships/slideLayout" Target="../slideLayouts/slideLayout3.xml"/><Relationship Id="rId2" Type="http://schemas.openxmlformats.org/officeDocument/2006/relationships/tags" Target="../tags/tag101.xml"/><Relationship Id="rId1" Type="http://schemas.openxmlformats.org/officeDocument/2006/relationships/tags" Target="../tags/tag100.xml"/><Relationship Id="rId6" Type="http://schemas.openxmlformats.org/officeDocument/2006/relationships/tags" Target="../tags/tag105.xml"/><Relationship Id="rId5" Type="http://schemas.openxmlformats.org/officeDocument/2006/relationships/tags" Target="../tags/tag104.xml"/><Relationship Id="rId4" Type="http://schemas.openxmlformats.org/officeDocument/2006/relationships/tags" Target="../tags/tag103.xml"/></Relationships>
</file>

<file path=ppt/slides/_rels/slide43.xml.rels><?xml version="1.0" encoding="UTF-8" standalone="yes"?>
<Relationships xmlns="http://schemas.openxmlformats.org/package/2006/relationships"><Relationship Id="rId8" Type="http://schemas.openxmlformats.org/officeDocument/2006/relationships/tags" Target="../tags/tag113.xml"/><Relationship Id="rId3" Type="http://schemas.openxmlformats.org/officeDocument/2006/relationships/tags" Target="../tags/tag108.xml"/><Relationship Id="rId7" Type="http://schemas.openxmlformats.org/officeDocument/2006/relationships/tags" Target="../tags/tag112.xml"/><Relationship Id="rId2" Type="http://schemas.openxmlformats.org/officeDocument/2006/relationships/tags" Target="../tags/tag107.xml"/><Relationship Id="rId1" Type="http://schemas.openxmlformats.org/officeDocument/2006/relationships/tags" Target="../tags/tag106.xml"/><Relationship Id="rId6" Type="http://schemas.openxmlformats.org/officeDocument/2006/relationships/tags" Target="../tags/tag111.xml"/><Relationship Id="rId11" Type="http://schemas.openxmlformats.org/officeDocument/2006/relationships/notesSlide" Target="../notesSlides/notesSlide42.xml"/><Relationship Id="rId5" Type="http://schemas.openxmlformats.org/officeDocument/2006/relationships/tags" Target="../tags/tag110.xml"/><Relationship Id="rId10" Type="http://schemas.openxmlformats.org/officeDocument/2006/relationships/slideLayout" Target="../slideLayouts/slideLayout3.xml"/><Relationship Id="rId4" Type="http://schemas.openxmlformats.org/officeDocument/2006/relationships/tags" Target="../tags/tag109.xml"/><Relationship Id="rId9" Type="http://schemas.openxmlformats.org/officeDocument/2006/relationships/tags" Target="../tags/tag114.xml"/></Relationships>
</file>

<file path=ppt/slides/_rels/slide44.xml.rels><?xml version="1.0" encoding="UTF-8" standalone="yes"?>
<Relationships xmlns="http://schemas.openxmlformats.org/package/2006/relationships"><Relationship Id="rId8" Type="http://schemas.openxmlformats.org/officeDocument/2006/relationships/tags" Target="../tags/tag122.xml"/><Relationship Id="rId3" Type="http://schemas.openxmlformats.org/officeDocument/2006/relationships/tags" Target="../tags/tag117.xml"/><Relationship Id="rId7" Type="http://schemas.openxmlformats.org/officeDocument/2006/relationships/tags" Target="../tags/tag121.xml"/><Relationship Id="rId2" Type="http://schemas.openxmlformats.org/officeDocument/2006/relationships/tags" Target="../tags/tag116.xml"/><Relationship Id="rId1" Type="http://schemas.openxmlformats.org/officeDocument/2006/relationships/tags" Target="../tags/tag115.xml"/><Relationship Id="rId6" Type="http://schemas.openxmlformats.org/officeDocument/2006/relationships/tags" Target="../tags/tag120.xml"/><Relationship Id="rId11" Type="http://schemas.openxmlformats.org/officeDocument/2006/relationships/notesSlide" Target="../notesSlides/notesSlide43.xml"/><Relationship Id="rId5" Type="http://schemas.openxmlformats.org/officeDocument/2006/relationships/tags" Target="../tags/tag119.xml"/><Relationship Id="rId10" Type="http://schemas.openxmlformats.org/officeDocument/2006/relationships/slideLayout" Target="../slideLayouts/slideLayout3.xml"/><Relationship Id="rId4" Type="http://schemas.openxmlformats.org/officeDocument/2006/relationships/tags" Target="../tags/tag118.xml"/><Relationship Id="rId9" Type="http://schemas.openxmlformats.org/officeDocument/2006/relationships/tags" Target="../tags/tag123.xml"/></Relationships>
</file>

<file path=ppt/slides/_rels/slide45.xml.rels><?xml version="1.0" encoding="UTF-8" standalone="yes"?>
<Relationships xmlns="http://schemas.openxmlformats.org/package/2006/relationships"><Relationship Id="rId8" Type="http://schemas.openxmlformats.org/officeDocument/2006/relationships/slide" Target="slide48.xml"/><Relationship Id="rId3" Type="http://schemas.openxmlformats.org/officeDocument/2006/relationships/slideLayout" Target="../slideLayouts/slideLayout4.xml"/><Relationship Id="rId7" Type="http://schemas.openxmlformats.org/officeDocument/2006/relationships/slide" Target="slide47.xml"/><Relationship Id="rId2" Type="http://schemas.openxmlformats.org/officeDocument/2006/relationships/tags" Target="../tags/tag125.xml"/><Relationship Id="rId1" Type="http://schemas.openxmlformats.org/officeDocument/2006/relationships/tags" Target="../tags/tag124.xml"/><Relationship Id="rId6" Type="http://schemas.openxmlformats.org/officeDocument/2006/relationships/slide" Target="slide46.xml"/><Relationship Id="rId5" Type="http://schemas.openxmlformats.org/officeDocument/2006/relationships/slide" Target="slide45.xml"/><Relationship Id="rId10" Type="http://schemas.openxmlformats.org/officeDocument/2006/relationships/slide" Target="slide50.xml"/><Relationship Id="rId4" Type="http://schemas.openxmlformats.org/officeDocument/2006/relationships/notesSlide" Target="../notesSlides/notesSlide44.xml"/><Relationship Id="rId9" Type="http://schemas.openxmlformats.org/officeDocument/2006/relationships/slide" Target="slide49.xml"/></Relationships>
</file>

<file path=ppt/slides/_rels/slide46.xml.rels><?xml version="1.0" encoding="UTF-8" standalone="yes"?>
<Relationships xmlns="http://schemas.openxmlformats.org/package/2006/relationships"><Relationship Id="rId8" Type="http://schemas.openxmlformats.org/officeDocument/2006/relationships/slide" Target="slide48.xml"/><Relationship Id="rId3" Type="http://schemas.openxmlformats.org/officeDocument/2006/relationships/slideLayout" Target="../slideLayouts/slideLayout4.xml"/><Relationship Id="rId7" Type="http://schemas.openxmlformats.org/officeDocument/2006/relationships/slide" Target="slide47.xml"/><Relationship Id="rId2" Type="http://schemas.openxmlformats.org/officeDocument/2006/relationships/tags" Target="../tags/tag127.xml"/><Relationship Id="rId1" Type="http://schemas.openxmlformats.org/officeDocument/2006/relationships/tags" Target="../tags/tag126.xml"/><Relationship Id="rId6" Type="http://schemas.openxmlformats.org/officeDocument/2006/relationships/slide" Target="slide46.xml"/><Relationship Id="rId5" Type="http://schemas.openxmlformats.org/officeDocument/2006/relationships/slide" Target="slide45.xml"/><Relationship Id="rId10" Type="http://schemas.openxmlformats.org/officeDocument/2006/relationships/slide" Target="slide50.xml"/><Relationship Id="rId4" Type="http://schemas.openxmlformats.org/officeDocument/2006/relationships/notesSlide" Target="../notesSlides/notesSlide45.xml"/><Relationship Id="rId9" Type="http://schemas.openxmlformats.org/officeDocument/2006/relationships/slide" Target="slide49.xml"/></Relationships>
</file>

<file path=ppt/slides/_rels/slide47.xml.rels><?xml version="1.0" encoding="UTF-8" standalone="yes"?>
<Relationships xmlns="http://schemas.openxmlformats.org/package/2006/relationships"><Relationship Id="rId8" Type="http://schemas.openxmlformats.org/officeDocument/2006/relationships/slide" Target="slide48.xml"/><Relationship Id="rId3" Type="http://schemas.openxmlformats.org/officeDocument/2006/relationships/slideLayout" Target="../slideLayouts/slideLayout4.xml"/><Relationship Id="rId7" Type="http://schemas.openxmlformats.org/officeDocument/2006/relationships/slide" Target="slide47.xml"/><Relationship Id="rId2" Type="http://schemas.openxmlformats.org/officeDocument/2006/relationships/tags" Target="../tags/tag129.xml"/><Relationship Id="rId1" Type="http://schemas.openxmlformats.org/officeDocument/2006/relationships/tags" Target="../tags/tag128.xml"/><Relationship Id="rId6" Type="http://schemas.openxmlformats.org/officeDocument/2006/relationships/slide" Target="slide46.xml"/><Relationship Id="rId5" Type="http://schemas.openxmlformats.org/officeDocument/2006/relationships/slide" Target="slide45.xml"/><Relationship Id="rId10" Type="http://schemas.openxmlformats.org/officeDocument/2006/relationships/slide" Target="slide50.xml"/><Relationship Id="rId4" Type="http://schemas.openxmlformats.org/officeDocument/2006/relationships/notesSlide" Target="../notesSlides/notesSlide46.xml"/><Relationship Id="rId9" Type="http://schemas.openxmlformats.org/officeDocument/2006/relationships/slide" Target="slide49.xml"/></Relationships>
</file>

<file path=ppt/slides/_rels/slide48.xml.rels><?xml version="1.0" encoding="UTF-8" standalone="yes"?>
<Relationships xmlns="http://schemas.openxmlformats.org/package/2006/relationships"><Relationship Id="rId8" Type="http://schemas.openxmlformats.org/officeDocument/2006/relationships/slide" Target="slide48.xml"/><Relationship Id="rId3" Type="http://schemas.openxmlformats.org/officeDocument/2006/relationships/slideLayout" Target="../slideLayouts/slideLayout4.xml"/><Relationship Id="rId7" Type="http://schemas.openxmlformats.org/officeDocument/2006/relationships/slide" Target="slide47.xml"/><Relationship Id="rId2" Type="http://schemas.openxmlformats.org/officeDocument/2006/relationships/tags" Target="../tags/tag131.xml"/><Relationship Id="rId1" Type="http://schemas.openxmlformats.org/officeDocument/2006/relationships/tags" Target="../tags/tag130.xml"/><Relationship Id="rId6" Type="http://schemas.openxmlformats.org/officeDocument/2006/relationships/slide" Target="slide46.xml"/><Relationship Id="rId5" Type="http://schemas.openxmlformats.org/officeDocument/2006/relationships/slide" Target="slide45.xml"/><Relationship Id="rId10" Type="http://schemas.openxmlformats.org/officeDocument/2006/relationships/slide" Target="slide50.xml"/><Relationship Id="rId4" Type="http://schemas.openxmlformats.org/officeDocument/2006/relationships/notesSlide" Target="../notesSlides/notesSlide47.xml"/><Relationship Id="rId9" Type="http://schemas.openxmlformats.org/officeDocument/2006/relationships/slide" Target="slide49.xml"/></Relationships>
</file>

<file path=ppt/slides/_rels/slide49.xml.rels><?xml version="1.0" encoding="UTF-8" standalone="yes"?>
<Relationships xmlns="http://schemas.openxmlformats.org/package/2006/relationships"><Relationship Id="rId8" Type="http://schemas.openxmlformats.org/officeDocument/2006/relationships/slide" Target="slide48.xml"/><Relationship Id="rId3" Type="http://schemas.openxmlformats.org/officeDocument/2006/relationships/slideLayout" Target="../slideLayouts/slideLayout4.xml"/><Relationship Id="rId7" Type="http://schemas.openxmlformats.org/officeDocument/2006/relationships/slide" Target="slide47.xml"/><Relationship Id="rId2" Type="http://schemas.openxmlformats.org/officeDocument/2006/relationships/tags" Target="../tags/tag133.xml"/><Relationship Id="rId1" Type="http://schemas.openxmlformats.org/officeDocument/2006/relationships/tags" Target="../tags/tag132.xml"/><Relationship Id="rId6" Type="http://schemas.openxmlformats.org/officeDocument/2006/relationships/slide" Target="slide46.xml"/><Relationship Id="rId5" Type="http://schemas.openxmlformats.org/officeDocument/2006/relationships/slide" Target="slide45.xml"/><Relationship Id="rId10" Type="http://schemas.openxmlformats.org/officeDocument/2006/relationships/slide" Target="slide50.xml"/><Relationship Id="rId4" Type="http://schemas.openxmlformats.org/officeDocument/2006/relationships/notesSlide" Target="../notesSlides/notesSlide48.xml"/><Relationship Id="rId9" Type="http://schemas.openxmlformats.org/officeDocument/2006/relationships/slide" Target="slide49.xml"/></Relationships>
</file>

<file path=ppt/slides/_rels/slide5.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slide" Target="slide48.xml"/><Relationship Id="rId3" Type="http://schemas.openxmlformats.org/officeDocument/2006/relationships/slideLayout" Target="../slideLayouts/slideLayout4.xml"/><Relationship Id="rId7" Type="http://schemas.openxmlformats.org/officeDocument/2006/relationships/slide" Target="slide47.xml"/><Relationship Id="rId2" Type="http://schemas.openxmlformats.org/officeDocument/2006/relationships/tags" Target="../tags/tag135.xml"/><Relationship Id="rId1" Type="http://schemas.openxmlformats.org/officeDocument/2006/relationships/tags" Target="../tags/tag134.xml"/><Relationship Id="rId6" Type="http://schemas.openxmlformats.org/officeDocument/2006/relationships/slide" Target="slide46.xml"/><Relationship Id="rId5" Type="http://schemas.openxmlformats.org/officeDocument/2006/relationships/slide" Target="slide45.xml"/><Relationship Id="rId10" Type="http://schemas.openxmlformats.org/officeDocument/2006/relationships/slide" Target="slide50.xml"/><Relationship Id="rId4" Type="http://schemas.openxmlformats.org/officeDocument/2006/relationships/notesSlide" Target="../notesSlides/notesSlide49.xml"/><Relationship Id="rId9" Type="http://schemas.openxmlformats.org/officeDocument/2006/relationships/slide" Target="slide49.xml"/></Relationships>
</file>

<file path=ppt/slides/_rels/slide51.xml.rels><?xml version="1.0" encoding="UTF-8" standalone="yes"?>
<Relationships xmlns="http://schemas.openxmlformats.org/package/2006/relationships"><Relationship Id="rId8" Type="http://schemas.openxmlformats.org/officeDocument/2006/relationships/slide" Target="slide51.xml"/><Relationship Id="rId13" Type="http://schemas.openxmlformats.org/officeDocument/2006/relationships/slide" Target="slide56.xml"/><Relationship Id="rId18" Type="http://schemas.openxmlformats.org/officeDocument/2006/relationships/slide" Target="slide61.xml"/><Relationship Id="rId26" Type="http://schemas.openxmlformats.org/officeDocument/2006/relationships/slide" Target="slide69.xml"/><Relationship Id="rId3" Type="http://schemas.openxmlformats.org/officeDocument/2006/relationships/tags" Target="../tags/tag138.xml"/><Relationship Id="rId21" Type="http://schemas.openxmlformats.org/officeDocument/2006/relationships/slide" Target="slide64.xml"/><Relationship Id="rId7" Type="http://schemas.openxmlformats.org/officeDocument/2006/relationships/slideLayout" Target="../slideLayouts/slideLayout5.xml"/><Relationship Id="rId12" Type="http://schemas.openxmlformats.org/officeDocument/2006/relationships/slide" Target="slide55.xml"/><Relationship Id="rId17" Type="http://schemas.openxmlformats.org/officeDocument/2006/relationships/slide" Target="slide60.xml"/><Relationship Id="rId25" Type="http://schemas.openxmlformats.org/officeDocument/2006/relationships/slide" Target="slide68.xml"/><Relationship Id="rId2" Type="http://schemas.openxmlformats.org/officeDocument/2006/relationships/tags" Target="../tags/tag137.xml"/><Relationship Id="rId16" Type="http://schemas.openxmlformats.org/officeDocument/2006/relationships/slide" Target="slide59.xml"/><Relationship Id="rId20" Type="http://schemas.openxmlformats.org/officeDocument/2006/relationships/slide" Target="slide63.xml"/><Relationship Id="rId29" Type="http://schemas.openxmlformats.org/officeDocument/2006/relationships/slide" Target="slide74.xml"/><Relationship Id="rId1" Type="http://schemas.openxmlformats.org/officeDocument/2006/relationships/tags" Target="../tags/tag136.xml"/><Relationship Id="rId6" Type="http://schemas.openxmlformats.org/officeDocument/2006/relationships/tags" Target="../tags/tag141.xml"/><Relationship Id="rId11" Type="http://schemas.openxmlformats.org/officeDocument/2006/relationships/slide" Target="slide54.xml"/><Relationship Id="rId24" Type="http://schemas.openxmlformats.org/officeDocument/2006/relationships/slide" Target="slide67.xml"/><Relationship Id="rId32" Type="http://schemas.openxmlformats.org/officeDocument/2006/relationships/slide" Target="slide71.xml"/><Relationship Id="rId5" Type="http://schemas.openxmlformats.org/officeDocument/2006/relationships/tags" Target="../tags/tag140.xml"/><Relationship Id="rId15" Type="http://schemas.openxmlformats.org/officeDocument/2006/relationships/slide" Target="slide58.xml"/><Relationship Id="rId23" Type="http://schemas.openxmlformats.org/officeDocument/2006/relationships/slide" Target="slide66.xml"/><Relationship Id="rId28" Type="http://schemas.openxmlformats.org/officeDocument/2006/relationships/slide" Target="slide75.xml"/><Relationship Id="rId10" Type="http://schemas.openxmlformats.org/officeDocument/2006/relationships/slide" Target="slide53.xml"/><Relationship Id="rId19" Type="http://schemas.openxmlformats.org/officeDocument/2006/relationships/slide" Target="slide62.xml"/><Relationship Id="rId31" Type="http://schemas.openxmlformats.org/officeDocument/2006/relationships/slide" Target="slide72.xml"/><Relationship Id="rId4" Type="http://schemas.openxmlformats.org/officeDocument/2006/relationships/tags" Target="../tags/tag139.xml"/><Relationship Id="rId9" Type="http://schemas.openxmlformats.org/officeDocument/2006/relationships/slide" Target="slide52.xml"/><Relationship Id="rId14" Type="http://schemas.openxmlformats.org/officeDocument/2006/relationships/slide" Target="slide57.xml"/><Relationship Id="rId22" Type="http://schemas.openxmlformats.org/officeDocument/2006/relationships/slide" Target="slide65.xml"/><Relationship Id="rId27" Type="http://schemas.openxmlformats.org/officeDocument/2006/relationships/slide" Target="slide70.xml"/><Relationship Id="rId30" Type="http://schemas.openxmlformats.org/officeDocument/2006/relationships/slide" Target="slide73.xml"/></Relationships>
</file>

<file path=ppt/slides/_rels/slide52.xml.rels><?xml version="1.0" encoding="UTF-8" standalone="yes"?>
<Relationships xmlns="http://schemas.openxmlformats.org/package/2006/relationships"><Relationship Id="rId13" Type="http://schemas.openxmlformats.org/officeDocument/2006/relationships/tags" Target="../tags/tag154.xml"/><Relationship Id="rId18" Type="http://schemas.openxmlformats.org/officeDocument/2006/relationships/tags" Target="../tags/tag159.xml"/><Relationship Id="rId26" Type="http://schemas.openxmlformats.org/officeDocument/2006/relationships/tags" Target="../tags/tag167.xml"/><Relationship Id="rId39" Type="http://schemas.openxmlformats.org/officeDocument/2006/relationships/slide" Target="slide62.xml"/><Relationship Id="rId3" Type="http://schemas.openxmlformats.org/officeDocument/2006/relationships/tags" Target="../tags/tag144.xml"/><Relationship Id="rId21" Type="http://schemas.openxmlformats.org/officeDocument/2006/relationships/tags" Target="../tags/tag162.xml"/><Relationship Id="rId34" Type="http://schemas.openxmlformats.org/officeDocument/2006/relationships/slide" Target="slide57.xml"/><Relationship Id="rId42" Type="http://schemas.openxmlformats.org/officeDocument/2006/relationships/slide" Target="slide65.xml"/><Relationship Id="rId47" Type="http://schemas.openxmlformats.org/officeDocument/2006/relationships/slide" Target="slide70.xml"/><Relationship Id="rId50" Type="http://schemas.openxmlformats.org/officeDocument/2006/relationships/slide" Target="slide73.xml"/><Relationship Id="rId7" Type="http://schemas.openxmlformats.org/officeDocument/2006/relationships/tags" Target="../tags/tag148.xml"/><Relationship Id="rId12" Type="http://schemas.openxmlformats.org/officeDocument/2006/relationships/tags" Target="../tags/tag153.xml"/><Relationship Id="rId17" Type="http://schemas.openxmlformats.org/officeDocument/2006/relationships/tags" Target="../tags/tag158.xml"/><Relationship Id="rId25" Type="http://schemas.openxmlformats.org/officeDocument/2006/relationships/tags" Target="../tags/tag166.xml"/><Relationship Id="rId33" Type="http://schemas.openxmlformats.org/officeDocument/2006/relationships/slide" Target="slide56.xml"/><Relationship Id="rId38" Type="http://schemas.openxmlformats.org/officeDocument/2006/relationships/slide" Target="slide61.xml"/><Relationship Id="rId46" Type="http://schemas.openxmlformats.org/officeDocument/2006/relationships/slide" Target="slide69.xml"/><Relationship Id="rId2" Type="http://schemas.openxmlformats.org/officeDocument/2006/relationships/tags" Target="../tags/tag143.xml"/><Relationship Id="rId16" Type="http://schemas.openxmlformats.org/officeDocument/2006/relationships/tags" Target="../tags/tag157.xml"/><Relationship Id="rId20" Type="http://schemas.openxmlformats.org/officeDocument/2006/relationships/tags" Target="../tags/tag161.xml"/><Relationship Id="rId29" Type="http://schemas.openxmlformats.org/officeDocument/2006/relationships/slide" Target="slide52.xml"/><Relationship Id="rId41" Type="http://schemas.openxmlformats.org/officeDocument/2006/relationships/slide" Target="slide64.xml"/><Relationship Id="rId1" Type="http://schemas.openxmlformats.org/officeDocument/2006/relationships/tags" Target="../tags/tag142.xml"/><Relationship Id="rId6" Type="http://schemas.openxmlformats.org/officeDocument/2006/relationships/tags" Target="../tags/tag147.xml"/><Relationship Id="rId11" Type="http://schemas.openxmlformats.org/officeDocument/2006/relationships/tags" Target="../tags/tag152.xml"/><Relationship Id="rId24" Type="http://schemas.openxmlformats.org/officeDocument/2006/relationships/tags" Target="../tags/tag165.xml"/><Relationship Id="rId32" Type="http://schemas.openxmlformats.org/officeDocument/2006/relationships/slide" Target="slide55.xml"/><Relationship Id="rId37" Type="http://schemas.openxmlformats.org/officeDocument/2006/relationships/slide" Target="slide60.xml"/><Relationship Id="rId40" Type="http://schemas.openxmlformats.org/officeDocument/2006/relationships/slide" Target="slide63.xml"/><Relationship Id="rId45" Type="http://schemas.openxmlformats.org/officeDocument/2006/relationships/slide" Target="slide68.xml"/><Relationship Id="rId5" Type="http://schemas.openxmlformats.org/officeDocument/2006/relationships/tags" Target="../tags/tag146.xml"/><Relationship Id="rId15" Type="http://schemas.openxmlformats.org/officeDocument/2006/relationships/tags" Target="../tags/tag156.xml"/><Relationship Id="rId23" Type="http://schemas.openxmlformats.org/officeDocument/2006/relationships/tags" Target="../tags/tag164.xml"/><Relationship Id="rId28" Type="http://schemas.openxmlformats.org/officeDocument/2006/relationships/slide" Target="slide51.xml"/><Relationship Id="rId36" Type="http://schemas.openxmlformats.org/officeDocument/2006/relationships/slide" Target="slide59.xml"/><Relationship Id="rId49" Type="http://schemas.openxmlformats.org/officeDocument/2006/relationships/slide" Target="slide74.xml"/><Relationship Id="rId10" Type="http://schemas.openxmlformats.org/officeDocument/2006/relationships/tags" Target="../tags/tag151.xml"/><Relationship Id="rId19" Type="http://schemas.openxmlformats.org/officeDocument/2006/relationships/tags" Target="../tags/tag160.xml"/><Relationship Id="rId31" Type="http://schemas.openxmlformats.org/officeDocument/2006/relationships/slide" Target="slide54.xml"/><Relationship Id="rId44" Type="http://schemas.openxmlformats.org/officeDocument/2006/relationships/slide" Target="slide67.xml"/><Relationship Id="rId52" Type="http://schemas.openxmlformats.org/officeDocument/2006/relationships/slide" Target="slide71.xml"/><Relationship Id="rId4" Type="http://schemas.openxmlformats.org/officeDocument/2006/relationships/tags" Target="../tags/tag145.xml"/><Relationship Id="rId9" Type="http://schemas.openxmlformats.org/officeDocument/2006/relationships/tags" Target="../tags/tag150.xml"/><Relationship Id="rId14" Type="http://schemas.openxmlformats.org/officeDocument/2006/relationships/tags" Target="../tags/tag155.xml"/><Relationship Id="rId22" Type="http://schemas.openxmlformats.org/officeDocument/2006/relationships/tags" Target="../tags/tag163.xml"/><Relationship Id="rId27" Type="http://schemas.openxmlformats.org/officeDocument/2006/relationships/slideLayout" Target="../slideLayouts/slideLayout5.xml"/><Relationship Id="rId30" Type="http://schemas.openxmlformats.org/officeDocument/2006/relationships/slide" Target="slide53.xml"/><Relationship Id="rId35" Type="http://schemas.openxmlformats.org/officeDocument/2006/relationships/slide" Target="slide58.xml"/><Relationship Id="rId43" Type="http://schemas.openxmlformats.org/officeDocument/2006/relationships/slide" Target="slide66.xml"/><Relationship Id="rId48" Type="http://schemas.openxmlformats.org/officeDocument/2006/relationships/slide" Target="slide75.xml"/><Relationship Id="rId8" Type="http://schemas.openxmlformats.org/officeDocument/2006/relationships/tags" Target="../tags/tag149.xml"/><Relationship Id="rId51" Type="http://schemas.openxmlformats.org/officeDocument/2006/relationships/slide" Target="slide72.xml"/></Relationships>
</file>

<file path=ppt/slides/_rels/slide53.xml.rels><?xml version="1.0" encoding="UTF-8" standalone="yes"?>
<Relationships xmlns="http://schemas.openxmlformats.org/package/2006/relationships"><Relationship Id="rId13" Type="http://schemas.openxmlformats.org/officeDocument/2006/relationships/tags" Target="../tags/tag180.xml"/><Relationship Id="rId18" Type="http://schemas.openxmlformats.org/officeDocument/2006/relationships/tags" Target="../tags/tag185.xml"/><Relationship Id="rId26" Type="http://schemas.openxmlformats.org/officeDocument/2006/relationships/tags" Target="../tags/tag193.xml"/><Relationship Id="rId39" Type="http://schemas.openxmlformats.org/officeDocument/2006/relationships/slide" Target="slide62.xml"/><Relationship Id="rId3" Type="http://schemas.openxmlformats.org/officeDocument/2006/relationships/tags" Target="../tags/tag170.xml"/><Relationship Id="rId21" Type="http://schemas.openxmlformats.org/officeDocument/2006/relationships/tags" Target="../tags/tag188.xml"/><Relationship Id="rId34" Type="http://schemas.openxmlformats.org/officeDocument/2006/relationships/slide" Target="slide57.xml"/><Relationship Id="rId42" Type="http://schemas.openxmlformats.org/officeDocument/2006/relationships/slide" Target="slide65.xml"/><Relationship Id="rId47" Type="http://schemas.openxmlformats.org/officeDocument/2006/relationships/slide" Target="slide70.xml"/><Relationship Id="rId50" Type="http://schemas.openxmlformats.org/officeDocument/2006/relationships/slide" Target="slide73.xml"/><Relationship Id="rId7" Type="http://schemas.openxmlformats.org/officeDocument/2006/relationships/tags" Target="../tags/tag174.xml"/><Relationship Id="rId12" Type="http://schemas.openxmlformats.org/officeDocument/2006/relationships/tags" Target="../tags/tag179.xml"/><Relationship Id="rId17" Type="http://schemas.openxmlformats.org/officeDocument/2006/relationships/tags" Target="../tags/tag184.xml"/><Relationship Id="rId25" Type="http://schemas.openxmlformats.org/officeDocument/2006/relationships/tags" Target="../tags/tag192.xml"/><Relationship Id="rId33" Type="http://schemas.openxmlformats.org/officeDocument/2006/relationships/slide" Target="slide56.xml"/><Relationship Id="rId38" Type="http://schemas.openxmlformats.org/officeDocument/2006/relationships/slide" Target="slide61.xml"/><Relationship Id="rId46" Type="http://schemas.openxmlformats.org/officeDocument/2006/relationships/slide" Target="slide69.xml"/><Relationship Id="rId2" Type="http://schemas.openxmlformats.org/officeDocument/2006/relationships/tags" Target="../tags/tag169.xml"/><Relationship Id="rId16" Type="http://schemas.openxmlformats.org/officeDocument/2006/relationships/tags" Target="../tags/tag183.xml"/><Relationship Id="rId20" Type="http://schemas.openxmlformats.org/officeDocument/2006/relationships/tags" Target="../tags/tag187.xml"/><Relationship Id="rId29" Type="http://schemas.openxmlformats.org/officeDocument/2006/relationships/slide" Target="slide52.xml"/><Relationship Id="rId41" Type="http://schemas.openxmlformats.org/officeDocument/2006/relationships/slide" Target="slide64.xml"/><Relationship Id="rId1" Type="http://schemas.openxmlformats.org/officeDocument/2006/relationships/tags" Target="../tags/tag168.xml"/><Relationship Id="rId6" Type="http://schemas.openxmlformats.org/officeDocument/2006/relationships/tags" Target="../tags/tag173.xml"/><Relationship Id="rId11" Type="http://schemas.openxmlformats.org/officeDocument/2006/relationships/tags" Target="../tags/tag178.xml"/><Relationship Id="rId24" Type="http://schemas.openxmlformats.org/officeDocument/2006/relationships/tags" Target="../tags/tag191.xml"/><Relationship Id="rId32" Type="http://schemas.openxmlformats.org/officeDocument/2006/relationships/slide" Target="slide55.xml"/><Relationship Id="rId37" Type="http://schemas.openxmlformats.org/officeDocument/2006/relationships/slide" Target="slide60.xml"/><Relationship Id="rId40" Type="http://schemas.openxmlformats.org/officeDocument/2006/relationships/slide" Target="slide63.xml"/><Relationship Id="rId45" Type="http://schemas.openxmlformats.org/officeDocument/2006/relationships/slide" Target="slide68.xml"/><Relationship Id="rId5" Type="http://schemas.openxmlformats.org/officeDocument/2006/relationships/tags" Target="../tags/tag172.xml"/><Relationship Id="rId15" Type="http://schemas.openxmlformats.org/officeDocument/2006/relationships/tags" Target="../tags/tag182.xml"/><Relationship Id="rId23" Type="http://schemas.openxmlformats.org/officeDocument/2006/relationships/tags" Target="../tags/tag190.xml"/><Relationship Id="rId28" Type="http://schemas.openxmlformats.org/officeDocument/2006/relationships/slide" Target="slide51.xml"/><Relationship Id="rId36" Type="http://schemas.openxmlformats.org/officeDocument/2006/relationships/slide" Target="slide59.xml"/><Relationship Id="rId49" Type="http://schemas.openxmlformats.org/officeDocument/2006/relationships/slide" Target="slide74.xml"/><Relationship Id="rId10" Type="http://schemas.openxmlformats.org/officeDocument/2006/relationships/tags" Target="../tags/tag177.xml"/><Relationship Id="rId19" Type="http://schemas.openxmlformats.org/officeDocument/2006/relationships/tags" Target="../tags/tag186.xml"/><Relationship Id="rId31" Type="http://schemas.openxmlformats.org/officeDocument/2006/relationships/slide" Target="slide54.xml"/><Relationship Id="rId44" Type="http://schemas.openxmlformats.org/officeDocument/2006/relationships/slide" Target="slide67.xml"/><Relationship Id="rId52" Type="http://schemas.openxmlformats.org/officeDocument/2006/relationships/slide" Target="slide71.xml"/><Relationship Id="rId4" Type="http://schemas.openxmlformats.org/officeDocument/2006/relationships/tags" Target="../tags/tag171.xml"/><Relationship Id="rId9" Type="http://schemas.openxmlformats.org/officeDocument/2006/relationships/tags" Target="../tags/tag176.xml"/><Relationship Id="rId14" Type="http://schemas.openxmlformats.org/officeDocument/2006/relationships/tags" Target="../tags/tag181.xml"/><Relationship Id="rId22" Type="http://schemas.openxmlformats.org/officeDocument/2006/relationships/tags" Target="../tags/tag189.xml"/><Relationship Id="rId27" Type="http://schemas.openxmlformats.org/officeDocument/2006/relationships/slideLayout" Target="../slideLayouts/slideLayout5.xml"/><Relationship Id="rId30" Type="http://schemas.openxmlformats.org/officeDocument/2006/relationships/slide" Target="slide53.xml"/><Relationship Id="rId35" Type="http://schemas.openxmlformats.org/officeDocument/2006/relationships/slide" Target="slide58.xml"/><Relationship Id="rId43" Type="http://schemas.openxmlformats.org/officeDocument/2006/relationships/slide" Target="slide66.xml"/><Relationship Id="rId48" Type="http://schemas.openxmlformats.org/officeDocument/2006/relationships/slide" Target="slide75.xml"/><Relationship Id="rId8" Type="http://schemas.openxmlformats.org/officeDocument/2006/relationships/tags" Target="../tags/tag175.xml"/><Relationship Id="rId51" Type="http://schemas.openxmlformats.org/officeDocument/2006/relationships/slide" Target="slide72.xml"/></Relationships>
</file>

<file path=ppt/slides/_rels/slide54.xml.rels><?xml version="1.0" encoding="UTF-8" standalone="yes"?>
<Relationships xmlns="http://schemas.openxmlformats.org/package/2006/relationships"><Relationship Id="rId13" Type="http://schemas.openxmlformats.org/officeDocument/2006/relationships/tags" Target="../tags/tag206.xml"/><Relationship Id="rId18" Type="http://schemas.openxmlformats.org/officeDocument/2006/relationships/tags" Target="../tags/tag211.xml"/><Relationship Id="rId26" Type="http://schemas.openxmlformats.org/officeDocument/2006/relationships/tags" Target="../tags/tag219.xml"/><Relationship Id="rId39" Type="http://schemas.openxmlformats.org/officeDocument/2006/relationships/slide" Target="slide62.xml"/><Relationship Id="rId3" Type="http://schemas.openxmlformats.org/officeDocument/2006/relationships/tags" Target="../tags/tag196.xml"/><Relationship Id="rId21" Type="http://schemas.openxmlformats.org/officeDocument/2006/relationships/tags" Target="../tags/tag214.xml"/><Relationship Id="rId34" Type="http://schemas.openxmlformats.org/officeDocument/2006/relationships/slide" Target="slide57.xml"/><Relationship Id="rId42" Type="http://schemas.openxmlformats.org/officeDocument/2006/relationships/slide" Target="slide65.xml"/><Relationship Id="rId47" Type="http://schemas.openxmlformats.org/officeDocument/2006/relationships/slide" Target="slide70.xml"/><Relationship Id="rId50" Type="http://schemas.openxmlformats.org/officeDocument/2006/relationships/slide" Target="slide73.xml"/><Relationship Id="rId7" Type="http://schemas.openxmlformats.org/officeDocument/2006/relationships/tags" Target="../tags/tag200.xml"/><Relationship Id="rId12" Type="http://schemas.openxmlformats.org/officeDocument/2006/relationships/tags" Target="../tags/tag205.xml"/><Relationship Id="rId17" Type="http://schemas.openxmlformats.org/officeDocument/2006/relationships/tags" Target="../tags/tag210.xml"/><Relationship Id="rId25" Type="http://schemas.openxmlformats.org/officeDocument/2006/relationships/tags" Target="../tags/tag218.xml"/><Relationship Id="rId33" Type="http://schemas.openxmlformats.org/officeDocument/2006/relationships/slide" Target="slide56.xml"/><Relationship Id="rId38" Type="http://schemas.openxmlformats.org/officeDocument/2006/relationships/slide" Target="slide61.xml"/><Relationship Id="rId46" Type="http://schemas.openxmlformats.org/officeDocument/2006/relationships/slide" Target="slide69.xml"/><Relationship Id="rId2" Type="http://schemas.openxmlformats.org/officeDocument/2006/relationships/tags" Target="../tags/tag195.xml"/><Relationship Id="rId16" Type="http://schemas.openxmlformats.org/officeDocument/2006/relationships/tags" Target="../tags/tag209.xml"/><Relationship Id="rId20" Type="http://schemas.openxmlformats.org/officeDocument/2006/relationships/tags" Target="../tags/tag213.xml"/><Relationship Id="rId29" Type="http://schemas.openxmlformats.org/officeDocument/2006/relationships/slide" Target="slide52.xml"/><Relationship Id="rId41" Type="http://schemas.openxmlformats.org/officeDocument/2006/relationships/slide" Target="slide64.xml"/><Relationship Id="rId1" Type="http://schemas.openxmlformats.org/officeDocument/2006/relationships/tags" Target="../tags/tag194.xml"/><Relationship Id="rId6" Type="http://schemas.openxmlformats.org/officeDocument/2006/relationships/tags" Target="../tags/tag199.xml"/><Relationship Id="rId11" Type="http://schemas.openxmlformats.org/officeDocument/2006/relationships/tags" Target="../tags/tag204.xml"/><Relationship Id="rId24" Type="http://schemas.openxmlformats.org/officeDocument/2006/relationships/tags" Target="../tags/tag217.xml"/><Relationship Id="rId32" Type="http://schemas.openxmlformats.org/officeDocument/2006/relationships/slide" Target="slide55.xml"/><Relationship Id="rId37" Type="http://schemas.openxmlformats.org/officeDocument/2006/relationships/slide" Target="slide60.xml"/><Relationship Id="rId40" Type="http://schemas.openxmlformats.org/officeDocument/2006/relationships/slide" Target="slide63.xml"/><Relationship Id="rId45" Type="http://schemas.openxmlformats.org/officeDocument/2006/relationships/slide" Target="slide68.xml"/><Relationship Id="rId5" Type="http://schemas.openxmlformats.org/officeDocument/2006/relationships/tags" Target="../tags/tag198.xml"/><Relationship Id="rId15" Type="http://schemas.openxmlformats.org/officeDocument/2006/relationships/tags" Target="../tags/tag208.xml"/><Relationship Id="rId23" Type="http://schemas.openxmlformats.org/officeDocument/2006/relationships/tags" Target="../tags/tag216.xml"/><Relationship Id="rId28" Type="http://schemas.openxmlformats.org/officeDocument/2006/relationships/slide" Target="slide51.xml"/><Relationship Id="rId36" Type="http://schemas.openxmlformats.org/officeDocument/2006/relationships/slide" Target="slide59.xml"/><Relationship Id="rId49" Type="http://schemas.openxmlformats.org/officeDocument/2006/relationships/slide" Target="slide74.xml"/><Relationship Id="rId10" Type="http://schemas.openxmlformats.org/officeDocument/2006/relationships/tags" Target="../tags/tag203.xml"/><Relationship Id="rId19" Type="http://schemas.openxmlformats.org/officeDocument/2006/relationships/tags" Target="../tags/tag212.xml"/><Relationship Id="rId31" Type="http://schemas.openxmlformats.org/officeDocument/2006/relationships/slide" Target="slide54.xml"/><Relationship Id="rId44" Type="http://schemas.openxmlformats.org/officeDocument/2006/relationships/slide" Target="slide67.xml"/><Relationship Id="rId52" Type="http://schemas.openxmlformats.org/officeDocument/2006/relationships/slide" Target="slide71.xml"/><Relationship Id="rId4" Type="http://schemas.openxmlformats.org/officeDocument/2006/relationships/tags" Target="../tags/tag197.xml"/><Relationship Id="rId9" Type="http://schemas.openxmlformats.org/officeDocument/2006/relationships/tags" Target="../tags/tag202.xml"/><Relationship Id="rId14" Type="http://schemas.openxmlformats.org/officeDocument/2006/relationships/tags" Target="../tags/tag207.xml"/><Relationship Id="rId22" Type="http://schemas.openxmlformats.org/officeDocument/2006/relationships/tags" Target="../tags/tag215.xml"/><Relationship Id="rId27" Type="http://schemas.openxmlformats.org/officeDocument/2006/relationships/slideLayout" Target="../slideLayouts/slideLayout5.xml"/><Relationship Id="rId30" Type="http://schemas.openxmlformats.org/officeDocument/2006/relationships/slide" Target="slide53.xml"/><Relationship Id="rId35" Type="http://schemas.openxmlformats.org/officeDocument/2006/relationships/slide" Target="slide58.xml"/><Relationship Id="rId43" Type="http://schemas.openxmlformats.org/officeDocument/2006/relationships/slide" Target="slide66.xml"/><Relationship Id="rId48" Type="http://schemas.openxmlformats.org/officeDocument/2006/relationships/slide" Target="slide75.xml"/><Relationship Id="rId8" Type="http://schemas.openxmlformats.org/officeDocument/2006/relationships/tags" Target="../tags/tag201.xml"/><Relationship Id="rId51" Type="http://schemas.openxmlformats.org/officeDocument/2006/relationships/slide" Target="slide72.xml"/></Relationships>
</file>

<file path=ppt/slides/_rels/slide55.xml.rels><?xml version="1.0" encoding="UTF-8" standalone="yes"?>
<Relationships xmlns="http://schemas.openxmlformats.org/package/2006/relationships"><Relationship Id="rId13" Type="http://schemas.openxmlformats.org/officeDocument/2006/relationships/tags" Target="../tags/tag232.xml"/><Relationship Id="rId18" Type="http://schemas.openxmlformats.org/officeDocument/2006/relationships/tags" Target="../tags/tag237.xml"/><Relationship Id="rId26" Type="http://schemas.openxmlformats.org/officeDocument/2006/relationships/tags" Target="../tags/tag245.xml"/><Relationship Id="rId39" Type="http://schemas.openxmlformats.org/officeDocument/2006/relationships/slide" Target="slide62.xml"/><Relationship Id="rId3" Type="http://schemas.openxmlformats.org/officeDocument/2006/relationships/tags" Target="../tags/tag222.xml"/><Relationship Id="rId21" Type="http://schemas.openxmlformats.org/officeDocument/2006/relationships/tags" Target="../tags/tag240.xml"/><Relationship Id="rId34" Type="http://schemas.openxmlformats.org/officeDocument/2006/relationships/slide" Target="slide57.xml"/><Relationship Id="rId42" Type="http://schemas.openxmlformats.org/officeDocument/2006/relationships/slide" Target="slide65.xml"/><Relationship Id="rId47" Type="http://schemas.openxmlformats.org/officeDocument/2006/relationships/slide" Target="slide70.xml"/><Relationship Id="rId50" Type="http://schemas.openxmlformats.org/officeDocument/2006/relationships/slide" Target="slide73.xml"/><Relationship Id="rId7" Type="http://schemas.openxmlformats.org/officeDocument/2006/relationships/tags" Target="../tags/tag226.xml"/><Relationship Id="rId12" Type="http://schemas.openxmlformats.org/officeDocument/2006/relationships/tags" Target="../tags/tag231.xml"/><Relationship Id="rId17" Type="http://schemas.openxmlformats.org/officeDocument/2006/relationships/tags" Target="../tags/tag236.xml"/><Relationship Id="rId25" Type="http://schemas.openxmlformats.org/officeDocument/2006/relationships/tags" Target="../tags/tag244.xml"/><Relationship Id="rId33" Type="http://schemas.openxmlformats.org/officeDocument/2006/relationships/slide" Target="slide56.xml"/><Relationship Id="rId38" Type="http://schemas.openxmlformats.org/officeDocument/2006/relationships/slide" Target="slide61.xml"/><Relationship Id="rId46" Type="http://schemas.openxmlformats.org/officeDocument/2006/relationships/slide" Target="slide69.xml"/><Relationship Id="rId2" Type="http://schemas.openxmlformats.org/officeDocument/2006/relationships/tags" Target="../tags/tag221.xml"/><Relationship Id="rId16" Type="http://schemas.openxmlformats.org/officeDocument/2006/relationships/tags" Target="../tags/tag235.xml"/><Relationship Id="rId20" Type="http://schemas.openxmlformats.org/officeDocument/2006/relationships/tags" Target="../tags/tag239.xml"/><Relationship Id="rId29" Type="http://schemas.openxmlformats.org/officeDocument/2006/relationships/slide" Target="slide52.xml"/><Relationship Id="rId41" Type="http://schemas.openxmlformats.org/officeDocument/2006/relationships/slide" Target="slide64.xml"/><Relationship Id="rId1" Type="http://schemas.openxmlformats.org/officeDocument/2006/relationships/tags" Target="../tags/tag220.xml"/><Relationship Id="rId6" Type="http://schemas.openxmlformats.org/officeDocument/2006/relationships/tags" Target="../tags/tag225.xml"/><Relationship Id="rId11" Type="http://schemas.openxmlformats.org/officeDocument/2006/relationships/tags" Target="../tags/tag230.xml"/><Relationship Id="rId24" Type="http://schemas.openxmlformats.org/officeDocument/2006/relationships/tags" Target="../tags/tag243.xml"/><Relationship Id="rId32" Type="http://schemas.openxmlformats.org/officeDocument/2006/relationships/slide" Target="slide55.xml"/><Relationship Id="rId37" Type="http://schemas.openxmlformats.org/officeDocument/2006/relationships/slide" Target="slide60.xml"/><Relationship Id="rId40" Type="http://schemas.openxmlformats.org/officeDocument/2006/relationships/slide" Target="slide63.xml"/><Relationship Id="rId45" Type="http://schemas.openxmlformats.org/officeDocument/2006/relationships/slide" Target="slide68.xml"/><Relationship Id="rId5" Type="http://schemas.openxmlformats.org/officeDocument/2006/relationships/tags" Target="../tags/tag224.xml"/><Relationship Id="rId15" Type="http://schemas.openxmlformats.org/officeDocument/2006/relationships/tags" Target="../tags/tag234.xml"/><Relationship Id="rId23" Type="http://schemas.openxmlformats.org/officeDocument/2006/relationships/tags" Target="../tags/tag242.xml"/><Relationship Id="rId28" Type="http://schemas.openxmlformats.org/officeDocument/2006/relationships/slide" Target="slide51.xml"/><Relationship Id="rId36" Type="http://schemas.openxmlformats.org/officeDocument/2006/relationships/slide" Target="slide59.xml"/><Relationship Id="rId49" Type="http://schemas.openxmlformats.org/officeDocument/2006/relationships/slide" Target="slide74.xml"/><Relationship Id="rId10" Type="http://schemas.openxmlformats.org/officeDocument/2006/relationships/tags" Target="../tags/tag229.xml"/><Relationship Id="rId19" Type="http://schemas.openxmlformats.org/officeDocument/2006/relationships/tags" Target="../tags/tag238.xml"/><Relationship Id="rId31" Type="http://schemas.openxmlformats.org/officeDocument/2006/relationships/slide" Target="slide54.xml"/><Relationship Id="rId44" Type="http://schemas.openxmlformats.org/officeDocument/2006/relationships/slide" Target="slide67.xml"/><Relationship Id="rId52" Type="http://schemas.openxmlformats.org/officeDocument/2006/relationships/slide" Target="slide71.xml"/><Relationship Id="rId4" Type="http://schemas.openxmlformats.org/officeDocument/2006/relationships/tags" Target="../tags/tag223.xml"/><Relationship Id="rId9" Type="http://schemas.openxmlformats.org/officeDocument/2006/relationships/tags" Target="../tags/tag228.xml"/><Relationship Id="rId14" Type="http://schemas.openxmlformats.org/officeDocument/2006/relationships/tags" Target="../tags/tag233.xml"/><Relationship Id="rId22" Type="http://schemas.openxmlformats.org/officeDocument/2006/relationships/tags" Target="../tags/tag241.xml"/><Relationship Id="rId27" Type="http://schemas.openxmlformats.org/officeDocument/2006/relationships/slideLayout" Target="../slideLayouts/slideLayout5.xml"/><Relationship Id="rId30" Type="http://schemas.openxmlformats.org/officeDocument/2006/relationships/slide" Target="slide53.xml"/><Relationship Id="rId35" Type="http://schemas.openxmlformats.org/officeDocument/2006/relationships/slide" Target="slide58.xml"/><Relationship Id="rId43" Type="http://schemas.openxmlformats.org/officeDocument/2006/relationships/slide" Target="slide66.xml"/><Relationship Id="rId48" Type="http://schemas.openxmlformats.org/officeDocument/2006/relationships/slide" Target="slide75.xml"/><Relationship Id="rId8" Type="http://schemas.openxmlformats.org/officeDocument/2006/relationships/tags" Target="../tags/tag227.xml"/><Relationship Id="rId51" Type="http://schemas.openxmlformats.org/officeDocument/2006/relationships/slide" Target="slide72.xml"/></Relationships>
</file>

<file path=ppt/slides/_rels/slide56.xml.rels><?xml version="1.0" encoding="UTF-8" standalone="yes"?>
<Relationships xmlns="http://schemas.openxmlformats.org/package/2006/relationships"><Relationship Id="rId13" Type="http://schemas.openxmlformats.org/officeDocument/2006/relationships/tags" Target="../tags/tag258.xml"/><Relationship Id="rId18" Type="http://schemas.openxmlformats.org/officeDocument/2006/relationships/tags" Target="../tags/tag263.xml"/><Relationship Id="rId26" Type="http://schemas.openxmlformats.org/officeDocument/2006/relationships/tags" Target="../tags/tag271.xml"/><Relationship Id="rId39" Type="http://schemas.openxmlformats.org/officeDocument/2006/relationships/slide" Target="slide62.xml"/><Relationship Id="rId3" Type="http://schemas.openxmlformats.org/officeDocument/2006/relationships/tags" Target="../tags/tag248.xml"/><Relationship Id="rId21" Type="http://schemas.openxmlformats.org/officeDocument/2006/relationships/tags" Target="../tags/tag266.xml"/><Relationship Id="rId34" Type="http://schemas.openxmlformats.org/officeDocument/2006/relationships/slide" Target="slide57.xml"/><Relationship Id="rId42" Type="http://schemas.openxmlformats.org/officeDocument/2006/relationships/slide" Target="slide65.xml"/><Relationship Id="rId47" Type="http://schemas.openxmlformats.org/officeDocument/2006/relationships/slide" Target="slide70.xml"/><Relationship Id="rId50" Type="http://schemas.openxmlformats.org/officeDocument/2006/relationships/slide" Target="slide73.xml"/><Relationship Id="rId7" Type="http://schemas.openxmlformats.org/officeDocument/2006/relationships/tags" Target="../tags/tag252.xml"/><Relationship Id="rId12" Type="http://schemas.openxmlformats.org/officeDocument/2006/relationships/tags" Target="../tags/tag257.xml"/><Relationship Id="rId17" Type="http://schemas.openxmlformats.org/officeDocument/2006/relationships/tags" Target="../tags/tag262.xml"/><Relationship Id="rId25" Type="http://schemas.openxmlformats.org/officeDocument/2006/relationships/tags" Target="../tags/tag270.xml"/><Relationship Id="rId33" Type="http://schemas.openxmlformats.org/officeDocument/2006/relationships/slide" Target="slide56.xml"/><Relationship Id="rId38" Type="http://schemas.openxmlformats.org/officeDocument/2006/relationships/slide" Target="slide61.xml"/><Relationship Id="rId46" Type="http://schemas.openxmlformats.org/officeDocument/2006/relationships/slide" Target="slide69.xml"/><Relationship Id="rId2" Type="http://schemas.openxmlformats.org/officeDocument/2006/relationships/tags" Target="../tags/tag247.xml"/><Relationship Id="rId16" Type="http://schemas.openxmlformats.org/officeDocument/2006/relationships/tags" Target="../tags/tag261.xml"/><Relationship Id="rId20" Type="http://schemas.openxmlformats.org/officeDocument/2006/relationships/tags" Target="../tags/tag265.xml"/><Relationship Id="rId29" Type="http://schemas.openxmlformats.org/officeDocument/2006/relationships/slide" Target="slide52.xml"/><Relationship Id="rId41" Type="http://schemas.openxmlformats.org/officeDocument/2006/relationships/slide" Target="slide64.xml"/><Relationship Id="rId1" Type="http://schemas.openxmlformats.org/officeDocument/2006/relationships/tags" Target="../tags/tag246.xml"/><Relationship Id="rId6" Type="http://schemas.openxmlformats.org/officeDocument/2006/relationships/tags" Target="../tags/tag251.xml"/><Relationship Id="rId11" Type="http://schemas.openxmlformats.org/officeDocument/2006/relationships/tags" Target="../tags/tag256.xml"/><Relationship Id="rId24" Type="http://schemas.openxmlformats.org/officeDocument/2006/relationships/tags" Target="../tags/tag269.xml"/><Relationship Id="rId32" Type="http://schemas.openxmlformats.org/officeDocument/2006/relationships/slide" Target="slide55.xml"/><Relationship Id="rId37" Type="http://schemas.openxmlformats.org/officeDocument/2006/relationships/slide" Target="slide60.xml"/><Relationship Id="rId40" Type="http://schemas.openxmlformats.org/officeDocument/2006/relationships/slide" Target="slide63.xml"/><Relationship Id="rId45" Type="http://schemas.openxmlformats.org/officeDocument/2006/relationships/slide" Target="slide68.xml"/><Relationship Id="rId5" Type="http://schemas.openxmlformats.org/officeDocument/2006/relationships/tags" Target="../tags/tag250.xml"/><Relationship Id="rId15" Type="http://schemas.openxmlformats.org/officeDocument/2006/relationships/tags" Target="../tags/tag260.xml"/><Relationship Id="rId23" Type="http://schemas.openxmlformats.org/officeDocument/2006/relationships/tags" Target="../tags/tag268.xml"/><Relationship Id="rId28" Type="http://schemas.openxmlformats.org/officeDocument/2006/relationships/slide" Target="slide51.xml"/><Relationship Id="rId36" Type="http://schemas.openxmlformats.org/officeDocument/2006/relationships/slide" Target="slide59.xml"/><Relationship Id="rId49" Type="http://schemas.openxmlformats.org/officeDocument/2006/relationships/slide" Target="slide74.xml"/><Relationship Id="rId10" Type="http://schemas.openxmlformats.org/officeDocument/2006/relationships/tags" Target="../tags/tag255.xml"/><Relationship Id="rId19" Type="http://schemas.openxmlformats.org/officeDocument/2006/relationships/tags" Target="../tags/tag264.xml"/><Relationship Id="rId31" Type="http://schemas.openxmlformats.org/officeDocument/2006/relationships/slide" Target="slide54.xml"/><Relationship Id="rId44" Type="http://schemas.openxmlformats.org/officeDocument/2006/relationships/slide" Target="slide67.xml"/><Relationship Id="rId52" Type="http://schemas.openxmlformats.org/officeDocument/2006/relationships/slide" Target="slide71.xml"/><Relationship Id="rId4" Type="http://schemas.openxmlformats.org/officeDocument/2006/relationships/tags" Target="../tags/tag249.xml"/><Relationship Id="rId9" Type="http://schemas.openxmlformats.org/officeDocument/2006/relationships/tags" Target="../tags/tag254.xml"/><Relationship Id="rId14" Type="http://schemas.openxmlformats.org/officeDocument/2006/relationships/tags" Target="../tags/tag259.xml"/><Relationship Id="rId22" Type="http://schemas.openxmlformats.org/officeDocument/2006/relationships/tags" Target="../tags/tag267.xml"/><Relationship Id="rId27" Type="http://schemas.openxmlformats.org/officeDocument/2006/relationships/slideLayout" Target="../slideLayouts/slideLayout5.xml"/><Relationship Id="rId30" Type="http://schemas.openxmlformats.org/officeDocument/2006/relationships/slide" Target="slide53.xml"/><Relationship Id="rId35" Type="http://schemas.openxmlformats.org/officeDocument/2006/relationships/slide" Target="slide58.xml"/><Relationship Id="rId43" Type="http://schemas.openxmlformats.org/officeDocument/2006/relationships/slide" Target="slide66.xml"/><Relationship Id="rId48" Type="http://schemas.openxmlformats.org/officeDocument/2006/relationships/slide" Target="slide75.xml"/><Relationship Id="rId8" Type="http://schemas.openxmlformats.org/officeDocument/2006/relationships/tags" Target="../tags/tag253.xml"/><Relationship Id="rId51" Type="http://schemas.openxmlformats.org/officeDocument/2006/relationships/slide" Target="slide72.xml"/></Relationships>
</file>

<file path=ppt/slides/_rels/slide57.xml.rels><?xml version="1.0" encoding="UTF-8" standalone="yes"?>
<Relationships xmlns="http://schemas.openxmlformats.org/package/2006/relationships"><Relationship Id="rId13" Type="http://schemas.openxmlformats.org/officeDocument/2006/relationships/tags" Target="../tags/tag284.xml"/><Relationship Id="rId18" Type="http://schemas.openxmlformats.org/officeDocument/2006/relationships/tags" Target="../tags/tag289.xml"/><Relationship Id="rId26" Type="http://schemas.openxmlformats.org/officeDocument/2006/relationships/tags" Target="../tags/tag297.xml"/><Relationship Id="rId39" Type="http://schemas.openxmlformats.org/officeDocument/2006/relationships/slide" Target="slide62.xml"/><Relationship Id="rId3" Type="http://schemas.openxmlformats.org/officeDocument/2006/relationships/tags" Target="../tags/tag274.xml"/><Relationship Id="rId21" Type="http://schemas.openxmlformats.org/officeDocument/2006/relationships/tags" Target="../tags/tag292.xml"/><Relationship Id="rId34" Type="http://schemas.openxmlformats.org/officeDocument/2006/relationships/slide" Target="slide57.xml"/><Relationship Id="rId42" Type="http://schemas.openxmlformats.org/officeDocument/2006/relationships/slide" Target="slide65.xml"/><Relationship Id="rId47" Type="http://schemas.openxmlformats.org/officeDocument/2006/relationships/slide" Target="slide70.xml"/><Relationship Id="rId50" Type="http://schemas.openxmlformats.org/officeDocument/2006/relationships/slide" Target="slide73.xml"/><Relationship Id="rId7" Type="http://schemas.openxmlformats.org/officeDocument/2006/relationships/tags" Target="../tags/tag278.xml"/><Relationship Id="rId12" Type="http://schemas.openxmlformats.org/officeDocument/2006/relationships/tags" Target="../tags/tag283.xml"/><Relationship Id="rId17" Type="http://schemas.openxmlformats.org/officeDocument/2006/relationships/tags" Target="../tags/tag288.xml"/><Relationship Id="rId25" Type="http://schemas.openxmlformats.org/officeDocument/2006/relationships/tags" Target="../tags/tag296.xml"/><Relationship Id="rId33" Type="http://schemas.openxmlformats.org/officeDocument/2006/relationships/slide" Target="slide56.xml"/><Relationship Id="rId38" Type="http://schemas.openxmlformats.org/officeDocument/2006/relationships/slide" Target="slide61.xml"/><Relationship Id="rId46" Type="http://schemas.openxmlformats.org/officeDocument/2006/relationships/slide" Target="slide69.xml"/><Relationship Id="rId2" Type="http://schemas.openxmlformats.org/officeDocument/2006/relationships/tags" Target="../tags/tag273.xml"/><Relationship Id="rId16" Type="http://schemas.openxmlformats.org/officeDocument/2006/relationships/tags" Target="../tags/tag287.xml"/><Relationship Id="rId20" Type="http://schemas.openxmlformats.org/officeDocument/2006/relationships/tags" Target="../tags/tag291.xml"/><Relationship Id="rId29" Type="http://schemas.openxmlformats.org/officeDocument/2006/relationships/slide" Target="slide52.xml"/><Relationship Id="rId41" Type="http://schemas.openxmlformats.org/officeDocument/2006/relationships/slide" Target="slide64.xml"/><Relationship Id="rId1" Type="http://schemas.openxmlformats.org/officeDocument/2006/relationships/tags" Target="../tags/tag272.xml"/><Relationship Id="rId6" Type="http://schemas.openxmlformats.org/officeDocument/2006/relationships/tags" Target="../tags/tag277.xml"/><Relationship Id="rId11" Type="http://schemas.openxmlformats.org/officeDocument/2006/relationships/tags" Target="../tags/tag282.xml"/><Relationship Id="rId24" Type="http://schemas.openxmlformats.org/officeDocument/2006/relationships/tags" Target="../tags/tag295.xml"/><Relationship Id="rId32" Type="http://schemas.openxmlformats.org/officeDocument/2006/relationships/slide" Target="slide55.xml"/><Relationship Id="rId37" Type="http://schemas.openxmlformats.org/officeDocument/2006/relationships/slide" Target="slide60.xml"/><Relationship Id="rId40" Type="http://schemas.openxmlformats.org/officeDocument/2006/relationships/slide" Target="slide63.xml"/><Relationship Id="rId45" Type="http://schemas.openxmlformats.org/officeDocument/2006/relationships/slide" Target="slide68.xml"/><Relationship Id="rId5" Type="http://schemas.openxmlformats.org/officeDocument/2006/relationships/tags" Target="../tags/tag276.xml"/><Relationship Id="rId15" Type="http://schemas.openxmlformats.org/officeDocument/2006/relationships/tags" Target="../tags/tag286.xml"/><Relationship Id="rId23" Type="http://schemas.openxmlformats.org/officeDocument/2006/relationships/tags" Target="../tags/tag294.xml"/><Relationship Id="rId28" Type="http://schemas.openxmlformats.org/officeDocument/2006/relationships/slide" Target="slide51.xml"/><Relationship Id="rId36" Type="http://schemas.openxmlformats.org/officeDocument/2006/relationships/slide" Target="slide59.xml"/><Relationship Id="rId49" Type="http://schemas.openxmlformats.org/officeDocument/2006/relationships/slide" Target="slide74.xml"/><Relationship Id="rId10" Type="http://schemas.openxmlformats.org/officeDocument/2006/relationships/tags" Target="../tags/tag281.xml"/><Relationship Id="rId19" Type="http://schemas.openxmlformats.org/officeDocument/2006/relationships/tags" Target="../tags/tag290.xml"/><Relationship Id="rId31" Type="http://schemas.openxmlformats.org/officeDocument/2006/relationships/slide" Target="slide54.xml"/><Relationship Id="rId44" Type="http://schemas.openxmlformats.org/officeDocument/2006/relationships/slide" Target="slide67.xml"/><Relationship Id="rId52" Type="http://schemas.openxmlformats.org/officeDocument/2006/relationships/slide" Target="slide71.xml"/><Relationship Id="rId4" Type="http://schemas.openxmlformats.org/officeDocument/2006/relationships/tags" Target="../tags/tag275.xml"/><Relationship Id="rId9" Type="http://schemas.openxmlformats.org/officeDocument/2006/relationships/tags" Target="../tags/tag280.xml"/><Relationship Id="rId14" Type="http://schemas.openxmlformats.org/officeDocument/2006/relationships/tags" Target="../tags/tag285.xml"/><Relationship Id="rId22" Type="http://schemas.openxmlformats.org/officeDocument/2006/relationships/tags" Target="../tags/tag293.xml"/><Relationship Id="rId27" Type="http://schemas.openxmlformats.org/officeDocument/2006/relationships/slideLayout" Target="../slideLayouts/slideLayout5.xml"/><Relationship Id="rId30" Type="http://schemas.openxmlformats.org/officeDocument/2006/relationships/slide" Target="slide53.xml"/><Relationship Id="rId35" Type="http://schemas.openxmlformats.org/officeDocument/2006/relationships/slide" Target="slide58.xml"/><Relationship Id="rId43" Type="http://schemas.openxmlformats.org/officeDocument/2006/relationships/slide" Target="slide66.xml"/><Relationship Id="rId48" Type="http://schemas.openxmlformats.org/officeDocument/2006/relationships/slide" Target="slide75.xml"/><Relationship Id="rId8" Type="http://schemas.openxmlformats.org/officeDocument/2006/relationships/tags" Target="../tags/tag279.xml"/><Relationship Id="rId51" Type="http://schemas.openxmlformats.org/officeDocument/2006/relationships/slide" Target="slide72.xml"/></Relationships>
</file>

<file path=ppt/slides/_rels/slide58.xml.rels><?xml version="1.0" encoding="UTF-8" standalone="yes"?>
<Relationships xmlns="http://schemas.openxmlformats.org/package/2006/relationships"><Relationship Id="rId13" Type="http://schemas.openxmlformats.org/officeDocument/2006/relationships/tags" Target="../tags/tag310.xml"/><Relationship Id="rId18" Type="http://schemas.openxmlformats.org/officeDocument/2006/relationships/tags" Target="../tags/tag315.xml"/><Relationship Id="rId26" Type="http://schemas.openxmlformats.org/officeDocument/2006/relationships/tags" Target="../tags/tag323.xml"/><Relationship Id="rId39" Type="http://schemas.openxmlformats.org/officeDocument/2006/relationships/slide" Target="slide62.xml"/><Relationship Id="rId3" Type="http://schemas.openxmlformats.org/officeDocument/2006/relationships/tags" Target="../tags/tag300.xml"/><Relationship Id="rId21" Type="http://schemas.openxmlformats.org/officeDocument/2006/relationships/tags" Target="../tags/tag318.xml"/><Relationship Id="rId34" Type="http://schemas.openxmlformats.org/officeDocument/2006/relationships/slide" Target="slide57.xml"/><Relationship Id="rId42" Type="http://schemas.openxmlformats.org/officeDocument/2006/relationships/slide" Target="slide65.xml"/><Relationship Id="rId47" Type="http://schemas.openxmlformats.org/officeDocument/2006/relationships/slide" Target="slide70.xml"/><Relationship Id="rId50" Type="http://schemas.openxmlformats.org/officeDocument/2006/relationships/slide" Target="slide73.xml"/><Relationship Id="rId7" Type="http://schemas.openxmlformats.org/officeDocument/2006/relationships/tags" Target="../tags/tag304.xml"/><Relationship Id="rId12" Type="http://schemas.openxmlformats.org/officeDocument/2006/relationships/tags" Target="../tags/tag309.xml"/><Relationship Id="rId17" Type="http://schemas.openxmlformats.org/officeDocument/2006/relationships/tags" Target="../tags/tag314.xml"/><Relationship Id="rId25" Type="http://schemas.openxmlformats.org/officeDocument/2006/relationships/tags" Target="../tags/tag322.xml"/><Relationship Id="rId33" Type="http://schemas.openxmlformats.org/officeDocument/2006/relationships/slide" Target="slide56.xml"/><Relationship Id="rId38" Type="http://schemas.openxmlformats.org/officeDocument/2006/relationships/slide" Target="slide61.xml"/><Relationship Id="rId46" Type="http://schemas.openxmlformats.org/officeDocument/2006/relationships/slide" Target="slide69.xml"/><Relationship Id="rId2" Type="http://schemas.openxmlformats.org/officeDocument/2006/relationships/tags" Target="../tags/tag299.xml"/><Relationship Id="rId16" Type="http://schemas.openxmlformats.org/officeDocument/2006/relationships/tags" Target="../tags/tag313.xml"/><Relationship Id="rId20" Type="http://schemas.openxmlformats.org/officeDocument/2006/relationships/tags" Target="../tags/tag317.xml"/><Relationship Id="rId29" Type="http://schemas.openxmlformats.org/officeDocument/2006/relationships/slide" Target="slide52.xml"/><Relationship Id="rId41" Type="http://schemas.openxmlformats.org/officeDocument/2006/relationships/slide" Target="slide64.xml"/><Relationship Id="rId1" Type="http://schemas.openxmlformats.org/officeDocument/2006/relationships/tags" Target="../tags/tag298.xml"/><Relationship Id="rId6" Type="http://schemas.openxmlformats.org/officeDocument/2006/relationships/tags" Target="../tags/tag303.xml"/><Relationship Id="rId11" Type="http://schemas.openxmlformats.org/officeDocument/2006/relationships/tags" Target="../tags/tag308.xml"/><Relationship Id="rId24" Type="http://schemas.openxmlformats.org/officeDocument/2006/relationships/tags" Target="../tags/tag321.xml"/><Relationship Id="rId32" Type="http://schemas.openxmlformats.org/officeDocument/2006/relationships/slide" Target="slide55.xml"/><Relationship Id="rId37" Type="http://schemas.openxmlformats.org/officeDocument/2006/relationships/slide" Target="slide60.xml"/><Relationship Id="rId40" Type="http://schemas.openxmlformats.org/officeDocument/2006/relationships/slide" Target="slide63.xml"/><Relationship Id="rId45" Type="http://schemas.openxmlformats.org/officeDocument/2006/relationships/slide" Target="slide68.xml"/><Relationship Id="rId5" Type="http://schemas.openxmlformats.org/officeDocument/2006/relationships/tags" Target="../tags/tag302.xml"/><Relationship Id="rId15" Type="http://schemas.openxmlformats.org/officeDocument/2006/relationships/tags" Target="../tags/tag312.xml"/><Relationship Id="rId23" Type="http://schemas.openxmlformats.org/officeDocument/2006/relationships/tags" Target="../tags/tag320.xml"/><Relationship Id="rId28" Type="http://schemas.openxmlformats.org/officeDocument/2006/relationships/slide" Target="slide51.xml"/><Relationship Id="rId36" Type="http://schemas.openxmlformats.org/officeDocument/2006/relationships/slide" Target="slide59.xml"/><Relationship Id="rId49" Type="http://schemas.openxmlformats.org/officeDocument/2006/relationships/slide" Target="slide74.xml"/><Relationship Id="rId10" Type="http://schemas.openxmlformats.org/officeDocument/2006/relationships/tags" Target="../tags/tag307.xml"/><Relationship Id="rId19" Type="http://schemas.openxmlformats.org/officeDocument/2006/relationships/tags" Target="../tags/tag316.xml"/><Relationship Id="rId31" Type="http://schemas.openxmlformats.org/officeDocument/2006/relationships/slide" Target="slide54.xml"/><Relationship Id="rId44" Type="http://schemas.openxmlformats.org/officeDocument/2006/relationships/slide" Target="slide67.xml"/><Relationship Id="rId52" Type="http://schemas.openxmlformats.org/officeDocument/2006/relationships/slide" Target="slide71.xml"/><Relationship Id="rId4" Type="http://schemas.openxmlformats.org/officeDocument/2006/relationships/tags" Target="../tags/tag301.xml"/><Relationship Id="rId9" Type="http://schemas.openxmlformats.org/officeDocument/2006/relationships/tags" Target="../tags/tag306.xml"/><Relationship Id="rId14" Type="http://schemas.openxmlformats.org/officeDocument/2006/relationships/tags" Target="../tags/tag311.xml"/><Relationship Id="rId22" Type="http://schemas.openxmlformats.org/officeDocument/2006/relationships/tags" Target="../tags/tag319.xml"/><Relationship Id="rId27" Type="http://schemas.openxmlformats.org/officeDocument/2006/relationships/slideLayout" Target="../slideLayouts/slideLayout5.xml"/><Relationship Id="rId30" Type="http://schemas.openxmlformats.org/officeDocument/2006/relationships/slide" Target="slide53.xml"/><Relationship Id="rId35" Type="http://schemas.openxmlformats.org/officeDocument/2006/relationships/slide" Target="slide58.xml"/><Relationship Id="rId43" Type="http://schemas.openxmlformats.org/officeDocument/2006/relationships/slide" Target="slide66.xml"/><Relationship Id="rId48" Type="http://schemas.openxmlformats.org/officeDocument/2006/relationships/slide" Target="slide75.xml"/><Relationship Id="rId8" Type="http://schemas.openxmlformats.org/officeDocument/2006/relationships/tags" Target="../tags/tag305.xml"/><Relationship Id="rId51" Type="http://schemas.openxmlformats.org/officeDocument/2006/relationships/slide" Target="slide72.xml"/></Relationships>
</file>

<file path=ppt/slides/_rels/slide59.xml.rels><?xml version="1.0" encoding="UTF-8" standalone="yes"?>
<Relationships xmlns="http://schemas.openxmlformats.org/package/2006/relationships"><Relationship Id="rId13" Type="http://schemas.openxmlformats.org/officeDocument/2006/relationships/tags" Target="../tags/tag336.xml"/><Relationship Id="rId18" Type="http://schemas.openxmlformats.org/officeDocument/2006/relationships/tags" Target="../tags/tag341.xml"/><Relationship Id="rId26" Type="http://schemas.openxmlformats.org/officeDocument/2006/relationships/tags" Target="../tags/tag349.xml"/><Relationship Id="rId39" Type="http://schemas.openxmlformats.org/officeDocument/2006/relationships/slide" Target="slide62.xml"/><Relationship Id="rId3" Type="http://schemas.openxmlformats.org/officeDocument/2006/relationships/tags" Target="../tags/tag326.xml"/><Relationship Id="rId21" Type="http://schemas.openxmlformats.org/officeDocument/2006/relationships/tags" Target="../tags/tag344.xml"/><Relationship Id="rId34" Type="http://schemas.openxmlformats.org/officeDocument/2006/relationships/slide" Target="slide57.xml"/><Relationship Id="rId42" Type="http://schemas.openxmlformats.org/officeDocument/2006/relationships/slide" Target="slide65.xml"/><Relationship Id="rId47" Type="http://schemas.openxmlformats.org/officeDocument/2006/relationships/slide" Target="slide70.xml"/><Relationship Id="rId50" Type="http://schemas.openxmlformats.org/officeDocument/2006/relationships/slide" Target="slide73.xml"/><Relationship Id="rId7" Type="http://schemas.openxmlformats.org/officeDocument/2006/relationships/tags" Target="../tags/tag330.xml"/><Relationship Id="rId12" Type="http://schemas.openxmlformats.org/officeDocument/2006/relationships/tags" Target="../tags/tag335.xml"/><Relationship Id="rId17" Type="http://schemas.openxmlformats.org/officeDocument/2006/relationships/tags" Target="../tags/tag340.xml"/><Relationship Id="rId25" Type="http://schemas.openxmlformats.org/officeDocument/2006/relationships/tags" Target="../tags/tag348.xml"/><Relationship Id="rId33" Type="http://schemas.openxmlformats.org/officeDocument/2006/relationships/slide" Target="slide56.xml"/><Relationship Id="rId38" Type="http://schemas.openxmlformats.org/officeDocument/2006/relationships/slide" Target="slide61.xml"/><Relationship Id="rId46" Type="http://schemas.openxmlformats.org/officeDocument/2006/relationships/slide" Target="slide69.xml"/><Relationship Id="rId2" Type="http://schemas.openxmlformats.org/officeDocument/2006/relationships/tags" Target="../tags/tag325.xml"/><Relationship Id="rId16" Type="http://schemas.openxmlformats.org/officeDocument/2006/relationships/tags" Target="../tags/tag339.xml"/><Relationship Id="rId20" Type="http://schemas.openxmlformats.org/officeDocument/2006/relationships/tags" Target="../tags/tag343.xml"/><Relationship Id="rId29" Type="http://schemas.openxmlformats.org/officeDocument/2006/relationships/slide" Target="slide52.xml"/><Relationship Id="rId41" Type="http://schemas.openxmlformats.org/officeDocument/2006/relationships/slide" Target="slide64.xml"/><Relationship Id="rId1" Type="http://schemas.openxmlformats.org/officeDocument/2006/relationships/tags" Target="../tags/tag324.xml"/><Relationship Id="rId6" Type="http://schemas.openxmlformats.org/officeDocument/2006/relationships/tags" Target="../tags/tag329.xml"/><Relationship Id="rId11" Type="http://schemas.openxmlformats.org/officeDocument/2006/relationships/tags" Target="../tags/tag334.xml"/><Relationship Id="rId24" Type="http://schemas.openxmlformats.org/officeDocument/2006/relationships/tags" Target="../tags/tag347.xml"/><Relationship Id="rId32" Type="http://schemas.openxmlformats.org/officeDocument/2006/relationships/slide" Target="slide55.xml"/><Relationship Id="rId37" Type="http://schemas.openxmlformats.org/officeDocument/2006/relationships/slide" Target="slide60.xml"/><Relationship Id="rId40" Type="http://schemas.openxmlformats.org/officeDocument/2006/relationships/slide" Target="slide63.xml"/><Relationship Id="rId45" Type="http://schemas.openxmlformats.org/officeDocument/2006/relationships/slide" Target="slide68.xml"/><Relationship Id="rId5" Type="http://schemas.openxmlformats.org/officeDocument/2006/relationships/tags" Target="../tags/tag328.xml"/><Relationship Id="rId15" Type="http://schemas.openxmlformats.org/officeDocument/2006/relationships/tags" Target="../tags/tag338.xml"/><Relationship Id="rId23" Type="http://schemas.openxmlformats.org/officeDocument/2006/relationships/tags" Target="../tags/tag346.xml"/><Relationship Id="rId28" Type="http://schemas.openxmlformats.org/officeDocument/2006/relationships/slide" Target="slide51.xml"/><Relationship Id="rId36" Type="http://schemas.openxmlformats.org/officeDocument/2006/relationships/slide" Target="slide59.xml"/><Relationship Id="rId49" Type="http://schemas.openxmlformats.org/officeDocument/2006/relationships/slide" Target="slide74.xml"/><Relationship Id="rId10" Type="http://schemas.openxmlformats.org/officeDocument/2006/relationships/tags" Target="../tags/tag333.xml"/><Relationship Id="rId19" Type="http://schemas.openxmlformats.org/officeDocument/2006/relationships/tags" Target="../tags/tag342.xml"/><Relationship Id="rId31" Type="http://schemas.openxmlformats.org/officeDocument/2006/relationships/slide" Target="slide54.xml"/><Relationship Id="rId44" Type="http://schemas.openxmlformats.org/officeDocument/2006/relationships/slide" Target="slide67.xml"/><Relationship Id="rId52" Type="http://schemas.openxmlformats.org/officeDocument/2006/relationships/slide" Target="slide71.xml"/><Relationship Id="rId4" Type="http://schemas.openxmlformats.org/officeDocument/2006/relationships/tags" Target="../tags/tag327.xml"/><Relationship Id="rId9" Type="http://schemas.openxmlformats.org/officeDocument/2006/relationships/tags" Target="../tags/tag332.xml"/><Relationship Id="rId14" Type="http://schemas.openxmlformats.org/officeDocument/2006/relationships/tags" Target="../tags/tag337.xml"/><Relationship Id="rId22" Type="http://schemas.openxmlformats.org/officeDocument/2006/relationships/tags" Target="../tags/tag345.xml"/><Relationship Id="rId27" Type="http://schemas.openxmlformats.org/officeDocument/2006/relationships/slideLayout" Target="../slideLayouts/slideLayout5.xml"/><Relationship Id="rId30" Type="http://schemas.openxmlformats.org/officeDocument/2006/relationships/slide" Target="slide53.xml"/><Relationship Id="rId35" Type="http://schemas.openxmlformats.org/officeDocument/2006/relationships/slide" Target="slide58.xml"/><Relationship Id="rId43" Type="http://schemas.openxmlformats.org/officeDocument/2006/relationships/slide" Target="slide66.xml"/><Relationship Id="rId48" Type="http://schemas.openxmlformats.org/officeDocument/2006/relationships/slide" Target="slide75.xml"/><Relationship Id="rId8" Type="http://schemas.openxmlformats.org/officeDocument/2006/relationships/tags" Target="../tags/tag331.xml"/><Relationship Id="rId51" Type="http://schemas.openxmlformats.org/officeDocument/2006/relationships/slide" Target="slide72.xml"/></Relationships>
</file>

<file path=ppt/slides/_rels/slide6.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3" Type="http://schemas.openxmlformats.org/officeDocument/2006/relationships/tags" Target="../tags/tag362.xml"/><Relationship Id="rId18" Type="http://schemas.openxmlformats.org/officeDocument/2006/relationships/tags" Target="../tags/tag367.xml"/><Relationship Id="rId26" Type="http://schemas.openxmlformats.org/officeDocument/2006/relationships/tags" Target="../tags/tag375.xml"/><Relationship Id="rId39" Type="http://schemas.openxmlformats.org/officeDocument/2006/relationships/slide" Target="slide62.xml"/><Relationship Id="rId3" Type="http://schemas.openxmlformats.org/officeDocument/2006/relationships/tags" Target="../tags/tag352.xml"/><Relationship Id="rId21" Type="http://schemas.openxmlformats.org/officeDocument/2006/relationships/tags" Target="../tags/tag370.xml"/><Relationship Id="rId34" Type="http://schemas.openxmlformats.org/officeDocument/2006/relationships/slide" Target="slide57.xml"/><Relationship Id="rId42" Type="http://schemas.openxmlformats.org/officeDocument/2006/relationships/slide" Target="slide65.xml"/><Relationship Id="rId47" Type="http://schemas.openxmlformats.org/officeDocument/2006/relationships/slide" Target="slide70.xml"/><Relationship Id="rId50" Type="http://schemas.openxmlformats.org/officeDocument/2006/relationships/slide" Target="slide73.xml"/><Relationship Id="rId7" Type="http://schemas.openxmlformats.org/officeDocument/2006/relationships/tags" Target="../tags/tag356.xml"/><Relationship Id="rId12" Type="http://schemas.openxmlformats.org/officeDocument/2006/relationships/tags" Target="../tags/tag361.xml"/><Relationship Id="rId17" Type="http://schemas.openxmlformats.org/officeDocument/2006/relationships/tags" Target="../tags/tag366.xml"/><Relationship Id="rId25" Type="http://schemas.openxmlformats.org/officeDocument/2006/relationships/tags" Target="../tags/tag374.xml"/><Relationship Id="rId33" Type="http://schemas.openxmlformats.org/officeDocument/2006/relationships/slide" Target="slide56.xml"/><Relationship Id="rId38" Type="http://schemas.openxmlformats.org/officeDocument/2006/relationships/slide" Target="slide61.xml"/><Relationship Id="rId46" Type="http://schemas.openxmlformats.org/officeDocument/2006/relationships/slide" Target="slide69.xml"/><Relationship Id="rId2" Type="http://schemas.openxmlformats.org/officeDocument/2006/relationships/tags" Target="../tags/tag351.xml"/><Relationship Id="rId16" Type="http://schemas.openxmlformats.org/officeDocument/2006/relationships/tags" Target="../tags/tag365.xml"/><Relationship Id="rId20" Type="http://schemas.openxmlformats.org/officeDocument/2006/relationships/tags" Target="../tags/tag369.xml"/><Relationship Id="rId29" Type="http://schemas.openxmlformats.org/officeDocument/2006/relationships/slide" Target="slide52.xml"/><Relationship Id="rId41" Type="http://schemas.openxmlformats.org/officeDocument/2006/relationships/slide" Target="slide64.xml"/><Relationship Id="rId1" Type="http://schemas.openxmlformats.org/officeDocument/2006/relationships/tags" Target="../tags/tag350.xml"/><Relationship Id="rId6" Type="http://schemas.openxmlformats.org/officeDocument/2006/relationships/tags" Target="../tags/tag355.xml"/><Relationship Id="rId11" Type="http://schemas.openxmlformats.org/officeDocument/2006/relationships/tags" Target="../tags/tag360.xml"/><Relationship Id="rId24" Type="http://schemas.openxmlformats.org/officeDocument/2006/relationships/tags" Target="../tags/tag373.xml"/><Relationship Id="rId32" Type="http://schemas.openxmlformats.org/officeDocument/2006/relationships/slide" Target="slide55.xml"/><Relationship Id="rId37" Type="http://schemas.openxmlformats.org/officeDocument/2006/relationships/slide" Target="slide60.xml"/><Relationship Id="rId40" Type="http://schemas.openxmlformats.org/officeDocument/2006/relationships/slide" Target="slide63.xml"/><Relationship Id="rId45" Type="http://schemas.openxmlformats.org/officeDocument/2006/relationships/slide" Target="slide68.xml"/><Relationship Id="rId5" Type="http://schemas.openxmlformats.org/officeDocument/2006/relationships/tags" Target="../tags/tag354.xml"/><Relationship Id="rId15" Type="http://schemas.openxmlformats.org/officeDocument/2006/relationships/tags" Target="../tags/tag364.xml"/><Relationship Id="rId23" Type="http://schemas.openxmlformats.org/officeDocument/2006/relationships/tags" Target="../tags/tag372.xml"/><Relationship Id="rId28" Type="http://schemas.openxmlformats.org/officeDocument/2006/relationships/slide" Target="slide51.xml"/><Relationship Id="rId36" Type="http://schemas.openxmlformats.org/officeDocument/2006/relationships/slide" Target="slide59.xml"/><Relationship Id="rId49" Type="http://schemas.openxmlformats.org/officeDocument/2006/relationships/slide" Target="slide74.xml"/><Relationship Id="rId10" Type="http://schemas.openxmlformats.org/officeDocument/2006/relationships/tags" Target="../tags/tag359.xml"/><Relationship Id="rId19" Type="http://schemas.openxmlformats.org/officeDocument/2006/relationships/tags" Target="../tags/tag368.xml"/><Relationship Id="rId31" Type="http://schemas.openxmlformats.org/officeDocument/2006/relationships/slide" Target="slide54.xml"/><Relationship Id="rId44" Type="http://schemas.openxmlformats.org/officeDocument/2006/relationships/slide" Target="slide67.xml"/><Relationship Id="rId52" Type="http://schemas.openxmlformats.org/officeDocument/2006/relationships/slide" Target="slide71.xml"/><Relationship Id="rId4" Type="http://schemas.openxmlformats.org/officeDocument/2006/relationships/tags" Target="../tags/tag353.xml"/><Relationship Id="rId9" Type="http://schemas.openxmlformats.org/officeDocument/2006/relationships/tags" Target="../tags/tag358.xml"/><Relationship Id="rId14" Type="http://schemas.openxmlformats.org/officeDocument/2006/relationships/tags" Target="../tags/tag363.xml"/><Relationship Id="rId22" Type="http://schemas.openxmlformats.org/officeDocument/2006/relationships/tags" Target="../tags/tag371.xml"/><Relationship Id="rId27" Type="http://schemas.openxmlformats.org/officeDocument/2006/relationships/slideLayout" Target="../slideLayouts/slideLayout5.xml"/><Relationship Id="rId30" Type="http://schemas.openxmlformats.org/officeDocument/2006/relationships/slide" Target="slide53.xml"/><Relationship Id="rId35" Type="http://schemas.openxmlformats.org/officeDocument/2006/relationships/slide" Target="slide58.xml"/><Relationship Id="rId43" Type="http://schemas.openxmlformats.org/officeDocument/2006/relationships/slide" Target="slide66.xml"/><Relationship Id="rId48" Type="http://schemas.openxmlformats.org/officeDocument/2006/relationships/slide" Target="slide75.xml"/><Relationship Id="rId8" Type="http://schemas.openxmlformats.org/officeDocument/2006/relationships/tags" Target="../tags/tag357.xml"/><Relationship Id="rId51" Type="http://schemas.openxmlformats.org/officeDocument/2006/relationships/slide" Target="slide72.xml"/></Relationships>
</file>

<file path=ppt/slides/_rels/slide61.xml.rels><?xml version="1.0" encoding="UTF-8" standalone="yes"?>
<Relationships xmlns="http://schemas.openxmlformats.org/package/2006/relationships"><Relationship Id="rId13" Type="http://schemas.openxmlformats.org/officeDocument/2006/relationships/tags" Target="../tags/tag388.xml"/><Relationship Id="rId18" Type="http://schemas.openxmlformats.org/officeDocument/2006/relationships/tags" Target="../tags/tag393.xml"/><Relationship Id="rId26" Type="http://schemas.openxmlformats.org/officeDocument/2006/relationships/tags" Target="../tags/tag401.xml"/><Relationship Id="rId39" Type="http://schemas.openxmlformats.org/officeDocument/2006/relationships/slide" Target="slide62.xml"/><Relationship Id="rId3" Type="http://schemas.openxmlformats.org/officeDocument/2006/relationships/tags" Target="../tags/tag378.xml"/><Relationship Id="rId21" Type="http://schemas.openxmlformats.org/officeDocument/2006/relationships/tags" Target="../tags/tag396.xml"/><Relationship Id="rId34" Type="http://schemas.openxmlformats.org/officeDocument/2006/relationships/slide" Target="slide57.xml"/><Relationship Id="rId42" Type="http://schemas.openxmlformats.org/officeDocument/2006/relationships/slide" Target="slide65.xml"/><Relationship Id="rId47" Type="http://schemas.openxmlformats.org/officeDocument/2006/relationships/slide" Target="slide70.xml"/><Relationship Id="rId50" Type="http://schemas.openxmlformats.org/officeDocument/2006/relationships/slide" Target="slide73.xml"/><Relationship Id="rId7" Type="http://schemas.openxmlformats.org/officeDocument/2006/relationships/tags" Target="../tags/tag382.xml"/><Relationship Id="rId12" Type="http://schemas.openxmlformats.org/officeDocument/2006/relationships/tags" Target="../tags/tag387.xml"/><Relationship Id="rId17" Type="http://schemas.openxmlformats.org/officeDocument/2006/relationships/tags" Target="../tags/tag392.xml"/><Relationship Id="rId25" Type="http://schemas.openxmlformats.org/officeDocument/2006/relationships/tags" Target="../tags/tag400.xml"/><Relationship Id="rId33" Type="http://schemas.openxmlformats.org/officeDocument/2006/relationships/slide" Target="slide56.xml"/><Relationship Id="rId38" Type="http://schemas.openxmlformats.org/officeDocument/2006/relationships/slide" Target="slide61.xml"/><Relationship Id="rId46" Type="http://schemas.openxmlformats.org/officeDocument/2006/relationships/slide" Target="slide69.xml"/><Relationship Id="rId2" Type="http://schemas.openxmlformats.org/officeDocument/2006/relationships/tags" Target="../tags/tag377.xml"/><Relationship Id="rId16" Type="http://schemas.openxmlformats.org/officeDocument/2006/relationships/tags" Target="../tags/tag391.xml"/><Relationship Id="rId20" Type="http://schemas.openxmlformats.org/officeDocument/2006/relationships/tags" Target="../tags/tag395.xml"/><Relationship Id="rId29" Type="http://schemas.openxmlformats.org/officeDocument/2006/relationships/slide" Target="slide52.xml"/><Relationship Id="rId41" Type="http://schemas.openxmlformats.org/officeDocument/2006/relationships/slide" Target="slide64.xml"/><Relationship Id="rId1" Type="http://schemas.openxmlformats.org/officeDocument/2006/relationships/tags" Target="../tags/tag376.xml"/><Relationship Id="rId6" Type="http://schemas.openxmlformats.org/officeDocument/2006/relationships/tags" Target="../tags/tag381.xml"/><Relationship Id="rId11" Type="http://schemas.openxmlformats.org/officeDocument/2006/relationships/tags" Target="../tags/tag386.xml"/><Relationship Id="rId24" Type="http://schemas.openxmlformats.org/officeDocument/2006/relationships/tags" Target="../tags/tag399.xml"/><Relationship Id="rId32" Type="http://schemas.openxmlformats.org/officeDocument/2006/relationships/slide" Target="slide55.xml"/><Relationship Id="rId37" Type="http://schemas.openxmlformats.org/officeDocument/2006/relationships/slide" Target="slide60.xml"/><Relationship Id="rId40" Type="http://schemas.openxmlformats.org/officeDocument/2006/relationships/slide" Target="slide63.xml"/><Relationship Id="rId45" Type="http://schemas.openxmlformats.org/officeDocument/2006/relationships/slide" Target="slide68.xml"/><Relationship Id="rId5" Type="http://schemas.openxmlformats.org/officeDocument/2006/relationships/tags" Target="../tags/tag380.xml"/><Relationship Id="rId15" Type="http://schemas.openxmlformats.org/officeDocument/2006/relationships/tags" Target="../tags/tag390.xml"/><Relationship Id="rId23" Type="http://schemas.openxmlformats.org/officeDocument/2006/relationships/tags" Target="../tags/tag398.xml"/><Relationship Id="rId28" Type="http://schemas.openxmlformats.org/officeDocument/2006/relationships/slide" Target="slide51.xml"/><Relationship Id="rId36" Type="http://schemas.openxmlformats.org/officeDocument/2006/relationships/slide" Target="slide59.xml"/><Relationship Id="rId49" Type="http://schemas.openxmlformats.org/officeDocument/2006/relationships/slide" Target="slide74.xml"/><Relationship Id="rId10" Type="http://schemas.openxmlformats.org/officeDocument/2006/relationships/tags" Target="../tags/tag385.xml"/><Relationship Id="rId19" Type="http://schemas.openxmlformats.org/officeDocument/2006/relationships/tags" Target="../tags/tag394.xml"/><Relationship Id="rId31" Type="http://schemas.openxmlformats.org/officeDocument/2006/relationships/slide" Target="slide54.xml"/><Relationship Id="rId44" Type="http://schemas.openxmlformats.org/officeDocument/2006/relationships/slide" Target="slide67.xml"/><Relationship Id="rId52" Type="http://schemas.openxmlformats.org/officeDocument/2006/relationships/slide" Target="slide71.xml"/><Relationship Id="rId4" Type="http://schemas.openxmlformats.org/officeDocument/2006/relationships/tags" Target="../tags/tag379.xml"/><Relationship Id="rId9" Type="http://schemas.openxmlformats.org/officeDocument/2006/relationships/tags" Target="../tags/tag384.xml"/><Relationship Id="rId14" Type="http://schemas.openxmlformats.org/officeDocument/2006/relationships/tags" Target="../tags/tag389.xml"/><Relationship Id="rId22" Type="http://schemas.openxmlformats.org/officeDocument/2006/relationships/tags" Target="../tags/tag397.xml"/><Relationship Id="rId27" Type="http://schemas.openxmlformats.org/officeDocument/2006/relationships/slideLayout" Target="../slideLayouts/slideLayout5.xml"/><Relationship Id="rId30" Type="http://schemas.openxmlformats.org/officeDocument/2006/relationships/slide" Target="slide53.xml"/><Relationship Id="rId35" Type="http://schemas.openxmlformats.org/officeDocument/2006/relationships/slide" Target="slide58.xml"/><Relationship Id="rId43" Type="http://schemas.openxmlformats.org/officeDocument/2006/relationships/slide" Target="slide66.xml"/><Relationship Id="rId48" Type="http://schemas.openxmlformats.org/officeDocument/2006/relationships/slide" Target="slide75.xml"/><Relationship Id="rId8" Type="http://schemas.openxmlformats.org/officeDocument/2006/relationships/tags" Target="../tags/tag383.xml"/><Relationship Id="rId51" Type="http://schemas.openxmlformats.org/officeDocument/2006/relationships/slide" Target="slide72.xml"/></Relationships>
</file>

<file path=ppt/slides/_rels/slide62.xml.rels><?xml version="1.0" encoding="UTF-8" standalone="yes"?>
<Relationships xmlns="http://schemas.openxmlformats.org/package/2006/relationships"><Relationship Id="rId13" Type="http://schemas.openxmlformats.org/officeDocument/2006/relationships/tags" Target="../tags/tag414.xml"/><Relationship Id="rId18" Type="http://schemas.openxmlformats.org/officeDocument/2006/relationships/tags" Target="../tags/tag419.xml"/><Relationship Id="rId26" Type="http://schemas.openxmlformats.org/officeDocument/2006/relationships/tags" Target="../tags/tag427.xml"/><Relationship Id="rId39" Type="http://schemas.openxmlformats.org/officeDocument/2006/relationships/slide" Target="slide62.xml"/><Relationship Id="rId3" Type="http://schemas.openxmlformats.org/officeDocument/2006/relationships/tags" Target="../tags/tag404.xml"/><Relationship Id="rId21" Type="http://schemas.openxmlformats.org/officeDocument/2006/relationships/tags" Target="../tags/tag422.xml"/><Relationship Id="rId34" Type="http://schemas.openxmlformats.org/officeDocument/2006/relationships/slide" Target="slide57.xml"/><Relationship Id="rId42" Type="http://schemas.openxmlformats.org/officeDocument/2006/relationships/slide" Target="slide65.xml"/><Relationship Id="rId47" Type="http://schemas.openxmlformats.org/officeDocument/2006/relationships/slide" Target="slide70.xml"/><Relationship Id="rId50" Type="http://schemas.openxmlformats.org/officeDocument/2006/relationships/slide" Target="slide73.xml"/><Relationship Id="rId7" Type="http://schemas.openxmlformats.org/officeDocument/2006/relationships/tags" Target="../tags/tag408.xml"/><Relationship Id="rId12" Type="http://schemas.openxmlformats.org/officeDocument/2006/relationships/tags" Target="../tags/tag413.xml"/><Relationship Id="rId17" Type="http://schemas.openxmlformats.org/officeDocument/2006/relationships/tags" Target="../tags/tag418.xml"/><Relationship Id="rId25" Type="http://schemas.openxmlformats.org/officeDocument/2006/relationships/tags" Target="../tags/tag426.xml"/><Relationship Id="rId33" Type="http://schemas.openxmlformats.org/officeDocument/2006/relationships/slide" Target="slide56.xml"/><Relationship Id="rId38" Type="http://schemas.openxmlformats.org/officeDocument/2006/relationships/slide" Target="slide61.xml"/><Relationship Id="rId46" Type="http://schemas.openxmlformats.org/officeDocument/2006/relationships/slide" Target="slide69.xml"/><Relationship Id="rId2" Type="http://schemas.openxmlformats.org/officeDocument/2006/relationships/tags" Target="../tags/tag403.xml"/><Relationship Id="rId16" Type="http://schemas.openxmlformats.org/officeDocument/2006/relationships/tags" Target="../tags/tag417.xml"/><Relationship Id="rId20" Type="http://schemas.openxmlformats.org/officeDocument/2006/relationships/tags" Target="../tags/tag421.xml"/><Relationship Id="rId29" Type="http://schemas.openxmlformats.org/officeDocument/2006/relationships/slide" Target="slide52.xml"/><Relationship Id="rId41" Type="http://schemas.openxmlformats.org/officeDocument/2006/relationships/slide" Target="slide64.xml"/><Relationship Id="rId1" Type="http://schemas.openxmlformats.org/officeDocument/2006/relationships/tags" Target="../tags/tag402.xml"/><Relationship Id="rId6" Type="http://schemas.openxmlformats.org/officeDocument/2006/relationships/tags" Target="../tags/tag407.xml"/><Relationship Id="rId11" Type="http://schemas.openxmlformats.org/officeDocument/2006/relationships/tags" Target="../tags/tag412.xml"/><Relationship Id="rId24" Type="http://schemas.openxmlformats.org/officeDocument/2006/relationships/tags" Target="../tags/tag425.xml"/><Relationship Id="rId32" Type="http://schemas.openxmlformats.org/officeDocument/2006/relationships/slide" Target="slide55.xml"/><Relationship Id="rId37" Type="http://schemas.openxmlformats.org/officeDocument/2006/relationships/slide" Target="slide60.xml"/><Relationship Id="rId40" Type="http://schemas.openxmlformats.org/officeDocument/2006/relationships/slide" Target="slide63.xml"/><Relationship Id="rId45" Type="http://schemas.openxmlformats.org/officeDocument/2006/relationships/slide" Target="slide68.xml"/><Relationship Id="rId5" Type="http://schemas.openxmlformats.org/officeDocument/2006/relationships/tags" Target="../tags/tag406.xml"/><Relationship Id="rId15" Type="http://schemas.openxmlformats.org/officeDocument/2006/relationships/tags" Target="../tags/tag416.xml"/><Relationship Id="rId23" Type="http://schemas.openxmlformats.org/officeDocument/2006/relationships/tags" Target="../tags/tag424.xml"/><Relationship Id="rId28" Type="http://schemas.openxmlformats.org/officeDocument/2006/relationships/slide" Target="slide51.xml"/><Relationship Id="rId36" Type="http://schemas.openxmlformats.org/officeDocument/2006/relationships/slide" Target="slide59.xml"/><Relationship Id="rId49" Type="http://schemas.openxmlformats.org/officeDocument/2006/relationships/slide" Target="slide74.xml"/><Relationship Id="rId10" Type="http://schemas.openxmlformats.org/officeDocument/2006/relationships/tags" Target="../tags/tag411.xml"/><Relationship Id="rId19" Type="http://schemas.openxmlformats.org/officeDocument/2006/relationships/tags" Target="../tags/tag420.xml"/><Relationship Id="rId31" Type="http://schemas.openxmlformats.org/officeDocument/2006/relationships/slide" Target="slide54.xml"/><Relationship Id="rId44" Type="http://schemas.openxmlformats.org/officeDocument/2006/relationships/slide" Target="slide67.xml"/><Relationship Id="rId52" Type="http://schemas.openxmlformats.org/officeDocument/2006/relationships/slide" Target="slide71.xml"/><Relationship Id="rId4" Type="http://schemas.openxmlformats.org/officeDocument/2006/relationships/tags" Target="../tags/tag405.xml"/><Relationship Id="rId9" Type="http://schemas.openxmlformats.org/officeDocument/2006/relationships/tags" Target="../tags/tag410.xml"/><Relationship Id="rId14" Type="http://schemas.openxmlformats.org/officeDocument/2006/relationships/tags" Target="../tags/tag415.xml"/><Relationship Id="rId22" Type="http://schemas.openxmlformats.org/officeDocument/2006/relationships/tags" Target="../tags/tag423.xml"/><Relationship Id="rId27" Type="http://schemas.openxmlformats.org/officeDocument/2006/relationships/slideLayout" Target="../slideLayouts/slideLayout5.xml"/><Relationship Id="rId30" Type="http://schemas.openxmlformats.org/officeDocument/2006/relationships/slide" Target="slide53.xml"/><Relationship Id="rId35" Type="http://schemas.openxmlformats.org/officeDocument/2006/relationships/slide" Target="slide58.xml"/><Relationship Id="rId43" Type="http://schemas.openxmlformats.org/officeDocument/2006/relationships/slide" Target="slide66.xml"/><Relationship Id="rId48" Type="http://schemas.openxmlformats.org/officeDocument/2006/relationships/slide" Target="slide75.xml"/><Relationship Id="rId8" Type="http://schemas.openxmlformats.org/officeDocument/2006/relationships/tags" Target="../tags/tag409.xml"/><Relationship Id="rId51" Type="http://schemas.openxmlformats.org/officeDocument/2006/relationships/slide" Target="slide72.xml"/></Relationships>
</file>

<file path=ppt/slides/_rels/slide63.xml.rels><?xml version="1.0" encoding="UTF-8" standalone="yes"?>
<Relationships xmlns="http://schemas.openxmlformats.org/package/2006/relationships"><Relationship Id="rId13" Type="http://schemas.openxmlformats.org/officeDocument/2006/relationships/tags" Target="../tags/tag440.xml"/><Relationship Id="rId18" Type="http://schemas.openxmlformats.org/officeDocument/2006/relationships/tags" Target="../tags/tag445.xml"/><Relationship Id="rId26" Type="http://schemas.openxmlformats.org/officeDocument/2006/relationships/tags" Target="../tags/tag453.xml"/><Relationship Id="rId39" Type="http://schemas.openxmlformats.org/officeDocument/2006/relationships/slide" Target="slide62.xml"/><Relationship Id="rId3" Type="http://schemas.openxmlformats.org/officeDocument/2006/relationships/tags" Target="../tags/tag430.xml"/><Relationship Id="rId21" Type="http://schemas.openxmlformats.org/officeDocument/2006/relationships/tags" Target="../tags/tag448.xml"/><Relationship Id="rId34" Type="http://schemas.openxmlformats.org/officeDocument/2006/relationships/slide" Target="slide57.xml"/><Relationship Id="rId42" Type="http://schemas.openxmlformats.org/officeDocument/2006/relationships/slide" Target="slide65.xml"/><Relationship Id="rId47" Type="http://schemas.openxmlformats.org/officeDocument/2006/relationships/slide" Target="slide70.xml"/><Relationship Id="rId50" Type="http://schemas.openxmlformats.org/officeDocument/2006/relationships/slide" Target="slide73.xml"/><Relationship Id="rId7" Type="http://schemas.openxmlformats.org/officeDocument/2006/relationships/tags" Target="../tags/tag434.xml"/><Relationship Id="rId12" Type="http://schemas.openxmlformats.org/officeDocument/2006/relationships/tags" Target="../tags/tag439.xml"/><Relationship Id="rId17" Type="http://schemas.openxmlformats.org/officeDocument/2006/relationships/tags" Target="../tags/tag444.xml"/><Relationship Id="rId25" Type="http://schemas.openxmlformats.org/officeDocument/2006/relationships/tags" Target="../tags/tag452.xml"/><Relationship Id="rId33" Type="http://schemas.openxmlformats.org/officeDocument/2006/relationships/slide" Target="slide56.xml"/><Relationship Id="rId38" Type="http://schemas.openxmlformats.org/officeDocument/2006/relationships/slide" Target="slide61.xml"/><Relationship Id="rId46" Type="http://schemas.openxmlformats.org/officeDocument/2006/relationships/slide" Target="slide69.xml"/><Relationship Id="rId2" Type="http://schemas.openxmlformats.org/officeDocument/2006/relationships/tags" Target="../tags/tag429.xml"/><Relationship Id="rId16" Type="http://schemas.openxmlformats.org/officeDocument/2006/relationships/tags" Target="../tags/tag443.xml"/><Relationship Id="rId20" Type="http://schemas.openxmlformats.org/officeDocument/2006/relationships/tags" Target="../tags/tag447.xml"/><Relationship Id="rId29" Type="http://schemas.openxmlformats.org/officeDocument/2006/relationships/slide" Target="slide52.xml"/><Relationship Id="rId41" Type="http://schemas.openxmlformats.org/officeDocument/2006/relationships/slide" Target="slide64.xml"/><Relationship Id="rId1" Type="http://schemas.openxmlformats.org/officeDocument/2006/relationships/tags" Target="../tags/tag428.xml"/><Relationship Id="rId6" Type="http://schemas.openxmlformats.org/officeDocument/2006/relationships/tags" Target="../tags/tag433.xml"/><Relationship Id="rId11" Type="http://schemas.openxmlformats.org/officeDocument/2006/relationships/tags" Target="../tags/tag438.xml"/><Relationship Id="rId24" Type="http://schemas.openxmlformats.org/officeDocument/2006/relationships/tags" Target="../tags/tag451.xml"/><Relationship Id="rId32" Type="http://schemas.openxmlformats.org/officeDocument/2006/relationships/slide" Target="slide55.xml"/><Relationship Id="rId37" Type="http://schemas.openxmlformats.org/officeDocument/2006/relationships/slide" Target="slide60.xml"/><Relationship Id="rId40" Type="http://schemas.openxmlformats.org/officeDocument/2006/relationships/slide" Target="slide63.xml"/><Relationship Id="rId45" Type="http://schemas.openxmlformats.org/officeDocument/2006/relationships/slide" Target="slide68.xml"/><Relationship Id="rId5" Type="http://schemas.openxmlformats.org/officeDocument/2006/relationships/tags" Target="../tags/tag432.xml"/><Relationship Id="rId15" Type="http://schemas.openxmlformats.org/officeDocument/2006/relationships/tags" Target="../tags/tag442.xml"/><Relationship Id="rId23" Type="http://schemas.openxmlformats.org/officeDocument/2006/relationships/tags" Target="../tags/tag450.xml"/><Relationship Id="rId28" Type="http://schemas.openxmlformats.org/officeDocument/2006/relationships/slide" Target="slide51.xml"/><Relationship Id="rId36" Type="http://schemas.openxmlformats.org/officeDocument/2006/relationships/slide" Target="slide59.xml"/><Relationship Id="rId49" Type="http://schemas.openxmlformats.org/officeDocument/2006/relationships/slide" Target="slide74.xml"/><Relationship Id="rId10" Type="http://schemas.openxmlformats.org/officeDocument/2006/relationships/tags" Target="../tags/tag437.xml"/><Relationship Id="rId19" Type="http://schemas.openxmlformats.org/officeDocument/2006/relationships/tags" Target="../tags/tag446.xml"/><Relationship Id="rId31" Type="http://schemas.openxmlformats.org/officeDocument/2006/relationships/slide" Target="slide54.xml"/><Relationship Id="rId44" Type="http://schemas.openxmlformats.org/officeDocument/2006/relationships/slide" Target="slide67.xml"/><Relationship Id="rId52" Type="http://schemas.openxmlformats.org/officeDocument/2006/relationships/slide" Target="slide71.xml"/><Relationship Id="rId4" Type="http://schemas.openxmlformats.org/officeDocument/2006/relationships/tags" Target="../tags/tag431.xml"/><Relationship Id="rId9" Type="http://schemas.openxmlformats.org/officeDocument/2006/relationships/tags" Target="../tags/tag436.xml"/><Relationship Id="rId14" Type="http://schemas.openxmlformats.org/officeDocument/2006/relationships/tags" Target="../tags/tag441.xml"/><Relationship Id="rId22" Type="http://schemas.openxmlformats.org/officeDocument/2006/relationships/tags" Target="../tags/tag449.xml"/><Relationship Id="rId27" Type="http://schemas.openxmlformats.org/officeDocument/2006/relationships/slideLayout" Target="../slideLayouts/slideLayout5.xml"/><Relationship Id="rId30" Type="http://schemas.openxmlformats.org/officeDocument/2006/relationships/slide" Target="slide53.xml"/><Relationship Id="rId35" Type="http://schemas.openxmlformats.org/officeDocument/2006/relationships/slide" Target="slide58.xml"/><Relationship Id="rId43" Type="http://schemas.openxmlformats.org/officeDocument/2006/relationships/slide" Target="slide66.xml"/><Relationship Id="rId48" Type="http://schemas.openxmlformats.org/officeDocument/2006/relationships/slide" Target="slide75.xml"/><Relationship Id="rId8" Type="http://schemas.openxmlformats.org/officeDocument/2006/relationships/tags" Target="../tags/tag435.xml"/><Relationship Id="rId51" Type="http://schemas.openxmlformats.org/officeDocument/2006/relationships/slide" Target="slide72.xml"/></Relationships>
</file>

<file path=ppt/slides/_rels/slide64.xml.rels><?xml version="1.0" encoding="UTF-8" standalone="yes"?>
<Relationships xmlns="http://schemas.openxmlformats.org/package/2006/relationships"><Relationship Id="rId13" Type="http://schemas.openxmlformats.org/officeDocument/2006/relationships/tags" Target="../tags/tag466.xml"/><Relationship Id="rId18" Type="http://schemas.openxmlformats.org/officeDocument/2006/relationships/tags" Target="../tags/tag471.xml"/><Relationship Id="rId26" Type="http://schemas.openxmlformats.org/officeDocument/2006/relationships/tags" Target="../tags/tag479.xml"/><Relationship Id="rId39" Type="http://schemas.openxmlformats.org/officeDocument/2006/relationships/slide" Target="slide62.xml"/><Relationship Id="rId3" Type="http://schemas.openxmlformats.org/officeDocument/2006/relationships/tags" Target="../tags/tag456.xml"/><Relationship Id="rId21" Type="http://schemas.openxmlformats.org/officeDocument/2006/relationships/tags" Target="../tags/tag474.xml"/><Relationship Id="rId34" Type="http://schemas.openxmlformats.org/officeDocument/2006/relationships/slide" Target="slide57.xml"/><Relationship Id="rId42" Type="http://schemas.openxmlformats.org/officeDocument/2006/relationships/slide" Target="slide65.xml"/><Relationship Id="rId47" Type="http://schemas.openxmlformats.org/officeDocument/2006/relationships/slide" Target="slide70.xml"/><Relationship Id="rId50" Type="http://schemas.openxmlformats.org/officeDocument/2006/relationships/slide" Target="slide73.xml"/><Relationship Id="rId7" Type="http://schemas.openxmlformats.org/officeDocument/2006/relationships/tags" Target="../tags/tag460.xml"/><Relationship Id="rId12" Type="http://schemas.openxmlformats.org/officeDocument/2006/relationships/tags" Target="../tags/tag465.xml"/><Relationship Id="rId17" Type="http://schemas.openxmlformats.org/officeDocument/2006/relationships/tags" Target="../tags/tag470.xml"/><Relationship Id="rId25" Type="http://schemas.openxmlformats.org/officeDocument/2006/relationships/tags" Target="../tags/tag478.xml"/><Relationship Id="rId33" Type="http://schemas.openxmlformats.org/officeDocument/2006/relationships/slide" Target="slide56.xml"/><Relationship Id="rId38" Type="http://schemas.openxmlformats.org/officeDocument/2006/relationships/slide" Target="slide61.xml"/><Relationship Id="rId46" Type="http://schemas.openxmlformats.org/officeDocument/2006/relationships/slide" Target="slide69.xml"/><Relationship Id="rId2" Type="http://schemas.openxmlformats.org/officeDocument/2006/relationships/tags" Target="../tags/tag455.xml"/><Relationship Id="rId16" Type="http://schemas.openxmlformats.org/officeDocument/2006/relationships/tags" Target="../tags/tag469.xml"/><Relationship Id="rId20" Type="http://schemas.openxmlformats.org/officeDocument/2006/relationships/tags" Target="../tags/tag473.xml"/><Relationship Id="rId29" Type="http://schemas.openxmlformats.org/officeDocument/2006/relationships/slide" Target="slide52.xml"/><Relationship Id="rId41" Type="http://schemas.openxmlformats.org/officeDocument/2006/relationships/slide" Target="slide64.xml"/><Relationship Id="rId1" Type="http://schemas.openxmlformats.org/officeDocument/2006/relationships/tags" Target="../tags/tag454.xml"/><Relationship Id="rId6" Type="http://schemas.openxmlformats.org/officeDocument/2006/relationships/tags" Target="../tags/tag459.xml"/><Relationship Id="rId11" Type="http://schemas.openxmlformats.org/officeDocument/2006/relationships/tags" Target="../tags/tag464.xml"/><Relationship Id="rId24" Type="http://schemas.openxmlformats.org/officeDocument/2006/relationships/tags" Target="../tags/tag477.xml"/><Relationship Id="rId32" Type="http://schemas.openxmlformats.org/officeDocument/2006/relationships/slide" Target="slide55.xml"/><Relationship Id="rId37" Type="http://schemas.openxmlformats.org/officeDocument/2006/relationships/slide" Target="slide60.xml"/><Relationship Id="rId40" Type="http://schemas.openxmlformats.org/officeDocument/2006/relationships/slide" Target="slide63.xml"/><Relationship Id="rId45" Type="http://schemas.openxmlformats.org/officeDocument/2006/relationships/slide" Target="slide68.xml"/><Relationship Id="rId5" Type="http://schemas.openxmlformats.org/officeDocument/2006/relationships/tags" Target="../tags/tag458.xml"/><Relationship Id="rId15" Type="http://schemas.openxmlformats.org/officeDocument/2006/relationships/tags" Target="../tags/tag468.xml"/><Relationship Id="rId23" Type="http://schemas.openxmlformats.org/officeDocument/2006/relationships/tags" Target="../tags/tag476.xml"/><Relationship Id="rId28" Type="http://schemas.openxmlformats.org/officeDocument/2006/relationships/slide" Target="slide51.xml"/><Relationship Id="rId36" Type="http://schemas.openxmlformats.org/officeDocument/2006/relationships/slide" Target="slide59.xml"/><Relationship Id="rId49" Type="http://schemas.openxmlformats.org/officeDocument/2006/relationships/slide" Target="slide74.xml"/><Relationship Id="rId10" Type="http://schemas.openxmlformats.org/officeDocument/2006/relationships/tags" Target="../tags/tag463.xml"/><Relationship Id="rId19" Type="http://schemas.openxmlformats.org/officeDocument/2006/relationships/tags" Target="../tags/tag472.xml"/><Relationship Id="rId31" Type="http://schemas.openxmlformats.org/officeDocument/2006/relationships/slide" Target="slide54.xml"/><Relationship Id="rId44" Type="http://schemas.openxmlformats.org/officeDocument/2006/relationships/slide" Target="slide67.xml"/><Relationship Id="rId52" Type="http://schemas.openxmlformats.org/officeDocument/2006/relationships/slide" Target="slide71.xml"/><Relationship Id="rId4" Type="http://schemas.openxmlformats.org/officeDocument/2006/relationships/tags" Target="../tags/tag457.xml"/><Relationship Id="rId9" Type="http://schemas.openxmlformats.org/officeDocument/2006/relationships/tags" Target="../tags/tag462.xml"/><Relationship Id="rId14" Type="http://schemas.openxmlformats.org/officeDocument/2006/relationships/tags" Target="../tags/tag467.xml"/><Relationship Id="rId22" Type="http://schemas.openxmlformats.org/officeDocument/2006/relationships/tags" Target="../tags/tag475.xml"/><Relationship Id="rId27" Type="http://schemas.openxmlformats.org/officeDocument/2006/relationships/slideLayout" Target="../slideLayouts/slideLayout5.xml"/><Relationship Id="rId30" Type="http://schemas.openxmlformats.org/officeDocument/2006/relationships/slide" Target="slide53.xml"/><Relationship Id="rId35" Type="http://schemas.openxmlformats.org/officeDocument/2006/relationships/slide" Target="slide58.xml"/><Relationship Id="rId43" Type="http://schemas.openxmlformats.org/officeDocument/2006/relationships/slide" Target="slide66.xml"/><Relationship Id="rId48" Type="http://schemas.openxmlformats.org/officeDocument/2006/relationships/slide" Target="slide75.xml"/><Relationship Id="rId8" Type="http://schemas.openxmlformats.org/officeDocument/2006/relationships/tags" Target="../tags/tag461.xml"/><Relationship Id="rId51" Type="http://schemas.openxmlformats.org/officeDocument/2006/relationships/slide" Target="slide72.xml"/></Relationships>
</file>

<file path=ppt/slides/_rels/slide65.xml.rels><?xml version="1.0" encoding="UTF-8" standalone="yes"?>
<Relationships xmlns="http://schemas.openxmlformats.org/package/2006/relationships"><Relationship Id="rId13" Type="http://schemas.openxmlformats.org/officeDocument/2006/relationships/tags" Target="../tags/tag492.xml"/><Relationship Id="rId18" Type="http://schemas.openxmlformats.org/officeDocument/2006/relationships/tags" Target="../tags/tag497.xml"/><Relationship Id="rId26" Type="http://schemas.openxmlformats.org/officeDocument/2006/relationships/tags" Target="../tags/tag505.xml"/><Relationship Id="rId39" Type="http://schemas.openxmlformats.org/officeDocument/2006/relationships/slide" Target="slide62.xml"/><Relationship Id="rId3" Type="http://schemas.openxmlformats.org/officeDocument/2006/relationships/tags" Target="../tags/tag482.xml"/><Relationship Id="rId21" Type="http://schemas.openxmlformats.org/officeDocument/2006/relationships/tags" Target="../tags/tag500.xml"/><Relationship Id="rId34" Type="http://schemas.openxmlformats.org/officeDocument/2006/relationships/slide" Target="slide57.xml"/><Relationship Id="rId42" Type="http://schemas.openxmlformats.org/officeDocument/2006/relationships/slide" Target="slide65.xml"/><Relationship Id="rId47" Type="http://schemas.openxmlformats.org/officeDocument/2006/relationships/slide" Target="slide70.xml"/><Relationship Id="rId50" Type="http://schemas.openxmlformats.org/officeDocument/2006/relationships/slide" Target="slide73.xml"/><Relationship Id="rId7" Type="http://schemas.openxmlformats.org/officeDocument/2006/relationships/tags" Target="../tags/tag486.xml"/><Relationship Id="rId12" Type="http://schemas.openxmlformats.org/officeDocument/2006/relationships/tags" Target="../tags/tag491.xml"/><Relationship Id="rId17" Type="http://schemas.openxmlformats.org/officeDocument/2006/relationships/tags" Target="../tags/tag496.xml"/><Relationship Id="rId25" Type="http://schemas.openxmlformats.org/officeDocument/2006/relationships/tags" Target="../tags/tag504.xml"/><Relationship Id="rId33" Type="http://schemas.openxmlformats.org/officeDocument/2006/relationships/slide" Target="slide56.xml"/><Relationship Id="rId38" Type="http://schemas.openxmlformats.org/officeDocument/2006/relationships/slide" Target="slide61.xml"/><Relationship Id="rId46" Type="http://schemas.openxmlformats.org/officeDocument/2006/relationships/slide" Target="slide69.xml"/><Relationship Id="rId2" Type="http://schemas.openxmlformats.org/officeDocument/2006/relationships/tags" Target="../tags/tag481.xml"/><Relationship Id="rId16" Type="http://schemas.openxmlformats.org/officeDocument/2006/relationships/tags" Target="../tags/tag495.xml"/><Relationship Id="rId20" Type="http://schemas.openxmlformats.org/officeDocument/2006/relationships/tags" Target="../tags/tag499.xml"/><Relationship Id="rId29" Type="http://schemas.openxmlformats.org/officeDocument/2006/relationships/slide" Target="slide52.xml"/><Relationship Id="rId41" Type="http://schemas.openxmlformats.org/officeDocument/2006/relationships/slide" Target="slide64.xml"/><Relationship Id="rId1" Type="http://schemas.openxmlformats.org/officeDocument/2006/relationships/tags" Target="../tags/tag480.xml"/><Relationship Id="rId6" Type="http://schemas.openxmlformats.org/officeDocument/2006/relationships/tags" Target="../tags/tag485.xml"/><Relationship Id="rId11" Type="http://schemas.openxmlformats.org/officeDocument/2006/relationships/tags" Target="../tags/tag490.xml"/><Relationship Id="rId24" Type="http://schemas.openxmlformats.org/officeDocument/2006/relationships/tags" Target="../tags/tag503.xml"/><Relationship Id="rId32" Type="http://schemas.openxmlformats.org/officeDocument/2006/relationships/slide" Target="slide55.xml"/><Relationship Id="rId37" Type="http://schemas.openxmlformats.org/officeDocument/2006/relationships/slide" Target="slide60.xml"/><Relationship Id="rId40" Type="http://schemas.openxmlformats.org/officeDocument/2006/relationships/slide" Target="slide63.xml"/><Relationship Id="rId45" Type="http://schemas.openxmlformats.org/officeDocument/2006/relationships/slide" Target="slide68.xml"/><Relationship Id="rId5" Type="http://schemas.openxmlformats.org/officeDocument/2006/relationships/tags" Target="../tags/tag484.xml"/><Relationship Id="rId15" Type="http://schemas.openxmlformats.org/officeDocument/2006/relationships/tags" Target="../tags/tag494.xml"/><Relationship Id="rId23" Type="http://schemas.openxmlformats.org/officeDocument/2006/relationships/tags" Target="../tags/tag502.xml"/><Relationship Id="rId28" Type="http://schemas.openxmlformats.org/officeDocument/2006/relationships/slide" Target="slide51.xml"/><Relationship Id="rId36" Type="http://schemas.openxmlformats.org/officeDocument/2006/relationships/slide" Target="slide59.xml"/><Relationship Id="rId49" Type="http://schemas.openxmlformats.org/officeDocument/2006/relationships/slide" Target="slide74.xml"/><Relationship Id="rId10" Type="http://schemas.openxmlformats.org/officeDocument/2006/relationships/tags" Target="../tags/tag489.xml"/><Relationship Id="rId19" Type="http://schemas.openxmlformats.org/officeDocument/2006/relationships/tags" Target="../tags/tag498.xml"/><Relationship Id="rId31" Type="http://schemas.openxmlformats.org/officeDocument/2006/relationships/slide" Target="slide54.xml"/><Relationship Id="rId44" Type="http://schemas.openxmlformats.org/officeDocument/2006/relationships/slide" Target="slide67.xml"/><Relationship Id="rId52" Type="http://schemas.openxmlformats.org/officeDocument/2006/relationships/slide" Target="slide71.xml"/><Relationship Id="rId4" Type="http://schemas.openxmlformats.org/officeDocument/2006/relationships/tags" Target="../tags/tag483.xml"/><Relationship Id="rId9" Type="http://schemas.openxmlformats.org/officeDocument/2006/relationships/tags" Target="../tags/tag488.xml"/><Relationship Id="rId14" Type="http://schemas.openxmlformats.org/officeDocument/2006/relationships/tags" Target="../tags/tag493.xml"/><Relationship Id="rId22" Type="http://schemas.openxmlformats.org/officeDocument/2006/relationships/tags" Target="../tags/tag501.xml"/><Relationship Id="rId27" Type="http://schemas.openxmlformats.org/officeDocument/2006/relationships/slideLayout" Target="../slideLayouts/slideLayout5.xml"/><Relationship Id="rId30" Type="http://schemas.openxmlformats.org/officeDocument/2006/relationships/slide" Target="slide53.xml"/><Relationship Id="rId35" Type="http://schemas.openxmlformats.org/officeDocument/2006/relationships/slide" Target="slide58.xml"/><Relationship Id="rId43" Type="http://schemas.openxmlformats.org/officeDocument/2006/relationships/slide" Target="slide66.xml"/><Relationship Id="rId48" Type="http://schemas.openxmlformats.org/officeDocument/2006/relationships/slide" Target="slide75.xml"/><Relationship Id="rId8" Type="http://schemas.openxmlformats.org/officeDocument/2006/relationships/tags" Target="../tags/tag487.xml"/><Relationship Id="rId51" Type="http://schemas.openxmlformats.org/officeDocument/2006/relationships/slide" Target="slide72.xml"/></Relationships>
</file>

<file path=ppt/slides/_rels/slide66.xml.rels><?xml version="1.0" encoding="UTF-8" standalone="yes"?>
<Relationships xmlns="http://schemas.openxmlformats.org/package/2006/relationships"><Relationship Id="rId13" Type="http://schemas.openxmlformats.org/officeDocument/2006/relationships/tags" Target="../tags/tag518.xml"/><Relationship Id="rId18" Type="http://schemas.openxmlformats.org/officeDocument/2006/relationships/tags" Target="../tags/tag523.xml"/><Relationship Id="rId26" Type="http://schemas.openxmlformats.org/officeDocument/2006/relationships/tags" Target="../tags/tag531.xml"/><Relationship Id="rId39" Type="http://schemas.openxmlformats.org/officeDocument/2006/relationships/slide" Target="slide62.xml"/><Relationship Id="rId3" Type="http://schemas.openxmlformats.org/officeDocument/2006/relationships/tags" Target="../tags/tag508.xml"/><Relationship Id="rId21" Type="http://schemas.openxmlformats.org/officeDocument/2006/relationships/tags" Target="../tags/tag526.xml"/><Relationship Id="rId34" Type="http://schemas.openxmlformats.org/officeDocument/2006/relationships/slide" Target="slide57.xml"/><Relationship Id="rId42" Type="http://schemas.openxmlformats.org/officeDocument/2006/relationships/slide" Target="slide65.xml"/><Relationship Id="rId47" Type="http://schemas.openxmlformats.org/officeDocument/2006/relationships/slide" Target="slide70.xml"/><Relationship Id="rId50" Type="http://schemas.openxmlformats.org/officeDocument/2006/relationships/slide" Target="slide73.xml"/><Relationship Id="rId7" Type="http://schemas.openxmlformats.org/officeDocument/2006/relationships/tags" Target="../tags/tag512.xml"/><Relationship Id="rId12" Type="http://schemas.openxmlformats.org/officeDocument/2006/relationships/tags" Target="../tags/tag517.xml"/><Relationship Id="rId17" Type="http://schemas.openxmlformats.org/officeDocument/2006/relationships/tags" Target="../tags/tag522.xml"/><Relationship Id="rId25" Type="http://schemas.openxmlformats.org/officeDocument/2006/relationships/tags" Target="../tags/tag530.xml"/><Relationship Id="rId33" Type="http://schemas.openxmlformats.org/officeDocument/2006/relationships/slide" Target="slide56.xml"/><Relationship Id="rId38" Type="http://schemas.openxmlformats.org/officeDocument/2006/relationships/slide" Target="slide61.xml"/><Relationship Id="rId46" Type="http://schemas.openxmlformats.org/officeDocument/2006/relationships/slide" Target="slide69.xml"/><Relationship Id="rId2" Type="http://schemas.openxmlformats.org/officeDocument/2006/relationships/tags" Target="../tags/tag507.xml"/><Relationship Id="rId16" Type="http://schemas.openxmlformats.org/officeDocument/2006/relationships/tags" Target="../tags/tag521.xml"/><Relationship Id="rId20" Type="http://schemas.openxmlformats.org/officeDocument/2006/relationships/tags" Target="../tags/tag525.xml"/><Relationship Id="rId29" Type="http://schemas.openxmlformats.org/officeDocument/2006/relationships/slide" Target="slide52.xml"/><Relationship Id="rId41" Type="http://schemas.openxmlformats.org/officeDocument/2006/relationships/slide" Target="slide64.xml"/><Relationship Id="rId1" Type="http://schemas.openxmlformats.org/officeDocument/2006/relationships/tags" Target="../tags/tag506.xml"/><Relationship Id="rId6" Type="http://schemas.openxmlformats.org/officeDocument/2006/relationships/tags" Target="../tags/tag511.xml"/><Relationship Id="rId11" Type="http://schemas.openxmlformats.org/officeDocument/2006/relationships/tags" Target="../tags/tag516.xml"/><Relationship Id="rId24" Type="http://schemas.openxmlformats.org/officeDocument/2006/relationships/tags" Target="../tags/tag529.xml"/><Relationship Id="rId32" Type="http://schemas.openxmlformats.org/officeDocument/2006/relationships/slide" Target="slide55.xml"/><Relationship Id="rId37" Type="http://schemas.openxmlformats.org/officeDocument/2006/relationships/slide" Target="slide60.xml"/><Relationship Id="rId40" Type="http://schemas.openxmlformats.org/officeDocument/2006/relationships/slide" Target="slide63.xml"/><Relationship Id="rId45" Type="http://schemas.openxmlformats.org/officeDocument/2006/relationships/slide" Target="slide68.xml"/><Relationship Id="rId5" Type="http://schemas.openxmlformats.org/officeDocument/2006/relationships/tags" Target="../tags/tag510.xml"/><Relationship Id="rId15" Type="http://schemas.openxmlformats.org/officeDocument/2006/relationships/tags" Target="../tags/tag520.xml"/><Relationship Id="rId23" Type="http://schemas.openxmlformats.org/officeDocument/2006/relationships/tags" Target="../tags/tag528.xml"/><Relationship Id="rId28" Type="http://schemas.openxmlformats.org/officeDocument/2006/relationships/slide" Target="slide51.xml"/><Relationship Id="rId36" Type="http://schemas.openxmlformats.org/officeDocument/2006/relationships/slide" Target="slide59.xml"/><Relationship Id="rId49" Type="http://schemas.openxmlformats.org/officeDocument/2006/relationships/slide" Target="slide74.xml"/><Relationship Id="rId10" Type="http://schemas.openxmlformats.org/officeDocument/2006/relationships/tags" Target="../tags/tag515.xml"/><Relationship Id="rId19" Type="http://schemas.openxmlformats.org/officeDocument/2006/relationships/tags" Target="../tags/tag524.xml"/><Relationship Id="rId31" Type="http://schemas.openxmlformats.org/officeDocument/2006/relationships/slide" Target="slide54.xml"/><Relationship Id="rId44" Type="http://schemas.openxmlformats.org/officeDocument/2006/relationships/slide" Target="slide67.xml"/><Relationship Id="rId52" Type="http://schemas.openxmlformats.org/officeDocument/2006/relationships/slide" Target="slide71.xml"/><Relationship Id="rId4" Type="http://schemas.openxmlformats.org/officeDocument/2006/relationships/tags" Target="../tags/tag509.xml"/><Relationship Id="rId9" Type="http://schemas.openxmlformats.org/officeDocument/2006/relationships/tags" Target="../tags/tag514.xml"/><Relationship Id="rId14" Type="http://schemas.openxmlformats.org/officeDocument/2006/relationships/tags" Target="../tags/tag519.xml"/><Relationship Id="rId22" Type="http://schemas.openxmlformats.org/officeDocument/2006/relationships/tags" Target="../tags/tag527.xml"/><Relationship Id="rId27" Type="http://schemas.openxmlformats.org/officeDocument/2006/relationships/slideLayout" Target="../slideLayouts/slideLayout5.xml"/><Relationship Id="rId30" Type="http://schemas.openxmlformats.org/officeDocument/2006/relationships/slide" Target="slide53.xml"/><Relationship Id="rId35" Type="http://schemas.openxmlformats.org/officeDocument/2006/relationships/slide" Target="slide58.xml"/><Relationship Id="rId43" Type="http://schemas.openxmlformats.org/officeDocument/2006/relationships/slide" Target="slide66.xml"/><Relationship Id="rId48" Type="http://schemas.openxmlformats.org/officeDocument/2006/relationships/slide" Target="slide75.xml"/><Relationship Id="rId8" Type="http://schemas.openxmlformats.org/officeDocument/2006/relationships/tags" Target="../tags/tag513.xml"/><Relationship Id="rId51" Type="http://schemas.openxmlformats.org/officeDocument/2006/relationships/slide" Target="slide72.xml"/></Relationships>
</file>

<file path=ppt/slides/_rels/slide67.xml.rels><?xml version="1.0" encoding="UTF-8" standalone="yes"?>
<Relationships xmlns="http://schemas.openxmlformats.org/package/2006/relationships"><Relationship Id="rId13" Type="http://schemas.openxmlformats.org/officeDocument/2006/relationships/tags" Target="../tags/tag544.xml"/><Relationship Id="rId18" Type="http://schemas.openxmlformats.org/officeDocument/2006/relationships/tags" Target="../tags/tag549.xml"/><Relationship Id="rId26" Type="http://schemas.openxmlformats.org/officeDocument/2006/relationships/tags" Target="../tags/tag557.xml"/><Relationship Id="rId39" Type="http://schemas.openxmlformats.org/officeDocument/2006/relationships/slide" Target="slide62.xml"/><Relationship Id="rId3" Type="http://schemas.openxmlformats.org/officeDocument/2006/relationships/tags" Target="../tags/tag534.xml"/><Relationship Id="rId21" Type="http://schemas.openxmlformats.org/officeDocument/2006/relationships/tags" Target="../tags/tag552.xml"/><Relationship Id="rId34" Type="http://schemas.openxmlformats.org/officeDocument/2006/relationships/slide" Target="slide57.xml"/><Relationship Id="rId42" Type="http://schemas.openxmlformats.org/officeDocument/2006/relationships/slide" Target="slide65.xml"/><Relationship Id="rId47" Type="http://schemas.openxmlformats.org/officeDocument/2006/relationships/slide" Target="slide70.xml"/><Relationship Id="rId50" Type="http://schemas.openxmlformats.org/officeDocument/2006/relationships/slide" Target="slide73.xml"/><Relationship Id="rId7" Type="http://schemas.openxmlformats.org/officeDocument/2006/relationships/tags" Target="../tags/tag538.xml"/><Relationship Id="rId12" Type="http://schemas.openxmlformats.org/officeDocument/2006/relationships/tags" Target="../tags/tag543.xml"/><Relationship Id="rId17" Type="http://schemas.openxmlformats.org/officeDocument/2006/relationships/tags" Target="../tags/tag548.xml"/><Relationship Id="rId25" Type="http://schemas.openxmlformats.org/officeDocument/2006/relationships/tags" Target="../tags/tag556.xml"/><Relationship Id="rId33" Type="http://schemas.openxmlformats.org/officeDocument/2006/relationships/slide" Target="slide56.xml"/><Relationship Id="rId38" Type="http://schemas.openxmlformats.org/officeDocument/2006/relationships/slide" Target="slide61.xml"/><Relationship Id="rId46" Type="http://schemas.openxmlformats.org/officeDocument/2006/relationships/slide" Target="slide69.xml"/><Relationship Id="rId2" Type="http://schemas.openxmlformats.org/officeDocument/2006/relationships/tags" Target="../tags/tag533.xml"/><Relationship Id="rId16" Type="http://schemas.openxmlformats.org/officeDocument/2006/relationships/tags" Target="../tags/tag547.xml"/><Relationship Id="rId20" Type="http://schemas.openxmlformats.org/officeDocument/2006/relationships/tags" Target="../tags/tag551.xml"/><Relationship Id="rId29" Type="http://schemas.openxmlformats.org/officeDocument/2006/relationships/slide" Target="slide52.xml"/><Relationship Id="rId41" Type="http://schemas.openxmlformats.org/officeDocument/2006/relationships/slide" Target="slide64.xml"/><Relationship Id="rId1" Type="http://schemas.openxmlformats.org/officeDocument/2006/relationships/tags" Target="../tags/tag532.xml"/><Relationship Id="rId6" Type="http://schemas.openxmlformats.org/officeDocument/2006/relationships/tags" Target="../tags/tag537.xml"/><Relationship Id="rId11" Type="http://schemas.openxmlformats.org/officeDocument/2006/relationships/tags" Target="../tags/tag542.xml"/><Relationship Id="rId24" Type="http://schemas.openxmlformats.org/officeDocument/2006/relationships/tags" Target="../tags/tag555.xml"/><Relationship Id="rId32" Type="http://schemas.openxmlformats.org/officeDocument/2006/relationships/slide" Target="slide55.xml"/><Relationship Id="rId37" Type="http://schemas.openxmlformats.org/officeDocument/2006/relationships/slide" Target="slide60.xml"/><Relationship Id="rId40" Type="http://schemas.openxmlformats.org/officeDocument/2006/relationships/slide" Target="slide63.xml"/><Relationship Id="rId45" Type="http://schemas.openxmlformats.org/officeDocument/2006/relationships/slide" Target="slide68.xml"/><Relationship Id="rId5" Type="http://schemas.openxmlformats.org/officeDocument/2006/relationships/tags" Target="../tags/tag536.xml"/><Relationship Id="rId15" Type="http://schemas.openxmlformats.org/officeDocument/2006/relationships/tags" Target="../tags/tag546.xml"/><Relationship Id="rId23" Type="http://schemas.openxmlformats.org/officeDocument/2006/relationships/tags" Target="../tags/tag554.xml"/><Relationship Id="rId28" Type="http://schemas.openxmlformats.org/officeDocument/2006/relationships/slide" Target="slide51.xml"/><Relationship Id="rId36" Type="http://schemas.openxmlformats.org/officeDocument/2006/relationships/slide" Target="slide59.xml"/><Relationship Id="rId49" Type="http://schemas.openxmlformats.org/officeDocument/2006/relationships/slide" Target="slide74.xml"/><Relationship Id="rId10" Type="http://schemas.openxmlformats.org/officeDocument/2006/relationships/tags" Target="../tags/tag541.xml"/><Relationship Id="rId19" Type="http://schemas.openxmlformats.org/officeDocument/2006/relationships/tags" Target="../tags/tag550.xml"/><Relationship Id="rId31" Type="http://schemas.openxmlformats.org/officeDocument/2006/relationships/slide" Target="slide54.xml"/><Relationship Id="rId44" Type="http://schemas.openxmlformats.org/officeDocument/2006/relationships/slide" Target="slide67.xml"/><Relationship Id="rId52" Type="http://schemas.openxmlformats.org/officeDocument/2006/relationships/slide" Target="slide71.xml"/><Relationship Id="rId4" Type="http://schemas.openxmlformats.org/officeDocument/2006/relationships/tags" Target="../tags/tag535.xml"/><Relationship Id="rId9" Type="http://schemas.openxmlformats.org/officeDocument/2006/relationships/tags" Target="../tags/tag540.xml"/><Relationship Id="rId14" Type="http://schemas.openxmlformats.org/officeDocument/2006/relationships/tags" Target="../tags/tag545.xml"/><Relationship Id="rId22" Type="http://schemas.openxmlformats.org/officeDocument/2006/relationships/tags" Target="../tags/tag553.xml"/><Relationship Id="rId27" Type="http://schemas.openxmlformats.org/officeDocument/2006/relationships/slideLayout" Target="../slideLayouts/slideLayout5.xml"/><Relationship Id="rId30" Type="http://schemas.openxmlformats.org/officeDocument/2006/relationships/slide" Target="slide53.xml"/><Relationship Id="rId35" Type="http://schemas.openxmlformats.org/officeDocument/2006/relationships/slide" Target="slide58.xml"/><Relationship Id="rId43" Type="http://schemas.openxmlformats.org/officeDocument/2006/relationships/slide" Target="slide66.xml"/><Relationship Id="rId48" Type="http://schemas.openxmlformats.org/officeDocument/2006/relationships/slide" Target="slide75.xml"/><Relationship Id="rId8" Type="http://schemas.openxmlformats.org/officeDocument/2006/relationships/tags" Target="../tags/tag539.xml"/><Relationship Id="rId51" Type="http://schemas.openxmlformats.org/officeDocument/2006/relationships/slide" Target="slide72.xml"/></Relationships>
</file>

<file path=ppt/slides/_rels/slide68.xml.rels><?xml version="1.0" encoding="UTF-8" standalone="yes"?>
<Relationships xmlns="http://schemas.openxmlformats.org/package/2006/relationships"><Relationship Id="rId13" Type="http://schemas.openxmlformats.org/officeDocument/2006/relationships/tags" Target="../tags/tag570.xml"/><Relationship Id="rId18" Type="http://schemas.openxmlformats.org/officeDocument/2006/relationships/tags" Target="../tags/tag575.xml"/><Relationship Id="rId26" Type="http://schemas.openxmlformats.org/officeDocument/2006/relationships/tags" Target="../tags/tag583.xml"/><Relationship Id="rId39" Type="http://schemas.openxmlformats.org/officeDocument/2006/relationships/slide" Target="slide62.xml"/><Relationship Id="rId3" Type="http://schemas.openxmlformats.org/officeDocument/2006/relationships/tags" Target="../tags/tag560.xml"/><Relationship Id="rId21" Type="http://schemas.openxmlformats.org/officeDocument/2006/relationships/tags" Target="../tags/tag578.xml"/><Relationship Id="rId34" Type="http://schemas.openxmlformats.org/officeDocument/2006/relationships/slide" Target="slide57.xml"/><Relationship Id="rId42" Type="http://schemas.openxmlformats.org/officeDocument/2006/relationships/slide" Target="slide65.xml"/><Relationship Id="rId47" Type="http://schemas.openxmlformats.org/officeDocument/2006/relationships/slide" Target="slide70.xml"/><Relationship Id="rId50" Type="http://schemas.openxmlformats.org/officeDocument/2006/relationships/slide" Target="slide73.xml"/><Relationship Id="rId7" Type="http://schemas.openxmlformats.org/officeDocument/2006/relationships/tags" Target="../tags/tag564.xml"/><Relationship Id="rId12" Type="http://schemas.openxmlformats.org/officeDocument/2006/relationships/tags" Target="../tags/tag569.xml"/><Relationship Id="rId17" Type="http://schemas.openxmlformats.org/officeDocument/2006/relationships/tags" Target="../tags/tag574.xml"/><Relationship Id="rId25" Type="http://schemas.openxmlformats.org/officeDocument/2006/relationships/tags" Target="../tags/tag582.xml"/><Relationship Id="rId33" Type="http://schemas.openxmlformats.org/officeDocument/2006/relationships/slide" Target="slide56.xml"/><Relationship Id="rId38" Type="http://schemas.openxmlformats.org/officeDocument/2006/relationships/slide" Target="slide61.xml"/><Relationship Id="rId46" Type="http://schemas.openxmlformats.org/officeDocument/2006/relationships/slide" Target="slide69.xml"/><Relationship Id="rId2" Type="http://schemas.openxmlformats.org/officeDocument/2006/relationships/tags" Target="../tags/tag559.xml"/><Relationship Id="rId16" Type="http://schemas.openxmlformats.org/officeDocument/2006/relationships/tags" Target="../tags/tag573.xml"/><Relationship Id="rId20" Type="http://schemas.openxmlformats.org/officeDocument/2006/relationships/tags" Target="../tags/tag577.xml"/><Relationship Id="rId29" Type="http://schemas.openxmlformats.org/officeDocument/2006/relationships/slide" Target="slide52.xml"/><Relationship Id="rId41" Type="http://schemas.openxmlformats.org/officeDocument/2006/relationships/slide" Target="slide64.xml"/><Relationship Id="rId1" Type="http://schemas.openxmlformats.org/officeDocument/2006/relationships/tags" Target="../tags/tag558.xml"/><Relationship Id="rId6" Type="http://schemas.openxmlformats.org/officeDocument/2006/relationships/tags" Target="../tags/tag563.xml"/><Relationship Id="rId11" Type="http://schemas.openxmlformats.org/officeDocument/2006/relationships/tags" Target="../tags/tag568.xml"/><Relationship Id="rId24" Type="http://schemas.openxmlformats.org/officeDocument/2006/relationships/tags" Target="../tags/tag581.xml"/><Relationship Id="rId32" Type="http://schemas.openxmlformats.org/officeDocument/2006/relationships/slide" Target="slide55.xml"/><Relationship Id="rId37" Type="http://schemas.openxmlformats.org/officeDocument/2006/relationships/slide" Target="slide60.xml"/><Relationship Id="rId40" Type="http://schemas.openxmlformats.org/officeDocument/2006/relationships/slide" Target="slide63.xml"/><Relationship Id="rId45" Type="http://schemas.openxmlformats.org/officeDocument/2006/relationships/slide" Target="slide68.xml"/><Relationship Id="rId5" Type="http://schemas.openxmlformats.org/officeDocument/2006/relationships/tags" Target="../tags/tag562.xml"/><Relationship Id="rId15" Type="http://schemas.openxmlformats.org/officeDocument/2006/relationships/tags" Target="../tags/tag572.xml"/><Relationship Id="rId23" Type="http://schemas.openxmlformats.org/officeDocument/2006/relationships/tags" Target="../tags/tag580.xml"/><Relationship Id="rId28" Type="http://schemas.openxmlformats.org/officeDocument/2006/relationships/slide" Target="slide51.xml"/><Relationship Id="rId36" Type="http://schemas.openxmlformats.org/officeDocument/2006/relationships/slide" Target="slide59.xml"/><Relationship Id="rId49" Type="http://schemas.openxmlformats.org/officeDocument/2006/relationships/slide" Target="slide74.xml"/><Relationship Id="rId10" Type="http://schemas.openxmlformats.org/officeDocument/2006/relationships/tags" Target="../tags/tag567.xml"/><Relationship Id="rId19" Type="http://schemas.openxmlformats.org/officeDocument/2006/relationships/tags" Target="../tags/tag576.xml"/><Relationship Id="rId31" Type="http://schemas.openxmlformats.org/officeDocument/2006/relationships/slide" Target="slide54.xml"/><Relationship Id="rId44" Type="http://schemas.openxmlformats.org/officeDocument/2006/relationships/slide" Target="slide67.xml"/><Relationship Id="rId52" Type="http://schemas.openxmlformats.org/officeDocument/2006/relationships/slide" Target="slide71.xml"/><Relationship Id="rId4" Type="http://schemas.openxmlformats.org/officeDocument/2006/relationships/tags" Target="../tags/tag561.xml"/><Relationship Id="rId9" Type="http://schemas.openxmlformats.org/officeDocument/2006/relationships/tags" Target="../tags/tag566.xml"/><Relationship Id="rId14" Type="http://schemas.openxmlformats.org/officeDocument/2006/relationships/tags" Target="../tags/tag571.xml"/><Relationship Id="rId22" Type="http://schemas.openxmlformats.org/officeDocument/2006/relationships/tags" Target="../tags/tag579.xml"/><Relationship Id="rId27" Type="http://schemas.openxmlformats.org/officeDocument/2006/relationships/slideLayout" Target="../slideLayouts/slideLayout5.xml"/><Relationship Id="rId30" Type="http://schemas.openxmlformats.org/officeDocument/2006/relationships/slide" Target="slide53.xml"/><Relationship Id="rId35" Type="http://schemas.openxmlformats.org/officeDocument/2006/relationships/slide" Target="slide58.xml"/><Relationship Id="rId43" Type="http://schemas.openxmlformats.org/officeDocument/2006/relationships/slide" Target="slide66.xml"/><Relationship Id="rId48" Type="http://schemas.openxmlformats.org/officeDocument/2006/relationships/slide" Target="slide75.xml"/><Relationship Id="rId8" Type="http://schemas.openxmlformats.org/officeDocument/2006/relationships/tags" Target="../tags/tag565.xml"/><Relationship Id="rId51" Type="http://schemas.openxmlformats.org/officeDocument/2006/relationships/slide" Target="slide72.xml"/></Relationships>
</file>

<file path=ppt/slides/_rels/slide69.xml.rels><?xml version="1.0" encoding="UTF-8" standalone="yes"?>
<Relationships xmlns="http://schemas.openxmlformats.org/package/2006/relationships"><Relationship Id="rId13" Type="http://schemas.openxmlformats.org/officeDocument/2006/relationships/tags" Target="../tags/tag596.xml"/><Relationship Id="rId18" Type="http://schemas.openxmlformats.org/officeDocument/2006/relationships/tags" Target="../tags/tag601.xml"/><Relationship Id="rId26" Type="http://schemas.openxmlformats.org/officeDocument/2006/relationships/tags" Target="../tags/tag609.xml"/><Relationship Id="rId39" Type="http://schemas.openxmlformats.org/officeDocument/2006/relationships/slide" Target="slide62.xml"/><Relationship Id="rId3" Type="http://schemas.openxmlformats.org/officeDocument/2006/relationships/tags" Target="../tags/tag586.xml"/><Relationship Id="rId21" Type="http://schemas.openxmlformats.org/officeDocument/2006/relationships/tags" Target="../tags/tag604.xml"/><Relationship Id="rId34" Type="http://schemas.openxmlformats.org/officeDocument/2006/relationships/slide" Target="slide57.xml"/><Relationship Id="rId42" Type="http://schemas.openxmlformats.org/officeDocument/2006/relationships/slide" Target="slide65.xml"/><Relationship Id="rId47" Type="http://schemas.openxmlformats.org/officeDocument/2006/relationships/slide" Target="slide70.xml"/><Relationship Id="rId50" Type="http://schemas.openxmlformats.org/officeDocument/2006/relationships/slide" Target="slide73.xml"/><Relationship Id="rId7" Type="http://schemas.openxmlformats.org/officeDocument/2006/relationships/tags" Target="../tags/tag590.xml"/><Relationship Id="rId12" Type="http://schemas.openxmlformats.org/officeDocument/2006/relationships/tags" Target="../tags/tag595.xml"/><Relationship Id="rId17" Type="http://schemas.openxmlformats.org/officeDocument/2006/relationships/tags" Target="../tags/tag600.xml"/><Relationship Id="rId25" Type="http://schemas.openxmlformats.org/officeDocument/2006/relationships/tags" Target="../tags/tag608.xml"/><Relationship Id="rId33" Type="http://schemas.openxmlformats.org/officeDocument/2006/relationships/slide" Target="slide56.xml"/><Relationship Id="rId38" Type="http://schemas.openxmlformats.org/officeDocument/2006/relationships/slide" Target="slide61.xml"/><Relationship Id="rId46" Type="http://schemas.openxmlformats.org/officeDocument/2006/relationships/slide" Target="slide69.xml"/><Relationship Id="rId2" Type="http://schemas.openxmlformats.org/officeDocument/2006/relationships/tags" Target="../tags/tag585.xml"/><Relationship Id="rId16" Type="http://schemas.openxmlformats.org/officeDocument/2006/relationships/tags" Target="../tags/tag599.xml"/><Relationship Id="rId20" Type="http://schemas.openxmlformats.org/officeDocument/2006/relationships/tags" Target="../tags/tag603.xml"/><Relationship Id="rId29" Type="http://schemas.openxmlformats.org/officeDocument/2006/relationships/slide" Target="slide52.xml"/><Relationship Id="rId41" Type="http://schemas.openxmlformats.org/officeDocument/2006/relationships/slide" Target="slide64.xml"/><Relationship Id="rId1" Type="http://schemas.openxmlformats.org/officeDocument/2006/relationships/tags" Target="../tags/tag584.xml"/><Relationship Id="rId6" Type="http://schemas.openxmlformats.org/officeDocument/2006/relationships/tags" Target="../tags/tag589.xml"/><Relationship Id="rId11" Type="http://schemas.openxmlformats.org/officeDocument/2006/relationships/tags" Target="../tags/tag594.xml"/><Relationship Id="rId24" Type="http://schemas.openxmlformats.org/officeDocument/2006/relationships/tags" Target="../tags/tag607.xml"/><Relationship Id="rId32" Type="http://schemas.openxmlformats.org/officeDocument/2006/relationships/slide" Target="slide55.xml"/><Relationship Id="rId37" Type="http://schemas.openxmlformats.org/officeDocument/2006/relationships/slide" Target="slide60.xml"/><Relationship Id="rId40" Type="http://schemas.openxmlformats.org/officeDocument/2006/relationships/slide" Target="slide63.xml"/><Relationship Id="rId45" Type="http://schemas.openxmlformats.org/officeDocument/2006/relationships/slide" Target="slide68.xml"/><Relationship Id="rId5" Type="http://schemas.openxmlformats.org/officeDocument/2006/relationships/tags" Target="../tags/tag588.xml"/><Relationship Id="rId15" Type="http://schemas.openxmlformats.org/officeDocument/2006/relationships/tags" Target="../tags/tag598.xml"/><Relationship Id="rId23" Type="http://schemas.openxmlformats.org/officeDocument/2006/relationships/tags" Target="../tags/tag606.xml"/><Relationship Id="rId28" Type="http://schemas.openxmlformats.org/officeDocument/2006/relationships/slide" Target="slide51.xml"/><Relationship Id="rId36" Type="http://schemas.openxmlformats.org/officeDocument/2006/relationships/slide" Target="slide59.xml"/><Relationship Id="rId49" Type="http://schemas.openxmlformats.org/officeDocument/2006/relationships/slide" Target="slide74.xml"/><Relationship Id="rId10" Type="http://schemas.openxmlformats.org/officeDocument/2006/relationships/tags" Target="../tags/tag593.xml"/><Relationship Id="rId19" Type="http://schemas.openxmlformats.org/officeDocument/2006/relationships/tags" Target="../tags/tag602.xml"/><Relationship Id="rId31" Type="http://schemas.openxmlformats.org/officeDocument/2006/relationships/slide" Target="slide54.xml"/><Relationship Id="rId44" Type="http://schemas.openxmlformats.org/officeDocument/2006/relationships/slide" Target="slide67.xml"/><Relationship Id="rId52" Type="http://schemas.openxmlformats.org/officeDocument/2006/relationships/slide" Target="slide71.xml"/><Relationship Id="rId4" Type="http://schemas.openxmlformats.org/officeDocument/2006/relationships/tags" Target="../tags/tag587.xml"/><Relationship Id="rId9" Type="http://schemas.openxmlformats.org/officeDocument/2006/relationships/tags" Target="../tags/tag592.xml"/><Relationship Id="rId14" Type="http://schemas.openxmlformats.org/officeDocument/2006/relationships/tags" Target="../tags/tag597.xml"/><Relationship Id="rId22" Type="http://schemas.openxmlformats.org/officeDocument/2006/relationships/tags" Target="../tags/tag605.xml"/><Relationship Id="rId27" Type="http://schemas.openxmlformats.org/officeDocument/2006/relationships/slideLayout" Target="../slideLayouts/slideLayout5.xml"/><Relationship Id="rId30" Type="http://schemas.openxmlformats.org/officeDocument/2006/relationships/slide" Target="slide53.xml"/><Relationship Id="rId35" Type="http://schemas.openxmlformats.org/officeDocument/2006/relationships/slide" Target="slide58.xml"/><Relationship Id="rId43" Type="http://schemas.openxmlformats.org/officeDocument/2006/relationships/slide" Target="slide66.xml"/><Relationship Id="rId48" Type="http://schemas.openxmlformats.org/officeDocument/2006/relationships/slide" Target="slide75.xml"/><Relationship Id="rId8" Type="http://schemas.openxmlformats.org/officeDocument/2006/relationships/tags" Target="../tags/tag591.xml"/><Relationship Id="rId51" Type="http://schemas.openxmlformats.org/officeDocument/2006/relationships/slide" Target="slide72.xml"/></Relationships>
</file>

<file path=ppt/slides/_rels/slide7.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tags" Target="../tags/tag16.xml"/><Relationship Id="rId5" Type="http://schemas.openxmlformats.org/officeDocument/2006/relationships/notesSlide" Target="../notesSlides/notesSlide6.xml"/><Relationship Id="rId4"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3" Type="http://schemas.openxmlformats.org/officeDocument/2006/relationships/tags" Target="../tags/tag622.xml"/><Relationship Id="rId18" Type="http://schemas.openxmlformats.org/officeDocument/2006/relationships/tags" Target="../tags/tag627.xml"/><Relationship Id="rId26" Type="http://schemas.openxmlformats.org/officeDocument/2006/relationships/tags" Target="../tags/tag635.xml"/><Relationship Id="rId39" Type="http://schemas.openxmlformats.org/officeDocument/2006/relationships/slide" Target="slide62.xml"/><Relationship Id="rId3" Type="http://schemas.openxmlformats.org/officeDocument/2006/relationships/tags" Target="../tags/tag612.xml"/><Relationship Id="rId21" Type="http://schemas.openxmlformats.org/officeDocument/2006/relationships/tags" Target="../tags/tag630.xml"/><Relationship Id="rId34" Type="http://schemas.openxmlformats.org/officeDocument/2006/relationships/slide" Target="slide57.xml"/><Relationship Id="rId42" Type="http://schemas.openxmlformats.org/officeDocument/2006/relationships/slide" Target="slide65.xml"/><Relationship Id="rId47" Type="http://schemas.openxmlformats.org/officeDocument/2006/relationships/slide" Target="slide70.xml"/><Relationship Id="rId50" Type="http://schemas.openxmlformats.org/officeDocument/2006/relationships/slide" Target="slide73.xml"/><Relationship Id="rId7" Type="http://schemas.openxmlformats.org/officeDocument/2006/relationships/tags" Target="../tags/tag616.xml"/><Relationship Id="rId12" Type="http://schemas.openxmlformats.org/officeDocument/2006/relationships/tags" Target="../tags/tag621.xml"/><Relationship Id="rId17" Type="http://schemas.openxmlformats.org/officeDocument/2006/relationships/tags" Target="../tags/tag626.xml"/><Relationship Id="rId25" Type="http://schemas.openxmlformats.org/officeDocument/2006/relationships/tags" Target="../tags/tag634.xml"/><Relationship Id="rId33" Type="http://schemas.openxmlformats.org/officeDocument/2006/relationships/slide" Target="slide56.xml"/><Relationship Id="rId38" Type="http://schemas.openxmlformats.org/officeDocument/2006/relationships/slide" Target="slide61.xml"/><Relationship Id="rId46" Type="http://schemas.openxmlformats.org/officeDocument/2006/relationships/slide" Target="slide69.xml"/><Relationship Id="rId2" Type="http://schemas.openxmlformats.org/officeDocument/2006/relationships/tags" Target="../tags/tag611.xml"/><Relationship Id="rId16" Type="http://schemas.openxmlformats.org/officeDocument/2006/relationships/tags" Target="../tags/tag625.xml"/><Relationship Id="rId20" Type="http://schemas.openxmlformats.org/officeDocument/2006/relationships/tags" Target="../tags/tag629.xml"/><Relationship Id="rId29" Type="http://schemas.openxmlformats.org/officeDocument/2006/relationships/slide" Target="slide52.xml"/><Relationship Id="rId41" Type="http://schemas.openxmlformats.org/officeDocument/2006/relationships/slide" Target="slide64.xml"/><Relationship Id="rId1" Type="http://schemas.openxmlformats.org/officeDocument/2006/relationships/tags" Target="../tags/tag610.xml"/><Relationship Id="rId6" Type="http://schemas.openxmlformats.org/officeDocument/2006/relationships/tags" Target="../tags/tag615.xml"/><Relationship Id="rId11" Type="http://schemas.openxmlformats.org/officeDocument/2006/relationships/tags" Target="../tags/tag620.xml"/><Relationship Id="rId24" Type="http://schemas.openxmlformats.org/officeDocument/2006/relationships/tags" Target="../tags/tag633.xml"/><Relationship Id="rId32" Type="http://schemas.openxmlformats.org/officeDocument/2006/relationships/slide" Target="slide55.xml"/><Relationship Id="rId37" Type="http://schemas.openxmlformats.org/officeDocument/2006/relationships/slide" Target="slide60.xml"/><Relationship Id="rId40" Type="http://schemas.openxmlformats.org/officeDocument/2006/relationships/slide" Target="slide63.xml"/><Relationship Id="rId45" Type="http://schemas.openxmlformats.org/officeDocument/2006/relationships/slide" Target="slide68.xml"/><Relationship Id="rId5" Type="http://schemas.openxmlformats.org/officeDocument/2006/relationships/tags" Target="../tags/tag614.xml"/><Relationship Id="rId15" Type="http://schemas.openxmlformats.org/officeDocument/2006/relationships/tags" Target="../tags/tag624.xml"/><Relationship Id="rId23" Type="http://schemas.openxmlformats.org/officeDocument/2006/relationships/tags" Target="../tags/tag632.xml"/><Relationship Id="rId28" Type="http://schemas.openxmlformats.org/officeDocument/2006/relationships/slide" Target="slide51.xml"/><Relationship Id="rId36" Type="http://schemas.openxmlformats.org/officeDocument/2006/relationships/slide" Target="slide59.xml"/><Relationship Id="rId49" Type="http://schemas.openxmlformats.org/officeDocument/2006/relationships/slide" Target="slide74.xml"/><Relationship Id="rId10" Type="http://schemas.openxmlformats.org/officeDocument/2006/relationships/tags" Target="../tags/tag619.xml"/><Relationship Id="rId19" Type="http://schemas.openxmlformats.org/officeDocument/2006/relationships/tags" Target="../tags/tag628.xml"/><Relationship Id="rId31" Type="http://schemas.openxmlformats.org/officeDocument/2006/relationships/slide" Target="slide54.xml"/><Relationship Id="rId44" Type="http://schemas.openxmlformats.org/officeDocument/2006/relationships/slide" Target="slide67.xml"/><Relationship Id="rId52" Type="http://schemas.openxmlformats.org/officeDocument/2006/relationships/slide" Target="slide71.xml"/><Relationship Id="rId4" Type="http://schemas.openxmlformats.org/officeDocument/2006/relationships/tags" Target="../tags/tag613.xml"/><Relationship Id="rId9" Type="http://schemas.openxmlformats.org/officeDocument/2006/relationships/tags" Target="../tags/tag618.xml"/><Relationship Id="rId14" Type="http://schemas.openxmlformats.org/officeDocument/2006/relationships/tags" Target="../tags/tag623.xml"/><Relationship Id="rId22" Type="http://schemas.openxmlformats.org/officeDocument/2006/relationships/tags" Target="../tags/tag631.xml"/><Relationship Id="rId27" Type="http://schemas.openxmlformats.org/officeDocument/2006/relationships/slideLayout" Target="../slideLayouts/slideLayout5.xml"/><Relationship Id="rId30" Type="http://schemas.openxmlformats.org/officeDocument/2006/relationships/slide" Target="slide53.xml"/><Relationship Id="rId35" Type="http://schemas.openxmlformats.org/officeDocument/2006/relationships/slide" Target="slide58.xml"/><Relationship Id="rId43" Type="http://schemas.openxmlformats.org/officeDocument/2006/relationships/slide" Target="slide66.xml"/><Relationship Id="rId48" Type="http://schemas.openxmlformats.org/officeDocument/2006/relationships/slide" Target="slide75.xml"/><Relationship Id="rId8" Type="http://schemas.openxmlformats.org/officeDocument/2006/relationships/tags" Target="../tags/tag617.xml"/><Relationship Id="rId51" Type="http://schemas.openxmlformats.org/officeDocument/2006/relationships/slide" Target="slide72.xml"/></Relationships>
</file>

<file path=ppt/slides/_rels/slide71.xml.rels><?xml version="1.0" encoding="UTF-8" standalone="yes"?>
<Relationships xmlns="http://schemas.openxmlformats.org/package/2006/relationships"><Relationship Id="rId13" Type="http://schemas.openxmlformats.org/officeDocument/2006/relationships/tags" Target="../tags/tag648.xml"/><Relationship Id="rId18" Type="http://schemas.openxmlformats.org/officeDocument/2006/relationships/tags" Target="../tags/tag653.xml"/><Relationship Id="rId26" Type="http://schemas.openxmlformats.org/officeDocument/2006/relationships/tags" Target="../tags/tag661.xml"/><Relationship Id="rId39" Type="http://schemas.openxmlformats.org/officeDocument/2006/relationships/slide" Target="slide60.xml"/><Relationship Id="rId3" Type="http://schemas.openxmlformats.org/officeDocument/2006/relationships/tags" Target="../tags/tag638.xml"/><Relationship Id="rId21" Type="http://schemas.openxmlformats.org/officeDocument/2006/relationships/tags" Target="../tags/tag656.xml"/><Relationship Id="rId34" Type="http://schemas.openxmlformats.org/officeDocument/2006/relationships/slide" Target="slide55.xml"/><Relationship Id="rId42" Type="http://schemas.openxmlformats.org/officeDocument/2006/relationships/slide" Target="slide63.xml"/><Relationship Id="rId47" Type="http://schemas.openxmlformats.org/officeDocument/2006/relationships/slide" Target="slide68.xml"/><Relationship Id="rId50" Type="http://schemas.openxmlformats.org/officeDocument/2006/relationships/slide" Target="slide75.xml"/><Relationship Id="rId7" Type="http://schemas.openxmlformats.org/officeDocument/2006/relationships/tags" Target="../tags/tag642.xml"/><Relationship Id="rId12" Type="http://schemas.openxmlformats.org/officeDocument/2006/relationships/tags" Target="../tags/tag647.xml"/><Relationship Id="rId17" Type="http://schemas.openxmlformats.org/officeDocument/2006/relationships/tags" Target="../tags/tag652.xml"/><Relationship Id="rId25" Type="http://schemas.openxmlformats.org/officeDocument/2006/relationships/tags" Target="../tags/tag660.xml"/><Relationship Id="rId33" Type="http://schemas.openxmlformats.org/officeDocument/2006/relationships/slide" Target="slide54.xml"/><Relationship Id="rId38" Type="http://schemas.openxmlformats.org/officeDocument/2006/relationships/slide" Target="slide59.xml"/><Relationship Id="rId46" Type="http://schemas.openxmlformats.org/officeDocument/2006/relationships/slide" Target="slide67.xml"/><Relationship Id="rId2" Type="http://schemas.openxmlformats.org/officeDocument/2006/relationships/tags" Target="../tags/tag637.xml"/><Relationship Id="rId16" Type="http://schemas.openxmlformats.org/officeDocument/2006/relationships/tags" Target="../tags/tag651.xml"/><Relationship Id="rId20" Type="http://schemas.openxmlformats.org/officeDocument/2006/relationships/tags" Target="../tags/tag655.xml"/><Relationship Id="rId29" Type="http://schemas.openxmlformats.org/officeDocument/2006/relationships/slideLayout" Target="../slideLayouts/slideLayout5.xml"/><Relationship Id="rId41" Type="http://schemas.openxmlformats.org/officeDocument/2006/relationships/slide" Target="slide62.xml"/><Relationship Id="rId54" Type="http://schemas.openxmlformats.org/officeDocument/2006/relationships/slide" Target="slide71.xml"/><Relationship Id="rId1" Type="http://schemas.openxmlformats.org/officeDocument/2006/relationships/tags" Target="../tags/tag636.xml"/><Relationship Id="rId6" Type="http://schemas.openxmlformats.org/officeDocument/2006/relationships/tags" Target="../tags/tag641.xml"/><Relationship Id="rId11" Type="http://schemas.openxmlformats.org/officeDocument/2006/relationships/tags" Target="../tags/tag646.xml"/><Relationship Id="rId24" Type="http://schemas.openxmlformats.org/officeDocument/2006/relationships/tags" Target="../tags/tag659.xml"/><Relationship Id="rId32" Type="http://schemas.openxmlformats.org/officeDocument/2006/relationships/slide" Target="slide53.xml"/><Relationship Id="rId37" Type="http://schemas.openxmlformats.org/officeDocument/2006/relationships/slide" Target="slide58.xml"/><Relationship Id="rId40" Type="http://schemas.openxmlformats.org/officeDocument/2006/relationships/slide" Target="slide61.xml"/><Relationship Id="rId45" Type="http://schemas.openxmlformats.org/officeDocument/2006/relationships/slide" Target="slide66.xml"/><Relationship Id="rId53" Type="http://schemas.openxmlformats.org/officeDocument/2006/relationships/slide" Target="slide72.xml"/><Relationship Id="rId5" Type="http://schemas.openxmlformats.org/officeDocument/2006/relationships/tags" Target="../tags/tag640.xml"/><Relationship Id="rId15" Type="http://schemas.openxmlformats.org/officeDocument/2006/relationships/tags" Target="../tags/tag650.xml"/><Relationship Id="rId23" Type="http://schemas.openxmlformats.org/officeDocument/2006/relationships/tags" Target="../tags/tag658.xml"/><Relationship Id="rId28" Type="http://schemas.openxmlformats.org/officeDocument/2006/relationships/tags" Target="../tags/tag663.xml"/><Relationship Id="rId36" Type="http://schemas.openxmlformats.org/officeDocument/2006/relationships/slide" Target="slide57.xml"/><Relationship Id="rId49" Type="http://schemas.openxmlformats.org/officeDocument/2006/relationships/slide" Target="slide70.xml"/><Relationship Id="rId10" Type="http://schemas.openxmlformats.org/officeDocument/2006/relationships/tags" Target="../tags/tag645.xml"/><Relationship Id="rId19" Type="http://schemas.openxmlformats.org/officeDocument/2006/relationships/tags" Target="../tags/tag654.xml"/><Relationship Id="rId31" Type="http://schemas.openxmlformats.org/officeDocument/2006/relationships/slide" Target="slide52.xml"/><Relationship Id="rId44" Type="http://schemas.openxmlformats.org/officeDocument/2006/relationships/slide" Target="slide65.xml"/><Relationship Id="rId52" Type="http://schemas.openxmlformats.org/officeDocument/2006/relationships/slide" Target="slide73.xml"/><Relationship Id="rId4" Type="http://schemas.openxmlformats.org/officeDocument/2006/relationships/tags" Target="../tags/tag639.xml"/><Relationship Id="rId9" Type="http://schemas.openxmlformats.org/officeDocument/2006/relationships/tags" Target="../tags/tag644.xml"/><Relationship Id="rId14" Type="http://schemas.openxmlformats.org/officeDocument/2006/relationships/tags" Target="../tags/tag649.xml"/><Relationship Id="rId22" Type="http://schemas.openxmlformats.org/officeDocument/2006/relationships/tags" Target="../tags/tag657.xml"/><Relationship Id="rId27" Type="http://schemas.openxmlformats.org/officeDocument/2006/relationships/tags" Target="../tags/tag662.xml"/><Relationship Id="rId30" Type="http://schemas.openxmlformats.org/officeDocument/2006/relationships/slide" Target="slide51.xml"/><Relationship Id="rId35" Type="http://schemas.openxmlformats.org/officeDocument/2006/relationships/slide" Target="slide56.xml"/><Relationship Id="rId43" Type="http://schemas.openxmlformats.org/officeDocument/2006/relationships/slide" Target="slide64.xml"/><Relationship Id="rId48" Type="http://schemas.openxmlformats.org/officeDocument/2006/relationships/slide" Target="slide69.xml"/><Relationship Id="rId8" Type="http://schemas.openxmlformats.org/officeDocument/2006/relationships/tags" Target="../tags/tag643.xml"/><Relationship Id="rId51" Type="http://schemas.openxmlformats.org/officeDocument/2006/relationships/slide" Target="slide74.xml"/></Relationships>
</file>

<file path=ppt/slides/_rels/slide72.xml.rels><?xml version="1.0" encoding="UTF-8" standalone="yes"?>
<Relationships xmlns="http://schemas.openxmlformats.org/package/2006/relationships"><Relationship Id="rId13" Type="http://schemas.openxmlformats.org/officeDocument/2006/relationships/tags" Target="../tags/tag676.xml"/><Relationship Id="rId18" Type="http://schemas.openxmlformats.org/officeDocument/2006/relationships/tags" Target="../tags/tag681.xml"/><Relationship Id="rId26" Type="http://schemas.openxmlformats.org/officeDocument/2006/relationships/tags" Target="../tags/tag689.xml"/><Relationship Id="rId39" Type="http://schemas.openxmlformats.org/officeDocument/2006/relationships/slide" Target="slide60.xml"/><Relationship Id="rId3" Type="http://schemas.openxmlformats.org/officeDocument/2006/relationships/tags" Target="../tags/tag666.xml"/><Relationship Id="rId21" Type="http://schemas.openxmlformats.org/officeDocument/2006/relationships/tags" Target="../tags/tag684.xml"/><Relationship Id="rId34" Type="http://schemas.openxmlformats.org/officeDocument/2006/relationships/slide" Target="slide55.xml"/><Relationship Id="rId42" Type="http://schemas.openxmlformats.org/officeDocument/2006/relationships/slide" Target="slide63.xml"/><Relationship Id="rId47" Type="http://schemas.openxmlformats.org/officeDocument/2006/relationships/slide" Target="slide68.xml"/><Relationship Id="rId50" Type="http://schemas.openxmlformats.org/officeDocument/2006/relationships/slide" Target="slide75.xml"/><Relationship Id="rId7" Type="http://schemas.openxmlformats.org/officeDocument/2006/relationships/tags" Target="../tags/tag670.xml"/><Relationship Id="rId12" Type="http://schemas.openxmlformats.org/officeDocument/2006/relationships/tags" Target="../tags/tag675.xml"/><Relationship Id="rId17" Type="http://schemas.openxmlformats.org/officeDocument/2006/relationships/tags" Target="../tags/tag680.xml"/><Relationship Id="rId25" Type="http://schemas.openxmlformats.org/officeDocument/2006/relationships/tags" Target="../tags/tag688.xml"/><Relationship Id="rId33" Type="http://schemas.openxmlformats.org/officeDocument/2006/relationships/slide" Target="slide54.xml"/><Relationship Id="rId38" Type="http://schemas.openxmlformats.org/officeDocument/2006/relationships/slide" Target="slide59.xml"/><Relationship Id="rId46" Type="http://schemas.openxmlformats.org/officeDocument/2006/relationships/slide" Target="slide67.xml"/><Relationship Id="rId2" Type="http://schemas.openxmlformats.org/officeDocument/2006/relationships/tags" Target="../tags/tag665.xml"/><Relationship Id="rId16" Type="http://schemas.openxmlformats.org/officeDocument/2006/relationships/tags" Target="../tags/tag679.xml"/><Relationship Id="rId20" Type="http://schemas.openxmlformats.org/officeDocument/2006/relationships/tags" Target="../tags/tag683.xml"/><Relationship Id="rId29" Type="http://schemas.openxmlformats.org/officeDocument/2006/relationships/slideLayout" Target="../slideLayouts/slideLayout5.xml"/><Relationship Id="rId41" Type="http://schemas.openxmlformats.org/officeDocument/2006/relationships/slide" Target="slide62.xml"/><Relationship Id="rId54" Type="http://schemas.openxmlformats.org/officeDocument/2006/relationships/slide" Target="slide71.xml"/><Relationship Id="rId1" Type="http://schemas.openxmlformats.org/officeDocument/2006/relationships/tags" Target="../tags/tag664.xml"/><Relationship Id="rId6" Type="http://schemas.openxmlformats.org/officeDocument/2006/relationships/tags" Target="../tags/tag669.xml"/><Relationship Id="rId11" Type="http://schemas.openxmlformats.org/officeDocument/2006/relationships/tags" Target="../tags/tag674.xml"/><Relationship Id="rId24" Type="http://schemas.openxmlformats.org/officeDocument/2006/relationships/tags" Target="../tags/tag687.xml"/><Relationship Id="rId32" Type="http://schemas.openxmlformats.org/officeDocument/2006/relationships/slide" Target="slide53.xml"/><Relationship Id="rId37" Type="http://schemas.openxmlformats.org/officeDocument/2006/relationships/slide" Target="slide58.xml"/><Relationship Id="rId40" Type="http://schemas.openxmlformats.org/officeDocument/2006/relationships/slide" Target="slide61.xml"/><Relationship Id="rId45" Type="http://schemas.openxmlformats.org/officeDocument/2006/relationships/slide" Target="slide66.xml"/><Relationship Id="rId53" Type="http://schemas.openxmlformats.org/officeDocument/2006/relationships/slide" Target="slide72.xml"/><Relationship Id="rId5" Type="http://schemas.openxmlformats.org/officeDocument/2006/relationships/tags" Target="../tags/tag668.xml"/><Relationship Id="rId15" Type="http://schemas.openxmlformats.org/officeDocument/2006/relationships/tags" Target="../tags/tag678.xml"/><Relationship Id="rId23" Type="http://schemas.openxmlformats.org/officeDocument/2006/relationships/tags" Target="../tags/tag686.xml"/><Relationship Id="rId28" Type="http://schemas.openxmlformats.org/officeDocument/2006/relationships/tags" Target="../tags/tag691.xml"/><Relationship Id="rId36" Type="http://schemas.openxmlformats.org/officeDocument/2006/relationships/slide" Target="slide57.xml"/><Relationship Id="rId49" Type="http://schemas.openxmlformats.org/officeDocument/2006/relationships/slide" Target="slide70.xml"/><Relationship Id="rId10" Type="http://schemas.openxmlformats.org/officeDocument/2006/relationships/tags" Target="../tags/tag673.xml"/><Relationship Id="rId19" Type="http://schemas.openxmlformats.org/officeDocument/2006/relationships/tags" Target="../tags/tag682.xml"/><Relationship Id="rId31" Type="http://schemas.openxmlformats.org/officeDocument/2006/relationships/slide" Target="slide52.xml"/><Relationship Id="rId44" Type="http://schemas.openxmlformats.org/officeDocument/2006/relationships/slide" Target="slide65.xml"/><Relationship Id="rId52" Type="http://schemas.openxmlformats.org/officeDocument/2006/relationships/slide" Target="slide73.xml"/><Relationship Id="rId4" Type="http://schemas.openxmlformats.org/officeDocument/2006/relationships/tags" Target="../tags/tag667.xml"/><Relationship Id="rId9" Type="http://schemas.openxmlformats.org/officeDocument/2006/relationships/tags" Target="../tags/tag672.xml"/><Relationship Id="rId14" Type="http://schemas.openxmlformats.org/officeDocument/2006/relationships/tags" Target="../tags/tag677.xml"/><Relationship Id="rId22" Type="http://schemas.openxmlformats.org/officeDocument/2006/relationships/tags" Target="../tags/tag685.xml"/><Relationship Id="rId27" Type="http://schemas.openxmlformats.org/officeDocument/2006/relationships/tags" Target="../tags/tag690.xml"/><Relationship Id="rId30" Type="http://schemas.openxmlformats.org/officeDocument/2006/relationships/slide" Target="slide51.xml"/><Relationship Id="rId35" Type="http://schemas.openxmlformats.org/officeDocument/2006/relationships/slide" Target="slide56.xml"/><Relationship Id="rId43" Type="http://schemas.openxmlformats.org/officeDocument/2006/relationships/slide" Target="slide64.xml"/><Relationship Id="rId48" Type="http://schemas.openxmlformats.org/officeDocument/2006/relationships/slide" Target="slide69.xml"/><Relationship Id="rId8" Type="http://schemas.openxmlformats.org/officeDocument/2006/relationships/tags" Target="../tags/tag671.xml"/><Relationship Id="rId51" Type="http://schemas.openxmlformats.org/officeDocument/2006/relationships/slide" Target="slide74.xml"/></Relationships>
</file>

<file path=ppt/slides/_rels/slide73.xml.rels><?xml version="1.0" encoding="UTF-8" standalone="yes"?>
<Relationships xmlns="http://schemas.openxmlformats.org/package/2006/relationships"><Relationship Id="rId13" Type="http://schemas.openxmlformats.org/officeDocument/2006/relationships/tags" Target="../tags/tag704.xml"/><Relationship Id="rId18" Type="http://schemas.openxmlformats.org/officeDocument/2006/relationships/tags" Target="../tags/tag709.xml"/><Relationship Id="rId26" Type="http://schemas.openxmlformats.org/officeDocument/2006/relationships/tags" Target="../tags/tag717.xml"/><Relationship Id="rId39" Type="http://schemas.openxmlformats.org/officeDocument/2006/relationships/slide" Target="slide60.xml"/><Relationship Id="rId3" Type="http://schemas.openxmlformats.org/officeDocument/2006/relationships/tags" Target="../tags/tag694.xml"/><Relationship Id="rId21" Type="http://schemas.openxmlformats.org/officeDocument/2006/relationships/tags" Target="../tags/tag712.xml"/><Relationship Id="rId34" Type="http://schemas.openxmlformats.org/officeDocument/2006/relationships/slide" Target="slide55.xml"/><Relationship Id="rId42" Type="http://schemas.openxmlformats.org/officeDocument/2006/relationships/slide" Target="slide63.xml"/><Relationship Id="rId47" Type="http://schemas.openxmlformats.org/officeDocument/2006/relationships/slide" Target="slide68.xml"/><Relationship Id="rId50" Type="http://schemas.openxmlformats.org/officeDocument/2006/relationships/slide" Target="slide75.xml"/><Relationship Id="rId7" Type="http://schemas.openxmlformats.org/officeDocument/2006/relationships/tags" Target="../tags/tag698.xml"/><Relationship Id="rId12" Type="http://schemas.openxmlformats.org/officeDocument/2006/relationships/tags" Target="../tags/tag703.xml"/><Relationship Id="rId17" Type="http://schemas.openxmlformats.org/officeDocument/2006/relationships/tags" Target="../tags/tag708.xml"/><Relationship Id="rId25" Type="http://schemas.openxmlformats.org/officeDocument/2006/relationships/tags" Target="../tags/tag716.xml"/><Relationship Id="rId33" Type="http://schemas.openxmlformats.org/officeDocument/2006/relationships/slide" Target="slide54.xml"/><Relationship Id="rId38" Type="http://schemas.openxmlformats.org/officeDocument/2006/relationships/slide" Target="slide59.xml"/><Relationship Id="rId46" Type="http://schemas.openxmlformats.org/officeDocument/2006/relationships/slide" Target="slide67.xml"/><Relationship Id="rId2" Type="http://schemas.openxmlformats.org/officeDocument/2006/relationships/tags" Target="../tags/tag693.xml"/><Relationship Id="rId16" Type="http://schemas.openxmlformats.org/officeDocument/2006/relationships/tags" Target="../tags/tag707.xml"/><Relationship Id="rId20" Type="http://schemas.openxmlformats.org/officeDocument/2006/relationships/tags" Target="../tags/tag711.xml"/><Relationship Id="rId29" Type="http://schemas.openxmlformats.org/officeDocument/2006/relationships/slideLayout" Target="../slideLayouts/slideLayout5.xml"/><Relationship Id="rId41" Type="http://schemas.openxmlformats.org/officeDocument/2006/relationships/slide" Target="slide62.xml"/><Relationship Id="rId54" Type="http://schemas.openxmlformats.org/officeDocument/2006/relationships/slide" Target="slide71.xml"/><Relationship Id="rId1" Type="http://schemas.openxmlformats.org/officeDocument/2006/relationships/tags" Target="../tags/tag692.xml"/><Relationship Id="rId6" Type="http://schemas.openxmlformats.org/officeDocument/2006/relationships/tags" Target="../tags/tag697.xml"/><Relationship Id="rId11" Type="http://schemas.openxmlformats.org/officeDocument/2006/relationships/tags" Target="../tags/tag702.xml"/><Relationship Id="rId24" Type="http://schemas.openxmlformats.org/officeDocument/2006/relationships/tags" Target="../tags/tag715.xml"/><Relationship Id="rId32" Type="http://schemas.openxmlformats.org/officeDocument/2006/relationships/slide" Target="slide53.xml"/><Relationship Id="rId37" Type="http://schemas.openxmlformats.org/officeDocument/2006/relationships/slide" Target="slide58.xml"/><Relationship Id="rId40" Type="http://schemas.openxmlformats.org/officeDocument/2006/relationships/slide" Target="slide61.xml"/><Relationship Id="rId45" Type="http://schemas.openxmlformats.org/officeDocument/2006/relationships/slide" Target="slide66.xml"/><Relationship Id="rId53" Type="http://schemas.openxmlformats.org/officeDocument/2006/relationships/slide" Target="slide72.xml"/><Relationship Id="rId5" Type="http://schemas.openxmlformats.org/officeDocument/2006/relationships/tags" Target="../tags/tag696.xml"/><Relationship Id="rId15" Type="http://schemas.openxmlformats.org/officeDocument/2006/relationships/tags" Target="../tags/tag706.xml"/><Relationship Id="rId23" Type="http://schemas.openxmlformats.org/officeDocument/2006/relationships/tags" Target="../tags/tag714.xml"/><Relationship Id="rId28" Type="http://schemas.openxmlformats.org/officeDocument/2006/relationships/tags" Target="../tags/tag719.xml"/><Relationship Id="rId36" Type="http://schemas.openxmlformats.org/officeDocument/2006/relationships/slide" Target="slide57.xml"/><Relationship Id="rId49" Type="http://schemas.openxmlformats.org/officeDocument/2006/relationships/slide" Target="slide70.xml"/><Relationship Id="rId10" Type="http://schemas.openxmlformats.org/officeDocument/2006/relationships/tags" Target="../tags/tag701.xml"/><Relationship Id="rId19" Type="http://schemas.openxmlformats.org/officeDocument/2006/relationships/tags" Target="../tags/tag710.xml"/><Relationship Id="rId31" Type="http://schemas.openxmlformats.org/officeDocument/2006/relationships/slide" Target="slide52.xml"/><Relationship Id="rId44" Type="http://schemas.openxmlformats.org/officeDocument/2006/relationships/slide" Target="slide65.xml"/><Relationship Id="rId52" Type="http://schemas.openxmlformats.org/officeDocument/2006/relationships/slide" Target="slide73.xml"/><Relationship Id="rId4" Type="http://schemas.openxmlformats.org/officeDocument/2006/relationships/tags" Target="../tags/tag695.xml"/><Relationship Id="rId9" Type="http://schemas.openxmlformats.org/officeDocument/2006/relationships/tags" Target="../tags/tag700.xml"/><Relationship Id="rId14" Type="http://schemas.openxmlformats.org/officeDocument/2006/relationships/tags" Target="../tags/tag705.xml"/><Relationship Id="rId22" Type="http://schemas.openxmlformats.org/officeDocument/2006/relationships/tags" Target="../tags/tag713.xml"/><Relationship Id="rId27" Type="http://schemas.openxmlformats.org/officeDocument/2006/relationships/tags" Target="../tags/tag718.xml"/><Relationship Id="rId30" Type="http://schemas.openxmlformats.org/officeDocument/2006/relationships/slide" Target="slide51.xml"/><Relationship Id="rId35" Type="http://schemas.openxmlformats.org/officeDocument/2006/relationships/slide" Target="slide56.xml"/><Relationship Id="rId43" Type="http://schemas.openxmlformats.org/officeDocument/2006/relationships/slide" Target="slide64.xml"/><Relationship Id="rId48" Type="http://schemas.openxmlformats.org/officeDocument/2006/relationships/slide" Target="slide69.xml"/><Relationship Id="rId8" Type="http://schemas.openxmlformats.org/officeDocument/2006/relationships/tags" Target="../tags/tag699.xml"/><Relationship Id="rId51" Type="http://schemas.openxmlformats.org/officeDocument/2006/relationships/slide" Target="slide74.xml"/></Relationships>
</file>

<file path=ppt/slides/_rels/slide74.xml.rels><?xml version="1.0" encoding="UTF-8" standalone="yes"?>
<Relationships xmlns="http://schemas.openxmlformats.org/package/2006/relationships"><Relationship Id="rId13" Type="http://schemas.openxmlformats.org/officeDocument/2006/relationships/tags" Target="../tags/tag732.xml"/><Relationship Id="rId18" Type="http://schemas.openxmlformats.org/officeDocument/2006/relationships/tags" Target="../tags/tag737.xml"/><Relationship Id="rId26" Type="http://schemas.openxmlformats.org/officeDocument/2006/relationships/tags" Target="../tags/tag745.xml"/><Relationship Id="rId39" Type="http://schemas.openxmlformats.org/officeDocument/2006/relationships/slide" Target="slide60.xml"/><Relationship Id="rId3" Type="http://schemas.openxmlformats.org/officeDocument/2006/relationships/tags" Target="../tags/tag722.xml"/><Relationship Id="rId21" Type="http://schemas.openxmlformats.org/officeDocument/2006/relationships/tags" Target="../tags/tag740.xml"/><Relationship Id="rId34" Type="http://schemas.openxmlformats.org/officeDocument/2006/relationships/slide" Target="slide55.xml"/><Relationship Id="rId42" Type="http://schemas.openxmlformats.org/officeDocument/2006/relationships/slide" Target="slide63.xml"/><Relationship Id="rId47" Type="http://schemas.openxmlformats.org/officeDocument/2006/relationships/slide" Target="slide68.xml"/><Relationship Id="rId50" Type="http://schemas.openxmlformats.org/officeDocument/2006/relationships/slide" Target="slide75.xml"/><Relationship Id="rId7" Type="http://schemas.openxmlformats.org/officeDocument/2006/relationships/tags" Target="../tags/tag726.xml"/><Relationship Id="rId12" Type="http://schemas.openxmlformats.org/officeDocument/2006/relationships/tags" Target="../tags/tag731.xml"/><Relationship Id="rId17" Type="http://schemas.openxmlformats.org/officeDocument/2006/relationships/tags" Target="../tags/tag736.xml"/><Relationship Id="rId25" Type="http://schemas.openxmlformats.org/officeDocument/2006/relationships/tags" Target="../tags/tag744.xml"/><Relationship Id="rId33" Type="http://schemas.openxmlformats.org/officeDocument/2006/relationships/slide" Target="slide54.xml"/><Relationship Id="rId38" Type="http://schemas.openxmlformats.org/officeDocument/2006/relationships/slide" Target="slide59.xml"/><Relationship Id="rId46" Type="http://schemas.openxmlformats.org/officeDocument/2006/relationships/slide" Target="slide67.xml"/><Relationship Id="rId2" Type="http://schemas.openxmlformats.org/officeDocument/2006/relationships/tags" Target="../tags/tag721.xml"/><Relationship Id="rId16" Type="http://schemas.openxmlformats.org/officeDocument/2006/relationships/tags" Target="../tags/tag735.xml"/><Relationship Id="rId20" Type="http://schemas.openxmlformats.org/officeDocument/2006/relationships/tags" Target="../tags/tag739.xml"/><Relationship Id="rId29" Type="http://schemas.openxmlformats.org/officeDocument/2006/relationships/slideLayout" Target="../slideLayouts/slideLayout5.xml"/><Relationship Id="rId41" Type="http://schemas.openxmlformats.org/officeDocument/2006/relationships/slide" Target="slide62.xml"/><Relationship Id="rId54" Type="http://schemas.openxmlformats.org/officeDocument/2006/relationships/slide" Target="slide71.xml"/><Relationship Id="rId1" Type="http://schemas.openxmlformats.org/officeDocument/2006/relationships/tags" Target="../tags/tag720.xml"/><Relationship Id="rId6" Type="http://schemas.openxmlformats.org/officeDocument/2006/relationships/tags" Target="../tags/tag725.xml"/><Relationship Id="rId11" Type="http://schemas.openxmlformats.org/officeDocument/2006/relationships/tags" Target="../tags/tag730.xml"/><Relationship Id="rId24" Type="http://schemas.openxmlformats.org/officeDocument/2006/relationships/tags" Target="../tags/tag743.xml"/><Relationship Id="rId32" Type="http://schemas.openxmlformats.org/officeDocument/2006/relationships/slide" Target="slide53.xml"/><Relationship Id="rId37" Type="http://schemas.openxmlformats.org/officeDocument/2006/relationships/slide" Target="slide58.xml"/><Relationship Id="rId40" Type="http://schemas.openxmlformats.org/officeDocument/2006/relationships/slide" Target="slide61.xml"/><Relationship Id="rId45" Type="http://schemas.openxmlformats.org/officeDocument/2006/relationships/slide" Target="slide66.xml"/><Relationship Id="rId53" Type="http://schemas.openxmlformats.org/officeDocument/2006/relationships/slide" Target="slide72.xml"/><Relationship Id="rId5" Type="http://schemas.openxmlformats.org/officeDocument/2006/relationships/tags" Target="../tags/tag724.xml"/><Relationship Id="rId15" Type="http://schemas.openxmlformats.org/officeDocument/2006/relationships/tags" Target="../tags/tag734.xml"/><Relationship Id="rId23" Type="http://schemas.openxmlformats.org/officeDocument/2006/relationships/tags" Target="../tags/tag742.xml"/><Relationship Id="rId28" Type="http://schemas.openxmlformats.org/officeDocument/2006/relationships/tags" Target="../tags/tag747.xml"/><Relationship Id="rId36" Type="http://schemas.openxmlformats.org/officeDocument/2006/relationships/slide" Target="slide57.xml"/><Relationship Id="rId49" Type="http://schemas.openxmlformats.org/officeDocument/2006/relationships/slide" Target="slide70.xml"/><Relationship Id="rId10" Type="http://schemas.openxmlformats.org/officeDocument/2006/relationships/tags" Target="../tags/tag729.xml"/><Relationship Id="rId19" Type="http://schemas.openxmlformats.org/officeDocument/2006/relationships/tags" Target="../tags/tag738.xml"/><Relationship Id="rId31" Type="http://schemas.openxmlformats.org/officeDocument/2006/relationships/slide" Target="slide52.xml"/><Relationship Id="rId44" Type="http://schemas.openxmlformats.org/officeDocument/2006/relationships/slide" Target="slide65.xml"/><Relationship Id="rId52" Type="http://schemas.openxmlformats.org/officeDocument/2006/relationships/slide" Target="slide73.xml"/><Relationship Id="rId4" Type="http://schemas.openxmlformats.org/officeDocument/2006/relationships/tags" Target="../tags/tag723.xml"/><Relationship Id="rId9" Type="http://schemas.openxmlformats.org/officeDocument/2006/relationships/tags" Target="../tags/tag728.xml"/><Relationship Id="rId14" Type="http://schemas.openxmlformats.org/officeDocument/2006/relationships/tags" Target="../tags/tag733.xml"/><Relationship Id="rId22" Type="http://schemas.openxmlformats.org/officeDocument/2006/relationships/tags" Target="../tags/tag741.xml"/><Relationship Id="rId27" Type="http://schemas.openxmlformats.org/officeDocument/2006/relationships/tags" Target="../tags/tag746.xml"/><Relationship Id="rId30" Type="http://schemas.openxmlformats.org/officeDocument/2006/relationships/slide" Target="slide51.xml"/><Relationship Id="rId35" Type="http://schemas.openxmlformats.org/officeDocument/2006/relationships/slide" Target="slide56.xml"/><Relationship Id="rId43" Type="http://schemas.openxmlformats.org/officeDocument/2006/relationships/slide" Target="slide64.xml"/><Relationship Id="rId48" Type="http://schemas.openxmlformats.org/officeDocument/2006/relationships/slide" Target="slide69.xml"/><Relationship Id="rId8" Type="http://schemas.openxmlformats.org/officeDocument/2006/relationships/tags" Target="../tags/tag727.xml"/><Relationship Id="rId51" Type="http://schemas.openxmlformats.org/officeDocument/2006/relationships/slide" Target="slide74.xml"/></Relationships>
</file>

<file path=ppt/slides/_rels/slide75.xml.rels><?xml version="1.0" encoding="UTF-8" standalone="yes"?>
<Relationships xmlns="http://schemas.openxmlformats.org/package/2006/relationships"><Relationship Id="rId13" Type="http://schemas.openxmlformats.org/officeDocument/2006/relationships/tags" Target="../tags/tag760.xml"/><Relationship Id="rId18" Type="http://schemas.openxmlformats.org/officeDocument/2006/relationships/tags" Target="../tags/tag765.xml"/><Relationship Id="rId26" Type="http://schemas.openxmlformats.org/officeDocument/2006/relationships/tags" Target="../tags/tag773.xml"/><Relationship Id="rId39" Type="http://schemas.openxmlformats.org/officeDocument/2006/relationships/slide" Target="slide60.xml"/><Relationship Id="rId3" Type="http://schemas.openxmlformats.org/officeDocument/2006/relationships/tags" Target="../tags/tag750.xml"/><Relationship Id="rId21" Type="http://schemas.openxmlformats.org/officeDocument/2006/relationships/tags" Target="../tags/tag768.xml"/><Relationship Id="rId34" Type="http://schemas.openxmlformats.org/officeDocument/2006/relationships/slide" Target="slide55.xml"/><Relationship Id="rId42" Type="http://schemas.openxmlformats.org/officeDocument/2006/relationships/slide" Target="slide63.xml"/><Relationship Id="rId47" Type="http://schemas.openxmlformats.org/officeDocument/2006/relationships/slide" Target="slide68.xml"/><Relationship Id="rId50" Type="http://schemas.openxmlformats.org/officeDocument/2006/relationships/slide" Target="slide75.xml"/><Relationship Id="rId7" Type="http://schemas.openxmlformats.org/officeDocument/2006/relationships/tags" Target="../tags/tag754.xml"/><Relationship Id="rId12" Type="http://schemas.openxmlformats.org/officeDocument/2006/relationships/tags" Target="../tags/tag759.xml"/><Relationship Id="rId17" Type="http://schemas.openxmlformats.org/officeDocument/2006/relationships/tags" Target="../tags/tag764.xml"/><Relationship Id="rId25" Type="http://schemas.openxmlformats.org/officeDocument/2006/relationships/tags" Target="../tags/tag772.xml"/><Relationship Id="rId33" Type="http://schemas.openxmlformats.org/officeDocument/2006/relationships/slide" Target="slide54.xml"/><Relationship Id="rId38" Type="http://schemas.openxmlformats.org/officeDocument/2006/relationships/slide" Target="slide59.xml"/><Relationship Id="rId46" Type="http://schemas.openxmlformats.org/officeDocument/2006/relationships/slide" Target="slide67.xml"/><Relationship Id="rId2" Type="http://schemas.openxmlformats.org/officeDocument/2006/relationships/tags" Target="../tags/tag749.xml"/><Relationship Id="rId16" Type="http://schemas.openxmlformats.org/officeDocument/2006/relationships/tags" Target="../tags/tag763.xml"/><Relationship Id="rId20" Type="http://schemas.openxmlformats.org/officeDocument/2006/relationships/tags" Target="../tags/tag767.xml"/><Relationship Id="rId29" Type="http://schemas.openxmlformats.org/officeDocument/2006/relationships/slideLayout" Target="../slideLayouts/slideLayout5.xml"/><Relationship Id="rId41" Type="http://schemas.openxmlformats.org/officeDocument/2006/relationships/slide" Target="slide62.xml"/><Relationship Id="rId54" Type="http://schemas.openxmlformats.org/officeDocument/2006/relationships/slide" Target="slide71.xml"/><Relationship Id="rId1" Type="http://schemas.openxmlformats.org/officeDocument/2006/relationships/tags" Target="../tags/tag748.xml"/><Relationship Id="rId6" Type="http://schemas.openxmlformats.org/officeDocument/2006/relationships/tags" Target="../tags/tag753.xml"/><Relationship Id="rId11" Type="http://schemas.openxmlformats.org/officeDocument/2006/relationships/tags" Target="../tags/tag758.xml"/><Relationship Id="rId24" Type="http://schemas.openxmlformats.org/officeDocument/2006/relationships/tags" Target="../tags/tag771.xml"/><Relationship Id="rId32" Type="http://schemas.openxmlformats.org/officeDocument/2006/relationships/slide" Target="slide53.xml"/><Relationship Id="rId37" Type="http://schemas.openxmlformats.org/officeDocument/2006/relationships/slide" Target="slide58.xml"/><Relationship Id="rId40" Type="http://schemas.openxmlformats.org/officeDocument/2006/relationships/slide" Target="slide61.xml"/><Relationship Id="rId45" Type="http://schemas.openxmlformats.org/officeDocument/2006/relationships/slide" Target="slide66.xml"/><Relationship Id="rId53" Type="http://schemas.openxmlformats.org/officeDocument/2006/relationships/slide" Target="slide72.xml"/><Relationship Id="rId5" Type="http://schemas.openxmlformats.org/officeDocument/2006/relationships/tags" Target="../tags/tag752.xml"/><Relationship Id="rId15" Type="http://schemas.openxmlformats.org/officeDocument/2006/relationships/tags" Target="../tags/tag762.xml"/><Relationship Id="rId23" Type="http://schemas.openxmlformats.org/officeDocument/2006/relationships/tags" Target="../tags/tag770.xml"/><Relationship Id="rId28" Type="http://schemas.openxmlformats.org/officeDocument/2006/relationships/tags" Target="../tags/tag775.xml"/><Relationship Id="rId36" Type="http://schemas.openxmlformats.org/officeDocument/2006/relationships/slide" Target="slide57.xml"/><Relationship Id="rId49" Type="http://schemas.openxmlformats.org/officeDocument/2006/relationships/slide" Target="slide70.xml"/><Relationship Id="rId10" Type="http://schemas.openxmlformats.org/officeDocument/2006/relationships/tags" Target="../tags/tag757.xml"/><Relationship Id="rId19" Type="http://schemas.openxmlformats.org/officeDocument/2006/relationships/tags" Target="../tags/tag766.xml"/><Relationship Id="rId31" Type="http://schemas.openxmlformats.org/officeDocument/2006/relationships/slide" Target="slide52.xml"/><Relationship Id="rId44" Type="http://schemas.openxmlformats.org/officeDocument/2006/relationships/slide" Target="slide65.xml"/><Relationship Id="rId52" Type="http://schemas.openxmlformats.org/officeDocument/2006/relationships/slide" Target="slide73.xml"/><Relationship Id="rId4" Type="http://schemas.openxmlformats.org/officeDocument/2006/relationships/tags" Target="../tags/tag751.xml"/><Relationship Id="rId9" Type="http://schemas.openxmlformats.org/officeDocument/2006/relationships/tags" Target="../tags/tag756.xml"/><Relationship Id="rId14" Type="http://schemas.openxmlformats.org/officeDocument/2006/relationships/tags" Target="../tags/tag761.xml"/><Relationship Id="rId22" Type="http://schemas.openxmlformats.org/officeDocument/2006/relationships/tags" Target="../tags/tag769.xml"/><Relationship Id="rId27" Type="http://schemas.openxmlformats.org/officeDocument/2006/relationships/tags" Target="../tags/tag774.xml"/><Relationship Id="rId30" Type="http://schemas.openxmlformats.org/officeDocument/2006/relationships/slide" Target="slide51.xml"/><Relationship Id="rId35" Type="http://schemas.openxmlformats.org/officeDocument/2006/relationships/slide" Target="slide56.xml"/><Relationship Id="rId43" Type="http://schemas.openxmlformats.org/officeDocument/2006/relationships/slide" Target="slide64.xml"/><Relationship Id="rId48" Type="http://schemas.openxmlformats.org/officeDocument/2006/relationships/slide" Target="slide69.xml"/><Relationship Id="rId8" Type="http://schemas.openxmlformats.org/officeDocument/2006/relationships/tags" Target="../tags/tag755.xml"/><Relationship Id="rId51" Type="http://schemas.openxmlformats.org/officeDocument/2006/relationships/slide" Target="slide74.xml"/></Relationships>
</file>

<file path=ppt/slides/_rels/slide7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5" Type="http://schemas.openxmlformats.org/officeDocument/2006/relationships/notesSlide" Target="../notesSlides/notesSlide7.xml"/><Relationship Id="rId4"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23.xml"/><Relationship Id="rId1" Type="http://schemas.openxmlformats.org/officeDocument/2006/relationships/tags" Target="../tags/tag22.xml"/><Relationship Id="rId4"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fld id="{48F63A3B-78C7-47BE-AE5E-E10140E04643}" type="slidenum">
              <a:rPr lang="en-US" smtClean="0"/>
              <a:t>1</a:t>
            </a:fld>
            <a:endParaRPr lang="en-US" dirty="0"/>
          </a:p>
        </p:txBody>
      </p:sp>
      <p:sp>
        <p:nvSpPr>
          <p:cNvPr id="6" name="Rectangle 2"/>
          <p:cNvSpPr txBox="1">
            <a:spLocks noChangeArrowheads="1"/>
          </p:cNvSpPr>
          <p:nvPr/>
        </p:nvSpPr>
        <p:spPr>
          <a:xfrm>
            <a:off x="881380" y="836930"/>
            <a:ext cx="7253605" cy="771525"/>
          </a:xfrm>
          <a:prstGeom prst="rect">
            <a:avLst/>
          </a:prstGeom>
        </p:spPr>
        <p:txBody>
          <a:bodyPr/>
          <a:lstStyle>
            <a:lvl1pPr algn="ctr" defTabSz="914400" rtl="0" eaLnBrk="1" latinLnBrk="0" hangingPunct="1">
              <a:lnSpc>
                <a:spcPct val="110000"/>
              </a:lnSpc>
              <a:spcBef>
                <a:spcPct val="0"/>
              </a:spcBef>
              <a:buNone/>
              <a:defRPr sz="3600" b="0" kern="1200">
                <a:solidFill>
                  <a:schemeClr val="accent1"/>
                </a:solidFill>
                <a:latin typeface="+mj-lt"/>
                <a:ea typeface="+mj-ea"/>
                <a:cs typeface="+mj-cs"/>
              </a:defRPr>
            </a:lvl1pPr>
          </a:lstStyle>
          <a:p>
            <a:r>
              <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rPr>
              <a:t>《对口高职</a:t>
            </a:r>
            <a:r>
              <a:rPr lang="en-US" altLang="zh-CN"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rPr>
              <a:t> </a:t>
            </a:r>
            <a:r>
              <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rPr>
              <a:t>英语总复习》</a:t>
            </a:r>
          </a:p>
          <a:p>
            <a:endParaRPr lang="zh-CN" altLang="en-US" sz="4800" b="1" dirty="0">
              <a:solidFill>
                <a:schemeClr val="accent1">
                  <a:lumMod val="75000"/>
                </a:schemeClr>
              </a:solidFill>
              <a:effectLst>
                <a:outerShdw blurRad="50800" dist="38100" dir="5400000" algn="t" rotWithShape="0">
                  <a:prstClr val="black">
                    <a:alpha val="40000"/>
                  </a:prstClr>
                </a:outerShdw>
              </a:effectLst>
              <a:latin typeface="楷体" panose="02010609060101010101" charset="-122"/>
              <a:ea typeface="楷体" panose="02010609060101010101" charset="-122"/>
            </a:endParaRPr>
          </a:p>
        </p:txBody>
      </p:sp>
      <p:sp>
        <p:nvSpPr>
          <p:cNvPr id="8" name="文本框 7"/>
          <p:cNvSpPr txBox="1"/>
          <p:nvPr/>
        </p:nvSpPr>
        <p:spPr>
          <a:xfrm>
            <a:off x="3973195" y="2803975"/>
            <a:ext cx="2972435" cy="768350"/>
          </a:xfrm>
          <a:prstGeom prst="rect">
            <a:avLst/>
          </a:prstGeom>
          <a:noFill/>
        </p:spPr>
        <p:txBody>
          <a:bodyPr wrap="square" rtlCol="0">
            <a:spAutoFit/>
          </a:bodyPr>
          <a:lstStyle/>
          <a:p>
            <a:pPr algn="ctr"/>
            <a:r>
              <a:rPr lang="zh-CN" altLang="en-US" sz="4400" kern="1400">
                <a:ln>
                  <a:noFill/>
                </a:ln>
                <a:gradFill>
                  <a:gsLst>
                    <a:gs pos="0">
                      <a:srgbClr val="007BD3"/>
                    </a:gs>
                    <a:gs pos="100000">
                      <a:srgbClr val="034373"/>
                    </a:gs>
                  </a:gsLst>
                  <a:lin scaled="0"/>
                </a:gradFill>
                <a:uFillTx/>
                <a:latin typeface="仿宋" panose="02010609060101010101" charset="-122"/>
                <a:ea typeface="仿宋" panose="02010609060101010101" charset="-122"/>
              </a:rPr>
              <a:t>电子教案</a:t>
            </a:r>
          </a:p>
        </p:txBody>
      </p:sp>
      <p:pic>
        <p:nvPicPr>
          <p:cNvPr id="51" name="图片 50" descr="图形用户界面, 应用程序, Teams&#10;&#10;描述已自动生成"/>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605405"/>
            <a:ext cx="3494405" cy="262128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10</a:t>
            </a:fld>
            <a:r>
              <a:rPr lang="zh-CN" altLang="en-US"/>
              <a:t>页，共76页</a:t>
            </a:r>
            <a:endParaRPr lang="zh-CN" altLang="en-US" dirty="0"/>
          </a:p>
        </p:txBody>
      </p:sp>
      <p:sp>
        <p:nvSpPr>
          <p:cNvPr id="3" name="文本框 1"/>
          <p:cNvSpPr txBox="1">
            <a:spLocks noChangeArrowheads="1"/>
          </p:cNvSpPr>
          <p:nvPr/>
        </p:nvSpPr>
        <p:spPr bwMode="auto">
          <a:xfrm>
            <a:off x="392430" y="1116235"/>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graphicFrame>
        <p:nvGraphicFramePr>
          <p:cNvPr id="6" name="表格 5"/>
          <p:cNvGraphicFramePr/>
          <p:nvPr>
            <p:custDataLst>
              <p:tags r:id="rId2"/>
            </p:custDataLst>
          </p:nvPr>
        </p:nvGraphicFramePr>
        <p:xfrm>
          <a:off x="445770" y="1116330"/>
          <a:ext cx="8225155" cy="2843530"/>
        </p:xfrm>
        <a:graphic>
          <a:graphicData uri="http://schemas.openxmlformats.org/drawingml/2006/table">
            <a:tbl>
              <a:tblPr/>
              <a:tblGrid>
                <a:gridCol w="1490345"/>
                <a:gridCol w="1172845"/>
                <a:gridCol w="521970"/>
                <a:gridCol w="431800"/>
                <a:gridCol w="464820"/>
                <a:gridCol w="487680"/>
                <a:gridCol w="501015"/>
                <a:gridCol w="465455"/>
                <a:gridCol w="501650"/>
                <a:gridCol w="583565"/>
                <a:gridCol w="552450"/>
                <a:gridCol w="606425"/>
                <a:gridCol w="445135"/>
              </a:tblGrid>
              <a:tr h="803910">
                <a:tc rowSpan="13">
                  <a:txBody>
                    <a:bodyPr/>
                    <a:lstStyle/>
                    <a:p>
                      <a:pPr indent="0" algn="ctr" fontAlgn="auto">
                        <a:lnSpc>
                          <a:spcPct val="120000"/>
                        </a:lnSpc>
                        <a:buNone/>
                      </a:pPr>
                      <a:r>
                        <a:rPr lang="zh-CN" altLang="en-US" sz="2200" b="1">
                          <a:latin typeface="Times New Roman" panose="02020603050405020304" charset="0"/>
                          <a:ea typeface="黑体" panose="02010609060101010101" pitchFamily="49" charset="-122"/>
                          <a:cs typeface="Times New Roman" panose="02020603050405020304" charset="0"/>
                          <a:sym typeface="+mn-ea"/>
                        </a:rPr>
                        <a:t>辅音</a:t>
                      </a:r>
                      <a:r>
                        <a:rPr lang="en-US" sz="2200" b="1">
                          <a:latin typeface="Times New Roman" panose="02020603050405020304" charset="0"/>
                          <a:ea typeface="黑体" panose="02010609060101010101" pitchFamily="49" charset="-122"/>
                          <a:cs typeface="Times New Roman" panose="02020603050405020304" charset="0"/>
                          <a:sym typeface="+mn-ea"/>
                        </a:rPr>
                        <a:t>(28个)</a:t>
                      </a:r>
                      <a:endParaRPr lang="en-US" sz="2200" b="0">
                        <a:latin typeface="Times New Roman" panose="02020603050405020304" charset="0"/>
                        <a:ea typeface="黑体" panose="02010609060101010101" pitchFamily="49" charset="-122"/>
                        <a:cs typeface="Times New Roman" panose="02020603050405020304" charset="0"/>
                      </a:endParaRPr>
                    </a:p>
                    <a:p>
                      <a:pPr indent="0" algn="ctr">
                        <a:buNone/>
                      </a:pPr>
                      <a:endParaRPr 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清辅音</a:t>
                      </a:r>
                      <a:r>
                        <a:rPr lang="en-US" sz="2200" b="0">
                          <a:latin typeface="Times New Roman" panose="02020603050405020304" charset="0"/>
                          <a:ea typeface="黑体" panose="02010609060101010101" pitchFamily="49" charset="-122"/>
                          <a:cs typeface="Times New Roman" panose="02020603050405020304" charset="0"/>
                        </a:rPr>
                        <a:t>（11个） </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sym typeface="+mn-ea"/>
                        </a:rPr>
                        <a:t>/p/</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altLang="zh-CN" sz="2200" b="0">
                          <a:latin typeface="Times New Roman" panose="02020603050405020304" charset="0"/>
                          <a:ea typeface="黑体" panose="02010609060101010101" pitchFamily="49" charset="-122"/>
                          <a:cs typeface="Times New Roman" panose="02020603050405020304" charset="0"/>
                        </a:rPr>
                        <a:t>/t/</a:t>
                      </a:r>
                      <a:endParaRPr lang="zh-CN"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altLang="en-US" sz="2200">
                          <a:latin typeface="Times New Roman" panose="02020603050405020304" charset="0"/>
                          <a:ea typeface="黑体" panose="02010609060101010101" pitchFamily="49" charset="-122"/>
                        </a:rPr>
                        <a:t>/k/  </a:t>
                      </a: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/f/</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altLang="zh-CN" sz="2200" b="0">
                          <a:latin typeface="Times New Roman" panose="02020603050405020304" charset="0"/>
                          <a:ea typeface="黑体" panose="02010609060101010101" pitchFamily="49" charset="-122"/>
                          <a:cs typeface="Times New Roman" panose="02020603050405020304" charset="0"/>
                        </a:rPr>
                        <a:t>/s/</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/θ/</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/ʃ/ </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/tʃ/</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/tr/</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/ts/</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/h/</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1562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12">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浊辅音</a:t>
                      </a:r>
                      <a:r>
                        <a:rPr lang="en-US" sz="2200" b="0">
                          <a:latin typeface="Times New Roman" panose="02020603050405020304" charset="0"/>
                          <a:ea typeface="黑体" panose="02010609060101010101" pitchFamily="49" charset="-122"/>
                          <a:cs typeface="Times New Roman" panose="02020603050405020304" charset="0"/>
                        </a:rPr>
                        <a:t>（17个） </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sym typeface="+mn-ea"/>
                        </a:rPr>
                        <a:t>/b/</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/d/</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a:t>
                      </a:r>
                      <a:r>
                        <a:rPr lang="en-US" altLang="en-US" sz="2200" b="0">
                          <a:latin typeface="+mn-ea"/>
                          <a:cs typeface="+mn-lt"/>
                        </a:rPr>
                        <a:t>g</a:t>
                      </a:r>
                      <a:r>
                        <a:rPr lang="en-US" altLang="en-US" sz="2200" b="0">
                          <a:latin typeface="Times New Roman" panose="02020603050405020304" charset="0"/>
                          <a:ea typeface="黑体" panose="02010609060101010101" pitchFamily="49" charset="-122"/>
                          <a:cs typeface="Times New Roman" panose="02020603050405020304" charset="0"/>
                        </a:rPr>
                        <a:t>/</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4">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/v/</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5">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/z/</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6">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/ð/</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7">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/ʒ/ </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8">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/dʒ/</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9">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/dr/</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10">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/dz/</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11">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 /l/</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11">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sym typeface="+mn-ea"/>
                        </a:rPr>
                        <a:t>/m/</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10">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/n/</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9">
                  <a:txBody>
                    <a:bodyPr/>
                    <a:lstStyle/>
                    <a:p>
                      <a:pPr indent="0" algn="ctr" fontAlgn="auto">
                        <a:lnSpc>
                          <a:spcPct val="120000"/>
                        </a:lnSpc>
                        <a:buClrTx/>
                        <a:buSzTx/>
                        <a:buFontTx/>
                        <a:buNone/>
                      </a:pPr>
                      <a:r>
                        <a:rPr lang="en-US" altLang="en-US" sz="2200" b="0">
                          <a:latin typeface="Times New Roman" panose="02020603050405020304" charset="0"/>
                          <a:ea typeface="黑体" panose="02010609060101010101" pitchFamily="49" charset="-122"/>
                          <a:cs typeface="Times New Roman" panose="02020603050405020304" charset="0"/>
                        </a:rPr>
                        <a:t>/ŋ/</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8">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/j/</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7">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/w/</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6">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/r/</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5">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4">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0325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custDataLst>
              <p:tags r:id="rId3"/>
            </p:custDataLst>
          </p:nvPr>
        </p:nvSpPr>
        <p:spPr>
          <a:xfrm>
            <a:off x="7829550" y="608965"/>
            <a:ext cx="756920" cy="429895"/>
          </a:xfrm>
          <a:prstGeom prst="rect">
            <a:avLst/>
          </a:prstGeom>
          <a:noFill/>
        </p:spPr>
        <p:txBody>
          <a:bodyPr wrap="square" rtlCol="0">
            <a:spAutoFit/>
          </a:bodyPr>
          <a:lstStyle/>
          <a:p>
            <a:r>
              <a:rPr lang="en-US" sz="2200">
                <a:latin typeface="Times New Roman" panose="02020603050405020304" charset="0"/>
                <a:ea typeface="黑体" panose="02010609060101010101" pitchFamily="49" charset="-122"/>
                <a:cs typeface="Times New Roman" panose="02020603050405020304" charset="0"/>
              </a:rPr>
              <a:t>续表</a:t>
            </a:r>
          </a:p>
        </p:txBody>
      </p:sp>
      <p:sp>
        <p:nvSpPr>
          <p:cNvPr id="4" name="文本框 1"/>
          <p:cNvSpPr txBox="1">
            <a:spLocks noChangeArrowheads="1"/>
          </p:cNvSpPr>
          <p:nvPr>
            <p:custDataLst>
              <p:tags r:id="rId4"/>
            </p:custDataLst>
          </p:nvPr>
        </p:nvSpPr>
        <p:spPr bwMode="auto">
          <a:xfrm>
            <a:off x="392430" y="3978777"/>
            <a:ext cx="8359775" cy="97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20000"/>
              </a:lnSpc>
            </a:pPr>
            <a:r>
              <a:rPr lang="zh-CN"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【注】</a:t>
            </a:r>
            <a:r>
              <a:rPr lang="zh-CN"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在重读音节中，</a:t>
            </a:r>
            <a:r>
              <a:rPr lang="en-US" altLang="zh-CN"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/s/</a:t>
            </a:r>
            <a:r>
              <a:rPr lang="zh-CN"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后的清辅音</a:t>
            </a:r>
            <a:r>
              <a:rPr lang="en-US" altLang="zh-CN"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/p/</a:t>
            </a:r>
            <a:r>
              <a:rPr lang="zh-CN"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/t/</a:t>
            </a:r>
            <a:r>
              <a:rPr lang="zh-CN"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/k/</a:t>
            </a:r>
            <a:r>
              <a:rPr lang="zh-CN"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等通常分别浊化为</a:t>
            </a:r>
            <a:r>
              <a:rPr lang="en-US" altLang="zh-CN"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/b/</a:t>
            </a:r>
            <a:r>
              <a:rPr lang="zh-CN"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/d/</a:t>
            </a:r>
            <a:r>
              <a:rPr lang="zh-CN"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a:t>
            </a:r>
            <a:r>
              <a:rPr lang="en-US" altLang="zh-CN" sz="2200" dirty="0">
                <a:solidFill>
                  <a:schemeClr val="tx1"/>
                </a:solidFill>
                <a:latin typeface="+mn-ea"/>
                <a:cs typeface="Times New Roman" panose="02020603050405020304" charset="0"/>
                <a:sym typeface="+mn-ea"/>
              </a:rPr>
              <a:t>g</a:t>
            </a:r>
            <a:r>
              <a:rPr lang="en-US" altLang="zh-CN"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a:t>
            </a:r>
            <a:r>
              <a:rPr lang="zh-CN"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等，如</a:t>
            </a:r>
            <a:r>
              <a:rPr lang="en-US" altLang="zh-CN"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sport/</a:t>
            </a:r>
            <a:r>
              <a:rPr lang="en-US" altLang="zh-CN" sz="2200" dirty="0" err="1">
                <a:solidFill>
                  <a:schemeClr val="tx1"/>
                </a:solidFill>
                <a:latin typeface="Times New Roman" panose="02020603050405020304" charset="0"/>
                <a:ea typeface="黑体" panose="02010609060101010101" pitchFamily="49" charset="-122"/>
                <a:cs typeface="Times New Roman" panose="02020603050405020304" charset="0"/>
                <a:sym typeface="+mn-ea"/>
              </a:rPr>
              <a:t>sp</a:t>
            </a:r>
            <a:r>
              <a:rPr lang="en-US" altLang="en-US" sz="2200" dirty="0" err="1">
                <a:solidFill>
                  <a:schemeClr val="tx1"/>
                </a:solidFill>
                <a:latin typeface="Times New Roman" panose="02020603050405020304" charset="0"/>
                <a:ea typeface="黑体" panose="02010609060101010101" pitchFamily="49" charset="-122"/>
                <a:cs typeface="Times New Roman" panose="02020603050405020304" charset="0"/>
                <a:sym typeface="+mn-ea"/>
              </a:rPr>
              <a:t>ɔː</a:t>
            </a:r>
            <a:r>
              <a:rPr lang="en-US" altLang="zh-CN" sz="2200" dirty="0" err="1">
                <a:solidFill>
                  <a:schemeClr val="tx1"/>
                </a:solidFill>
                <a:latin typeface="Times New Roman" panose="02020603050405020304" charset="0"/>
                <a:ea typeface="黑体" panose="02010609060101010101" pitchFamily="49" charset="-122"/>
                <a:cs typeface="Times New Roman" panose="02020603050405020304" charset="0"/>
                <a:sym typeface="+mn-ea"/>
              </a:rPr>
              <a:t>t</a:t>
            </a:r>
            <a:r>
              <a:rPr lang="en-US" altLang="zh-CN"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a:t>
            </a:r>
            <a:r>
              <a:rPr lang="zh-CN" alt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中的</a:t>
            </a:r>
            <a:r>
              <a:rPr lang="en-US" altLang="zh-CN"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/p/</a:t>
            </a:r>
            <a:r>
              <a:rPr lang="zh-CN" alt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浊化为</a:t>
            </a:r>
            <a:r>
              <a:rPr lang="en-US" altLang="zh-CN"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/b/</a:t>
            </a:r>
            <a:r>
              <a:rPr lang="zh-CN" alt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 </a:t>
            </a:r>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11</a:t>
            </a:fld>
            <a:r>
              <a:rPr lang="zh-CN" altLang="en-US"/>
              <a:t>页，共76页</a:t>
            </a:r>
            <a:endParaRPr lang="zh-CN" altLang="en-US" dirty="0"/>
          </a:p>
        </p:txBody>
      </p:sp>
      <p:sp>
        <p:nvSpPr>
          <p:cNvPr id="3" name="文本框 1"/>
          <p:cNvSpPr txBox="1">
            <a:spLocks noChangeArrowheads="1"/>
          </p:cNvSpPr>
          <p:nvPr/>
        </p:nvSpPr>
        <p:spPr bwMode="auto">
          <a:xfrm>
            <a:off x="431800" y="1397635"/>
            <a:ext cx="8223250" cy="3116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20000"/>
              </a:lnSpc>
            </a:pPr>
            <a:endParaRPr sz="2200" dirty="0">
              <a:solidFill>
                <a:schemeClr val="tx1"/>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4" name="文本框 3"/>
          <p:cNvSpPr txBox="1"/>
          <p:nvPr/>
        </p:nvSpPr>
        <p:spPr>
          <a:xfrm>
            <a:off x="520065" y="967740"/>
            <a:ext cx="4572000" cy="429895"/>
          </a:xfrm>
          <a:prstGeom prst="rect">
            <a:avLst/>
          </a:prstGeom>
          <a:noFill/>
        </p:spPr>
        <p:txBody>
          <a:bodyPr wrap="square" rtlCol="0" anchor="t">
            <a:noAutofit/>
          </a:bodyPr>
          <a:lstStyle/>
          <a:p>
            <a:pPr indent="0"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2. 音节的分类</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graphicFrame>
        <p:nvGraphicFramePr>
          <p:cNvPr id="5" name="表格 4"/>
          <p:cNvGraphicFramePr/>
          <p:nvPr>
            <p:custDataLst>
              <p:tags r:id="rId2"/>
            </p:custDataLst>
          </p:nvPr>
        </p:nvGraphicFramePr>
        <p:xfrm>
          <a:off x="431800" y="1397635"/>
          <a:ext cx="8147685" cy="3218688"/>
        </p:xfrm>
        <a:graphic>
          <a:graphicData uri="http://schemas.openxmlformats.org/drawingml/2006/table">
            <a:tbl>
              <a:tblPr/>
              <a:tblGrid>
                <a:gridCol w="1463040"/>
                <a:gridCol w="6684645"/>
              </a:tblGrid>
              <a:tr h="803910">
                <a:tc rowSpan="2">
                  <a:txBody>
                    <a:bodyPr/>
                    <a:lstStyle/>
                    <a:p>
                      <a:pPr indent="0" algn="ctr" fontAlgn="auto">
                        <a:lnSpc>
                          <a:spcPct val="120000"/>
                        </a:lnSpc>
                        <a:buNone/>
                      </a:pPr>
                      <a:r>
                        <a:rPr lang="zh-CN" altLang="en-US" sz="2200" b="1">
                          <a:latin typeface="Times New Roman" panose="02020603050405020304" charset="0"/>
                          <a:ea typeface="黑体" panose="02010609060101010101" pitchFamily="49" charset="-122"/>
                          <a:cs typeface="Times New Roman" panose="02020603050405020304" charset="0"/>
                        </a:rPr>
                        <a:t>开音节</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a:latin typeface="Times New Roman" panose="02020603050405020304" charset="0"/>
                          <a:ea typeface="黑体" panose="02010609060101010101" pitchFamily="49" charset="-122"/>
                          <a:cs typeface="Times New Roman" panose="02020603050405020304" charset="0"/>
                        </a:rPr>
                        <a:t>绝对开音节：以发音的元音字母结尾的音节，如hi、 she、 go、 flu </a:t>
                      </a:r>
                      <a:endParaRPr lang="zh-CN"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0391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相对开音节：以“一个元音字母＋一个辅音字母＋不发音的e结尾”构成的音节，如cake、 like、 home</a:t>
                      </a:r>
                    </a:p>
                  </a:txBody>
                  <a:tcPr marL="68580" marR="68580" marT="0" marB="0" anchor="ctr">
                    <a:lnL w="12700" cap="flat" cmpd="sng">
                      <a:solidFill>
                        <a:srgbClr val="080000"/>
                      </a:solidFill>
                      <a:prstDash val="solid"/>
                      <a:headEnd type="none" w="med" len="med"/>
                      <a:tailEnd type="none" w="med" len="med"/>
                    </a:lnL>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03910">
                <a:tc>
                  <a:txBody>
                    <a:bodyPr/>
                    <a:lstStyle/>
                    <a:p>
                      <a:pPr indent="0" algn="ctr" fontAlgn="auto">
                        <a:lnSpc>
                          <a:spcPct val="120000"/>
                        </a:lnSpc>
                        <a:buNone/>
                      </a:pPr>
                      <a:r>
                        <a:rPr lang="zh-CN" altLang="en-US" sz="2200" b="1">
                          <a:latin typeface="Times New Roman" panose="02020603050405020304" charset="0"/>
                          <a:ea typeface="黑体" panose="02010609060101010101" pitchFamily="49" charset="-122"/>
                          <a:cs typeface="Times New Roman" panose="02020603050405020304" charset="0"/>
                        </a:rPr>
                        <a:t>闭音节</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以“辅音字母＋一个元音字母＋辅音字母结尾”构成的音节，如map、 get、 sit、 hot、 bus</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03910">
                <a:tc>
                  <a:txBody>
                    <a:bodyPr/>
                    <a:lstStyle/>
                    <a:p>
                      <a:pPr indent="0" algn="ctr" fontAlgn="auto">
                        <a:lnSpc>
                          <a:spcPct val="120000"/>
                        </a:lnSpc>
                        <a:buNone/>
                      </a:pPr>
                      <a:r>
                        <a:rPr lang="en-US" altLang="zh-CN" sz="2200" b="1">
                          <a:latin typeface="Times New Roman" panose="02020603050405020304" charset="0"/>
                          <a:ea typeface="黑体" panose="02010609060101010101" pitchFamily="49" charset="-122"/>
                          <a:cs typeface="Times New Roman" panose="02020603050405020304" charset="0"/>
                        </a:rPr>
                        <a:t>-</a:t>
                      </a:r>
                      <a:r>
                        <a:rPr lang="zh-CN" altLang="en-US" sz="2200" b="1">
                          <a:latin typeface="Times New Roman" panose="02020603050405020304" charset="0"/>
                          <a:ea typeface="黑体" panose="02010609060101010101" pitchFamily="49" charset="-122"/>
                          <a:cs typeface="Times New Roman" panose="02020603050405020304" charset="0"/>
                        </a:rPr>
                        <a:t>r音节</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字母组合ar、 er、 ir、 or、 ur构成的音节，如car、 teacher、 bird、 doctor、 nurse</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12</a:t>
            </a:fld>
            <a:r>
              <a:rPr lang="zh-CN" altLang="en-US"/>
              <a:t>页，共76页</a:t>
            </a:r>
            <a:endParaRPr lang="zh-CN" altLang="en-US" dirty="0"/>
          </a:p>
        </p:txBody>
      </p:sp>
      <p:sp>
        <p:nvSpPr>
          <p:cNvPr id="3" name="文本框 1"/>
          <p:cNvSpPr txBox="1">
            <a:spLocks noChangeArrowheads="1"/>
          </p:cNvSpPr>
          <p:nvPr/>
        </p:nvSpPr>
        <p:spPr bwMode="auto">
          <a:xfrm>
            <a:off x="4318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graphicFrame>
        <p:nvGraphicFramePr>
          <p:cNvPr id="10" name="表格 9"/>
          <p:cNvGraphicFramePr/>
          <p:nvPr>
            <p:custDataLst>
              <p:tags r:id="rId2"/>
            </p:custDataLst>
          </p:nvPr>
        </p:nvGraphicFramePr>
        <p:xfrm>
          <a:off x="456565" y="1122045"/>
          <a:ext cx="8147685" cy="2279904"/>
        </p:xfrm>
        <a:graphic>
          <a:graphicData uri="http://schemas.openxmlformats.org/drawingml/2006/table">
            <a:tbl>
              <a:tblPr/>
              <a:tblGrid>
                <a:gridCol w="1559560"/>
                <a:gridCol w="6588125"/>
              </a:tblGrid>
              <a:tr h="412750">
                <a:tc>
                  <a:txBody>
                    <a:bodyPr/>
                    <a:lstStyle/>
                    <a:p>
                      <a:pPr indent="0" algn="ctr" fontAlgn="auto">
                        <a:lnSpc>
                          <a:spcPct val="120000"/>
                        </a:lnSpc>
                        <a:buNone/>
                      </a:pPr>
                      <a:r>
                        <a:rPr lang="zh-CN" altLang="en-US" sz="2200" b="1">
                          <a:latin typeface="Times New Roman" panose="02020603050405020304" charset="0"/>
                          <a:ea typeface="黑体" panose="02010609060101010101" pitchFamily="49" charset="-122"/>
                          <a:cs typeface="Times New Roman" panose="02020603050405020304" charset="0"/>
                        </a:rPr>
                        <a:t>重读音节</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单词中读得重而响亮的音节。两个音节以上的单词通常都有一个重读音节，重读音节的左上方有一个重音符号“ˈ”，如：/əˈ</a:t>
                      </a:r>
                      <a:r>
                        <a:rPr lang="zh-CN" altLang="en-US" sz="2200" b="0" u="sng">
                          <a:latin typeface="Times New Roman" panose="02020603050405020304" charset="0"/>
                          <a:ea typeface="黑体" panose="02010609060101010101" pitchFamily="49" charset="-122"/>
                          <a:cs typeface="Times New Roman" panose="02020603050405020304" charset="0"/>
                        </a:rPr>
                        <a:t>dres</a:t>
                      </a:r>
                      <a:r>
                        <a:rPr lang="en-US" altLang="zh-CN" sz="2200" b="0">
                          <a:latin typeface="Times New Roman" panose="02020603050405020304" charset="0"/>
                          <a:ea typeface="黑体" panose="02010609060101010101" pitchFamily="49" charset="-122"/>
                          <a:cs typeface="Times New Roman" panose="02020603050405020304" charset="0"/>
                        </a:rPr>
                        <a:t>/</a:t>
                      </a:r>
                      <a:r>
                        <a:rPr lang="zh-CN" altLang="en-US" sz="2200" b="0">
                          <a:latin typeface="Times New Roman" panose="02020603050405020304" charset="0"/>
                          <a:ea typeface="黑体" panose="02010609060101010101" pitchFamily="49" charset="-122"/>
                          <a:cs typeface="Times New Roman" panose="02020603050405020304" charset="0"/>
                        </a:rPr>
                        <a:t>。单音节词都重读，但无重音符号，如/hiː/</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70560">
                <a:tc>
                  <a:txBody>
                    <a:bodyPr/>
                    <a:lstStyle/>
                    <a:p>
                      <a:pPr indent="0" algn="ctr" fontAlgn="auto">
                        <a:lnSpc>
                          <a:spcPct val="120000"/>
                        </a:lnSpc>
                        <a:buNone/>
                      </a:pPr>
                      <a:r>
                        <a:rPr lang="zh-CN" altLang="en-US" sz="2200" b="1">
                          <a:latin typeface="Times New Roman" panose="02020603050405020304" charset="0"/>
                          <a:ea typeface="黑体" panose="02010609060101010101" pitchFamily="49" charset="-122"/>
                          <a:cs typeface="Times New Roman" panose="02020603050405020304" charset="0"/>
                        </a:rPr>
                        <a:t>非重读音节</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在单词中读得比较弱或模糊的音节，如：/ˈsis</a:t>
                      </a:r>
                      <a:r>
                        <a:rPr lang="zh-CN" altLang="en-US" sz="2200" b="0" u="sng">
                          <a:latin typeface="Times New Roman" panose="02020603050405020304" charset="0"/>
                          <a:ea typeface="黑体" panose="02010609060101010101" pitchFamily="49" charset="-122"/>
                          <a:cs typeface="Times New Roman" panose="02020603050405020304" charset="0"/>
                        </a:rPr>
                        <a:t>tə</a:t>
                      </a:r>
                      <a:r>
                        <a:rPr lang="zh-CN" altLang="en-US" sz="2200" b="0">
                          <a:latin typeface="Times New Roman" panose="02020603050405020304" charset="0"/>
                          <a:ea typeface="黑体" panose="02010609060101010101" pitchFamily="49" charset="-122"/>
                          <a:cs typeface="Times New Roman" panose="02020603050405020304" charset="0"/>
                        </a:rPr>
                        <a:t>/</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6" name="文本框 5"/>
          <p:cNvSpPr txBox="1"/>
          <p:nvPr>
            <p:custDataLst>
              <p:tags r:id="rId3"/>
            </p:custDataLst>
          </p:nvPr>
        </p:nvSpPr>
        <p:spPr>
          <a:xfrm>
            <a:off x="7829550" y="608965"/>
            <a:ext cx="756920" cy="429895"/>
          </a:xfrm>
          <a:prstGeom prst="rect">
            <a:avLst/>
          </a:prstGeom>
          <a:noFill/>
        </p:spPr>
        <p:txBody>
          <a:bodyPr wrap="square" rtlCol="0">
            <a:spAutoFit/>
          </a:bodyPr>
          <a:lstStyle/>
          <a:p>
            <a:r>
              <a:rPr lang="en-US" sz="2200">
                <a:latin typeface="Times New Roman" panose="02020603050405020304" charset="0"/>
                <a:ea typeface="黑体" panose="02010609060101010101" pitchFamily="49" charset="-122"/>
                <a:cs typeface="Times New Roman" panose="02020603050405020304" charset="0"/>
              </a:rPr>
              <a:t>续表</a:t>
            </a:r>
          </a:p>
        </p:txBody>
      </p:sp>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13</a:t>
            </a:fld>
            <a:r>
              <a:rPr lang="zh-CN" altLang="en-US"/>
              <a:t>页，共76页</a:t>
            </a:r>
            <a:endParaRPr lang="zh-CN" altLang="en-US" dirty="0"/>
          </a:p>
        </p:txBody>
      </p:sp>
      <p:sp>
        <p:nvSpPr>
          <p:cNvPr id="3" name="文本框 1"/>
          <p:cNvSpPr txBox="1">
            <a:spLocks noChangeArrowheads="1"/>
          </p:cNvSpPr>
          <p:nvPr/>
        </p:nvSpPr>
        <p:spPr bwMode="auto">
          <a:xfrm>
            <a:off x="288290" y="998855"/>
            <a:ext cx="8658860" cy="3515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r>
              <a:rPr lang="zh-CN" alt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【知识点二】 字母及字母组合的拼读规则</a:t>
            </a:r>
            <a:endParaRPr lang="zh-CN" altLang="en-US" sz="2200">
              <a:solidFill>
                <a:srgbClr val="FF0000"/>
              </a:solidFill>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zh-CN" alt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1. 26个字母的发音</a:t>
            </a:r>
          </a:p>
          <a:p>
            <a:pPr indent="0" fontAlgn="auto">
              <a:lnSpc>
                <a:spcPct val="120000"/>
              </a:lnSpc>
            </a:pPr>
            <a:endParaRPr lang="zh-CN" altLang="en-US" sz="2200">
              <a:solidFill>
                <a:srgbClr val="FF0000"/>
              </a:solidFill>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dirty="0">
                <a:latin typeface="Times New Roman" panose="02020603050405020304" charset="0"/>
                <a:ea typeface="黑体" panose="02010609060101010101" pitchFamily="49" charset="-122"/>
                <a:cs typeface="Times New Roman" panose="02020603050405020304" charset="0"/>
                <a:sym typeface="+mn-ea"/>
              </a:rPr>
              <a:t>       </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graphicFrame>
        <p:nvGraphicFramePr>
          <p:cNvPr id="6" name="表格 5"/>
          <p:cNvGraphicFramePr/>
          <p:nvPr>
            <p:custDataLst>
              <p:tags r:id="rId2"/>
            </p:custDataLst>
          </p:nvPr>
        </p:nvGraphicFramePr>
        <p:xfrm>
          <a:off x="651510" y="1848485"/>
          <a:ext cx="7644130" cy="2249170"/>
        </p:xfrm>
        <a:graphic>
          <a:graphicData uri="http://schemas.openxmlformats.org/drawingml/2006/table">
            <a:tbl>
              <a:tblPr/>
              <a:tblGrid>
                <a:gridCol w="1304290"/>
                <a:gridCol w="873125"/>
                <a:gridCol w="853440"/>
                <a:gridCol w="979805"/>
                <a:gridCol w="780415"/>
                <a:gridCol w="915035"/>
                <a:gridCol w="790575"/>
                <a:gridCol w="1147445"/>
              </a:tblGrid>
              <a:tr h="803910">
                <a:tc>
                  <a:txBody>
                    <a:bodyPr/>
                    <a:lstStyle/>
                    <a:p>
                      <a:pPr indent="0" algn="ctr" fontAlgn="auto">
                        <a:lnSpc>
                          <a:spcPct val="120000"/>
                        </a:lnSpc>
                        <a:buNone/>
                      </a:pPr>
                      <a:r>
                        <a:rPr lang="zh-CN" altLang="en-US" sz="2200" b="1">
                          <a:latin typeface="Times New Roman" panose="02020603050405020304" charset="0"/>
                          <a:ea typeface="黑体" panose="02010609060101010101" pitchFamily="49" charset="-122"/>
                          <a:cs typeface="Times New Roman" panose="02020603050405020304" charset="0"/>
                        </a:rPr>
                        <a:t>字母</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1">
                          <a:latin typeface="Times New Roman" panose="02020603050405020304" charset="0"/>
                          <a:ea typeface="黑体" panose="02010609060101010101" pitchFamily="49" charset="-122"/>
                          <a:cs typeface="Times New Roman" panose="02020603050405020304" charset="0"/>
                        </a:rPr>
                        <a:t>发音</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1">
                          <a:latin typeface="Times New Roman" panose="02020603050405020304" charset="0"/>
                          <a:ea typeface="黑体" panose="02010609060101010101" pitchFamily="49" charset="-122"/>
                          <a:cs typeface="Times New Roman" panose="02020603050405020304" charset="0"/>
                        </a:rPr>
                        <a:t>字母</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1">
                          <a:latin typeface="Times New Roman" panose="02020603050405020304" charset="0"/>
                          <a:ea typeface="黑体" panose="02010609060101010101" pitchFamily="49" charset="-122"/>
                          <a:cs typeface="Times New Roman" panose="02020603050405020304" charset="0"/>
                        </a:rPr>
                        <a:t>发音</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1">
                          <a:latin typeface="Times New Roman" panose="02020603050405020304" charset="0"/>
                          <a:ea typeface="黑体" panose="02010609060101010101" pitchFamily="49" charset="-122"/>
                          <a:cs typeface="Times New Roman" panose="02020603050405020304" charset="0"/>
                        </a:rPr>
                        <a:t>字母</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1">
                          <a:latin typeface="Times New Roman" panose="02020603050405020304" charset="0"/>
                          <a:ea typeface="黑体" panose="02010609060101010101" pitchFamily="49" charset="-122"/>
                          <a:cs typeface="Times New Roman" panose="02020603050405020304" charset="0"/>
                        </a:rPr>
                        <a:t>发音</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1">
                          <a:latin typeface="Times New Roman" panose="02020603050405020304" charset="0"/>
                          <a:ea typeface="黑体" panose="02010609060101010101" pitchFamily="49" charset="-122"/>
                          <a:cs typeface="Times New Roman" panose="02020603050405020304" charset="0"/>
                        </a:rPr>
                        <a:t>字母</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1">
                          <a:latin typeface="Times New Roman" panose="02020603050405020304" charset="0"/>
                          <a:ea typeface="黑体" panose="02010609060101010101" pitchFamily="49" charset="-122"/>
                          <a:cs typeface="Times New Roman" panose="02020603050405020304" charset="0"/>
                        </a:rPr>
                        <a:t>发音</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62280">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Aa</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/e</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zh-CN" altLang="en-US" sz="2200" b="0">
                          <a:latin typeface="Times New Roman" panose="02020603050405020304" charset="0"/>
                          <a:ea typeface="黑体" panose="02010609060101010101" pitchFamily="49" charset="-122"/>
                          <a:cs typeface="Times New Roman" panose="02020603050405020304" charset="0"/>
                        </a:rPr>
                        <a:t>/</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Dd</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/diː/</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Gg</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/dʒiː/</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Jj</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/dʒe</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zh-CN" altLang="en-US" sz="2200" b="0">
                          <a:latin typeface="Times New Roman" panose="02020603050405020304" charset="0"/>
                          <a:ea typeface="黑体" panose="02010609060101010101" pitchFamily="49" charset="-122"/>
                          <a:cs typeface="Times New Roman" panose="02020603050405020304" charset="0"/>
                        </a:rPr>
                        <a:t>/</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76250">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Bb</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/biː/</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Ee</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/iː/</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Hh</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/e</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zh-CN" altLang="en-US" sz="2200" b="0">
                          <a:latin typeface="Times New Roman" panose="02020603050405020304" charset="0"/>
                          <a:ea typeface="黑体" panose="02010609060101010101" pitchFamily="49" charset="-122"/>
                          <a:cs typeface="Times New Roman" panose="02020603050405020304" charset="0"/>
                        </a:rPr>
                        <a:t>tʃ/</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Kk</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/ke</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zh-CN" altLang="en-US" sz="2200" b="0">
                          <a:latin typeface="Times New Roman" panose="02020603050405020304" charset="0"/>
                          <a:ea typeface="黑体" panose="02010609060101010101" pitchFamily="49" charset="-122"/>
                          <a:cs typeface="Times New Roman" panose="02020603050405020304" charset="0"/>
                        </a:rPr>
                        <a:t>/</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06730">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Cc</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/siː/</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Ff</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/ef/</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Ii</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/a</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zh-CN" altLang="en-US" sz="2200" b="0">
                          <a:latin typeface="Times New Roman" panose="02020603050405020304" charset="0"/>
                          <a:ea typeface="黑体" panose="02010609060101010101" pitchFamily="49" charset="-122"/>
                          <a:cs typeface="Times New Roman" panose="02020603050405020304" charset="0"/>
                        </a:rPr>
                        <a:t>/</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Ll</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/el/</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14</a:t>
            </a:fld>
            <a:r>
              <a:rPr lang="zh-CN" altLang="en-US"/>
              <a:t>页，共76页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2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graphicFrame>
        <p:nvGraphicFramePr>
          <p:cNvPr id="7" name="表格 6"/>
          <p:cNvGraphicFramePr/>
          <p:nvPr>
            <p:custDataLst>
              <p:tags r:id="rId2"/>
            </p:custDataLst>
          </p:nvPr>
        </p:nvGraphicFramePr>
        <p:xfrm>
          <a:off x="985520" y="1166495"/>
          <a:ext cx="7129145" cy="2315210"/>
        </p:xfrm>
        <a:graphic>
          <a:graphicData uri="http://schemas.openxmlformats.org/drawingml/2006/table">
            <a:tbl>
              <a:tblPr/>
              <a:tblGrid>
                <a:gridCol w="789305"/>
                <a:gridCol w="861060"/>
                <a:gridCol w="744855"/>
                <a:gridCol w="823595"/>
                <a:gridCol w="731520"/>
                <a:gridCol w="1144270"/>
                <a:gridCol w="766445"/>
                <a:gridCol w="1268095"/>
              </a:tblGrid>
              <a:tr h="438785">
                <a:tc>
                  <a:txBody>
                    <a:bodyPr/>
                    <a:lstStyle/>
                    <a:p>
                      <a:pPr indent="0" algn="ctr" fontAlgn="auto">
                        <a:lnSpc>
                          <a:spcPct val="120000"/>
                        </a:lnSpc>
                        <a:buNone/>
                      </a:pPr>
                      <a:r>
                        <a:rPr lang="zh-CN" altLang="en-US" sz="2200" b="1">
                          <a:latin typeface="Times New Roman" panose="02020603050405020304" charset="0"/>
                          <a:ea typeface="黑体" panose="02010609060101010101" pitchFamily="49" charset="-122"/>
                          <a:cs typeface="Times New Roman" panose="02020603050405020304" charset="0"/>
                        </a:rPr>
                        <a:t>字母</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1">
                          <a:latin typeface="Times New Roman" panose="02020603050405020304" charset="0"/>
                          <a:ea typeface="黑体" panose="02010609060101010101" pitchFamily="49" charset="-122"/>
                          <a:cs typeface="Times New Roman" panose="02020603050405020304" charset="0"/>
                        </a:rPr>
                        <a:t>发音</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1">
                          <a:latin typeface="Times New Roman" panose="02020603050405020304" charset="0"/>
                          <a:ea typeface="黑体" panose="02010609060101010101" pitchFamily="49" charset="-122"/>
                          <a:cs typeface="Times New Roman" panose="02020603050405020304" charset="0"/>
                        </a:rPr>
                        <a:t>字母</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1">
                          <a:latin typeface="Times New Roman" panose="02020603050405020304" charset="0"/>
                          <a:ea typeface="黑体" panose="02010609060101010101" pitchFamily="49" charset="-122"/>
                          <a:cs typeface="Times New Roman" panose="02020603050405020304" charset="0"/>
                        </a:rPr>
                        <a:t>发音</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1">
                          <a:latin typeface="Times New Roman" panose="02020603050405020304" charset="0"/>
                          <a:ea typeface="黑体" panose="02010609060101010101" pitchFamily="49" charset="-122"/>
                          <a:cs typeface="Times New Roman" panose="02020603050405020304" charset="0"/>
                        </a:rPr>
                        <a:t>字母</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1">
                          <a:latin typeface="Times New Roman" panose="02020603050405020304" charset="0"/>
                          <a:ea typeface="黑体" panose="02010609060101010101" pitchFamily="49" charset="-122"/>
                          <a:cs typeface="Times New Roman" panose="02020603050405020304" charset="0"/>
                        </a:rPr>
                        <a:t>发音</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1">
                          <a:latin typeface="Times New Roman" panose="02020603050405020304" charset="0"/>
                          <a:ea typeface="黑体" panose="02010609060101010101" pitchFamily="49" charset="-122"/>
                          <a:cs typeface="Times New Roman" panose="02020603050405020304" charset="0"/>
                        </a:rPr>
                        <a:t>字母</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1">
                          <a:latin typeface="Times New Roman" panose="02020603050405020304" charset="0"/>
                          <a:ea typeface="黑体" panose="02010609060101010101" pitchFamily="49" charset="-122"/>
                          <a:cs typeface="Times New Roman" panose="02020603050405020304" charset="0"/>
                        </a:rPr>
                        <a:t>发音</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522605">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Mm</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/em/</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Qq</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/kjuː/</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Uu</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/juː/</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Yy</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/wa</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zh-CN" altLang="en-US" sz="2200" b="0">
                          <a:latin typeface="Times New Roman" panose="02020603050405020304" charset="0"/>
                          <a:ea typeface="黑体" panose="02010609060101010101" pitchFamily="49" charset="-122"/>
                          <a:cs typeface="Times New Roman" panose="02020603050405020304" charset="0"/>
                        </a:rPr>
                        <a:t>/</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62280">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Nn</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/en/</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Rr</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/ɑː/</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Vv</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/viː/</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Zz</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/zed/,/ziː/</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17195">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Oo</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/əʊ/</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Ss</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/es/</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Ww</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/dʌbljuː/</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endParaRPr lang="zh-CN"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endParaRPr lang="zh-CN"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74345">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Pp</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/piː/</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Tt</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/tiː/</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Xx</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/eks/</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endParaRPr lang="zh-CN"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endParaRPr lang="zh-CN"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6" name="文本框 5"/>
          <p:cNvSpPr txBox="1"/>
          <p:nvPr>
            <p:custDataLst>
              <p:tags r:id="rId3"/>
            </p:custDataLst>
          </p:nvPr>
        </p:nvSpPr>
        <p:spPr>
          <a:xfrm>
            <a:off x="7829550" y="608965"/>
            <a:ext cx="756920" cy="429895"/>
          </a:xfrm>
          <a:prstGeom prst="rect">
            <a:avLst/>
          </a:prstGeom>
          <a:noFill/>
        </p:spPr>
        <p:txBody>
          <a:bodyPr wrap="square" rtlCol="0">
            <a:spAutoFit/>
          </a:bodyPr>
          <a:lstStyle/>
          <a:p>
            <a:r>
              <a:rPr lang="en-US" sz="2200">
                <a:latin typeface="Times New Roman" panose="02020603050405020304" charset="0"/>
                <a:ea typeface="黑体" panose="02010609060101010101" pitchFamily="49" charset="-122"/>
                <a:cs typeface="Times New Roman" panose="02020603050405020304" charset="0"/>
              </a:rPr>
              <a:t>续表</a:t>
            </a:r>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15</a:t>
            </a:fld>
            <a:r>
              <a:rPr lang="zh-CN" altLang="en-US"/>
              <a:t>页，共76页</a:t>
            </a:r>
            <a:endParaRPr lang="zh-CN" altLang="en-US" dirty="0"/>
          </a:p>
        </p:txBody>
      </p:sp>
      <p:sp>
        <p:nvSpPr>
          <p:cNvPr id="3" name="文本框 1"/>
          <p:cNvSpPr txBox="1">
            <a:spLocks noChangeArrowheads="1"/>
          </p:cNvSpPr>
          <p:nvPr/>
        </p:nvSpPr>
        <p:spPr bwMode="auto">
          <a:xfrm>
            <a:off x="431800" y="956945"/>
            <a:ext cx="8359140" cy="35572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20000"/>
              </a:lnSpc>
            </a:pP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2. 元音字母的拼读规则</a:t>
            </a:r>
            <a:endParaRPr lang="en-US" sz="2200">
              <a:solidFill>
                <a:srgbClr val="FF0000"/>
              </a:solidFill>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(1)5个元音字母的本音及相应的短元音，通常都是在重读音节中的发音规律。</a:t>
            </a:r>
          </a:p>
          <a:p>
            <a:pPr indent="0" fontAlgn="auto">
              <a:lnSpc>
                <a:spcPct val="120000"/>
              </a:lnSpc>
            </a:pP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graphicFrame>
        <p:nvGraphicFramePr>
          <p:cNvPr id="6" name="表格 5"/>
          <p:cNvGraphicFramePr/>
          <p:nvPr>
            <p:custDataLst>
              <p:tags r:id="rId2"/>
            </p:custDataLst>
          </p:nvPr>
        </p:nvGraphicFramePr>
        <p:xfrm>
          <a:off x="635000" y="2231390"/>
          <a:ext cx="7926070" cy="2155571"/>
        </p:xfrm>
        <a:graphic>
          <a:graphicData uri="http://schemas.openxmlformats.org/drawingml/2006/table">
            <a:tbl>
              <a:tblPr/>
              <a:tblGrid>
                <a:gridCol w="2756535"/>
                <a:gridCol w="1062355"/>
                <a:gridCol w="1014095"/>
                <a:gridCol w="949960"/>
                <a:gridCol w="1048385"/>
                <a:gridCol w="1094740"/>
              </a:tblGrid>
              <a:tr h="401955">
                <a:tc>
                  <a:txBody>
                    <a:bodyPr/>
                    <a:lstStyle/>
                    <a:p>
                      <a:pPr indent="0" algn="ctr" fontAlgn="auto">
                        <a:lnSpc>
                          <a:spcPct val="120000"/>
                        </a:lnSpc>
                        <a:buNone/>
                      </a:pPr>
                      <a:r>
                        <a:rPr lang="en-US" sz="2200" b="1">
                          <a:latin typeface="Times New Roman" panose="02020603050405020304" charset="0"/>
                          <a:ea typeface="黑体" panose="02010609060101010101" pitchFamily="49" charset="-122"/>
                          <a:cs typeface="Times New Roman" panose="02020603050405020304" charset="0"/>
                        </a:rPr>
                        <a:t>元音字母</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Aa</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Ee</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Ii</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Oo</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Uu</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49325">
                <a:tc>
                  <a:txBody>
                    <a:bodyPr/>
                    <a:lstStyle/>
                    <a:p>
                      <a:pPr indent="0" algn="ctr" fontAlgn="auto">
                        <a:lnSpc>
                          <a:spcPct val="120000"/>
                        </a:lnSpc>
                        <a:buNone/>
                      </a:pPr>
                      <a:r>
                        <a:rPr lang="en-US" sz="2200" b="1">
                          <a:latin typeface="Times New Roman" panose="02020603050405020304" charset="0"/>
                          <a:ea typeface="黑体" panose="02010609060101010101" pitchFamily="49" charset="-122"/>
                          <a:cs typeface="Times New Roman" panose="02020603050405020304" charset="0"/>
                        </a:rPr>
                        <a:t>重读开音节中发本音</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/e</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sz="2200" b="0">
                          <a:latin typeface="Times New Roman" panose="02020603050405020304" charset="0"/>
                          <a:ea typeface="黑体" panose="02010609060101010101" pitchFamily="49" charset="-122"/>
                          <a:cs typeface="Times New Roman" panose="02020603050405020304" charset="0"/>
                        </a:rPr>
                        <a:t>/</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/iː/</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/a</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sz="2200" b="0">
                          <a:latin typeface="Times New Roman" panose="02020603050405020304" charset="0"/>
                          <a:ea typeface="黑体" panose="02010609060101010101" pitchFamily="49" charset="-122"/>
                          <a:cs typeface="Times New Roman" panose="02020603050405020304" charset="0"/>
                        </a:rPr>
                        <a:t>/</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/əʊ/</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/juː/</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03910">
                <a:tc>
                  <a:txBody>
                    <a:bodyPr/>
                    <a:lstStyle/>
                    <a:p>
                      <a:pPr indent="0" algn="ctr" fontAlgn="auto">
                        <a:lnSpc>
                          <a:spcPct val="120000"/>
                        </a:lnSpc>
                        <a:buNone/>
                      </a:pPr>
                      <a:r>
                        <a:rPr lang="en-US" sz="2200" b="1">
                          <a:latin typeface="Times New Roman" panose="02020603050405020304" charset="0"/>
                          <a:ea typeface="黑体" panose="02010609060101010101" pitchFamily="49" charset="-122"/>
                          <a:cs typeface="Times New Roman" panose="02020603050405020304" charset="0"/>
                        </a:rPr>
                        <a:t>重读闭音节中发短音</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/æ/</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/e/</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sz="2200" b="0">
                          <a:latin typeface="Times New Roman" panose="02020603050405020304" charset="0"/>
                          <a:ea typeface="黑体" panose="02010609060101010101" pitchFamily="49" charset="-122"/>
                          <a:cs typeface="Times New Roman" panose="02020603050405020304" charset="0"/>
                        </a:rPr>
                        <a:t>/</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/ɒ/</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/ʌ/</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16</a:t>
            </a:fld>
            <a:r>
              <a:rPr lang="zh-CN" altLang="en-US"/>
              <a:t>页，共76页</a:t>
            </a:r>
            <a:endParaRPr lang="zh-CN" altLang="en-US" dirty="0"/>
          </a:p>
        </p:txBody>
      </p:sp>
      <p:sp>
        <p:nvSpPr>
          <p:cNvPr id="3" name="文本框 1"/>
          <p:cNvSpPr txBox="1">
            <a:spLocks noChangeArrowheads="1"/>
          </p:cNvSpPr>
          <p:nvPr/>
        </p:nvSpPr>
        <p:spPr bwMode="auto">
          <a:xfrm>
            <a:off x="431800" y="956945"/>
            <a:ext cx="8359140" cy="3725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(2)重读开音节。</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①直接以一个元音字母加一个辅音字母加一个不发音的e结尾的重读音节，前面的那一个元音字母就发其本音。</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f</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ce/fe</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sz="2200">
                <a:latin typeface="Times New Roman" panose="02020603050405020304" charset="0"/>
                <a:ea typeface="黑体" panose="02010609060101010101" pitchFamily="49" charset="-122"/>
                <a:cs typeface="Times New Roman" panose="02020603050405020304" charset="0"/>
                <a:sym typeface="+mn-ea"/>
              </a:rPr>
              <a:t>s/　th</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se/ðiːz/　b</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ke/ba</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sz="2200">
                <a:latin typeface="Times New Roman" panose="02020603050405020304" charset="0"/>
                <a:ea typeface="黑体" panose="02010609060101010101" pitchFamily="49" charset="-122"/>
                <a:cs typeface="Times New Roman" panose="02020603050405020304" charset="0"/>
                <a:sym typeface="+mn-ea"/>
              </a:rPr>
              <a:t>k/　n</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te/nəʊt/　exc</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se/</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sz="2200">
                <a:latin typeface="Times New Roman" panose="02020603050405020304" charset="0"/>
                <a:ea typeface="黑体" panose="02010609060101010101" pitchFamily="49" charset="-122"/>
                <a:cs typeface="Times New Roman" panose="02020603050405020304" charset="0"/>
                <a:sym typeface="+mn-ea"/>
              </a:rPr>
              <a:t>ksˈkjuːz/</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②直接以一个或两个辅音字母加一个发音的元音字母构成的简单结构的单词中，这个元音字母往往发其本音。</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m</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/miː/    w</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/wiː/    n</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/nəʊ/     h</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/ha</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sz="2200">
                <a:latin typeface="Times New Roman" panose="02020603050405020304" charset="0"/>
                <a:ea typeface="黑体" panose="02010609060101010101" pitchFamily="49" charset="-122"/>
                <a:cs typeface="Times New Roman" panose="02020603050405020304" charset="0"/>
                <a:sym typeface="+mn-ea"/>
              </a:rPr>
              <a:t>/    m</a:t>
            </a:r>
            <a:r>
              <a:rPr lang="en-US" sz="2200" u="sng">
                <a:latin typeface="Times New Roman" panose="02020603050405020304" charset="0"/>
                <a:ea typeface="黑体" panose="02010609060101010101" pitchFamily="49" charset="-122"/>
                <a:cs typeface="Times New Roman" panose="02020603050405020304" charset="0"/>
                <a:sym typeface="+mn-ea"/>
              </a:rPr>
              <a:t>y</a:t>
            </a:r>
            <a:r>
              <a:rPr lang="en-US" sz="2200">
                <a:latin typeface="Times New Roman" panose="02020603050405020304" charset="0"/>
                <a:ea typeface="黑体" panose="02010609060101010101" pitchFamily="49" charset="-122"/>
                <a:cs typeface="Times New Roman" panose="02020603050405020304" charset="0"/>
                <a:sym typeface="+mn-ea"/>
              </a:rPr>
              <a:t>/ma</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sz="2200">
                <a:latin typeface="Times New Roman" panose="02020603050405020304" charset="0"/>
                <a:ea typeface="黑体" panose="02010609060101010101" pitchFamily="49" charset="-122"/>
                <a:cs typeface="Times New Roman" panose="02020603050405020304" charset="0"/>
                <a:sym typeface="+mn-ea"/>
              </a:rPr>
              <a:t>/    sk</a:t>
            </a:r>
            <a:r>
              <a:rPr lang="en-US" sz="2200" u="sng">
                <a:latin typeface="Times New Roman" panose="02020603050405020304" charset="0"/>
                <a:ea typeface="黑体" panose="02010609060101010101" pitchFamily="49" charset="-122"/>
                <a:cs typeface="Times New Roman" panose="02020603050405020304" charset="0"/>
                <a:sym typeface="+mn-ea"/>
              </a:rPr>
              <a:t>y</a:t>
            </a:r>
            <a:r>
              <a:rPr lang="en-US" sz="2200">
                <a:latin typeface="Times New Roman" panose="02020603050405020304" charset="0"/>
                <a:ea typeface="黑体" panose="02010609060101010101" pitchFamily="49" charset="-122"/>
                <a:cs typeface="Times New Roman" panose="02020603050405020304" charset="0"/>
                <a:sym typeface="+mn-ea"/>
              </a:rPr>
              <a:t>/ska</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sz="2200">
                <a:latin typeface="Times New Roman" panose="02020603050405020304" charset="0"/>
                <a:ea typeface="黑体" panose="02010609060101010101" pitchFamily="49" charset="-122"/>
                <a:cs typeface="Times New Roman" panose="02020603050405020304" charset="0"/>
                <a:sym typeface="+mn-ea"/>
              </a:rPr>
              <a:t>/</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【注】</a:t>
            </a:r>
            <a:r>
              <a:rPr lang="en-US" sz="2200">
                <a:latin typeface="Times New Roman" panose="02020603050405020304" charset="0"/>
                <a:ea typeface="黑体" panose="02010609060101010101" pitchFamily="49" charset="-122"/>
                <a:cs typeface="Times New Roman" panose="02020603050405020304" charset="0"/>
                <a:sym typeface="+mn-ea"/>
              </a:rPr>
              <a:t>　记住特殊情况。</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g</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ve/</a:t>
            </a:r>
            <a:r>
              <a:rPr lang="en-US" sz="2200">
                <a:latin typeface="+mn-ea"/>
                <a:cs typeface="Times New Roman" panose="02020603050405020304" charset="0"/>
                <a:sym typeface="+mn-ea"/>
              </a:rPr>
              <a:t>g</a:t>
            </a:r>
            <a:r>
              <a:rPr lang="en-US" sz="2200">
                <a:latin typeface="Times New Roman" panose="02020603050405020304" charset="0"/>
                <a:ea typeface="黑体" panose="02010609060101010101" pitchFamily="49" charset="-122"/>
                <a:cs typeface="Times New Roman" panose="02020603050405020304" charset="0"/>
                <a:sym typeface="+mn-ea"/>
              </a:rPr>
              <a:t>a</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sz="2200">
                <a:latin typeface="Times New Roman" panose="02020603050405020304" charset="0"/>
                <a:ea typeface="黑体" panose="02010609060101010101" pitchFamily="49" charset="-122"/>
                <a:cs typeface="Times New Roman" panose="02020603050405020304" charset="0"/>
                <a:sym typeface="+mn-ea"/>
              </a:rPr>
              <a:t>v/(×) 	/</a:t>
            </a:r>
            <a:r>
              <a:rPr lang="en-US" sz="2200">
                <a:latin typeface="+mn-ea"/>
                <a:cs typeface="Times New Roman" panose="02020603050405020304" charset="0"/>
                <a:sym typeface="+mn-ea"/>
              </a:rPr>
              <a:t>g</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sz="2200">
                <a:latin typeface="Times New Roman" panose="02020603050405020304" charset="0"/>
                <a:ea typeface="黑体" panose="02010609060101010101" pitchFamily="49" charset="-122"/>
                <a:cs typeface="Times New Roman" panose="02020603050405020304" charset="0"/>
                <a:sym typeface="+mn-ea"/>
              </a:rPr>
              <a:t>v/(√)       h</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ve/he</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sz="2200">
                <a:latin typeface="Times New Roman" panose="02020603050405020304" charset="0"/>
                <a:ea typeface="黑体" panose="02010609060101010101" pitchFamily="49" charset="-122"/>
                <a:cs typeface="Times New Roman" panose="02020603050405020304" charset="0"/>
                <a:sym typeface="+mn-ea"/>
              </a:rPr>
              <a:t>v/(×)     /hæv/(√)</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17</a:t>
            </a:fld>
            <a:r>
              <a:rPr lang="zh-CN" altLang="en-US"/>
              <a:t>页，共76页</a:t>
            </a:r>
            <a:endParaRPr lang="zh-CN" altLang="en-US" dirty="0"/>
          </a:p>
        </p:txBody>
      </p:sp>
      <p:sp>
        <p:nvSpPr>
          <p:cNvPr id="6" name="文本框 5"/>
          <p:cNvSpPr txBox="1"/>
          <p:nvPr/>
        </p:nvSpPr>
        <p:spPr>
          <a:xfrm>
            <a:off x="377825" y="938530"/>
            <a:ext cx="8334375" cy="3625215"/>
          </a:xfrm>
          <a:prstGeom prst="rect">
            <a:avLst/>
          </a:prstGeom>
          <a:noFill/>
        </p:spPr>
        <p:txBody>
          <a:bodyPr wrap="square" rtlCol="0">
            <a:noAutofit/>
          </a:bodyPr>
          <a:lstStyle/>
          <a:p>
            <a:pPr algn="l" fontAlgn="auto">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(3)重读闭音节。</a:t>
            </a:r>
            <a:endParaRPr lang="en-US" sz="2200">
              <a:latin typeface="Times New Roman" panose="02020603050405020304" charset="0"/>
              <a:ea typeface="黑体" panose="02010609060101010101" pitchFamily="49" charset="-122"/>
              <a:cs typeface="Times New Roman" panose="02020603050405020304" charset="0"/>
            </a:endParaRPr>
          </a:p>
          <a:p>
            <a:pPr algn="l" fontAlgn="auto">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①在重读音节中，直接以一个元音字母加一个或两个辅音字母结尾的，这个元音字母就发其短元音。</a:t>
            </a:r>
            <a:endParaRPr lang="en-US" sz="2200">
              <a:latin typeface="Times New Roman" panose="02020603050405020304" charset="0"/>
              <a:ea typeface="黑体" panose="02010609060101010101" pitchFamily="49" charset="-122"/>
              <a:cs typeface="Times New Roman" panose="02020603050405020304" charset="0"/>
            </a:endParaRPr>
          </a:p>
          <a:p>
            <a:pPr algn="l" fontAlgn="auto">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m</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p/mæp/　h</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nd/hænd/　b</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d/bed/　</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t/</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sz="2200">
                <a:latin typeface="Times New Roman" panose="02020603050405020304" charset="0"/>
                <a:ea typeface="黑体" panose="02010609060101010101" pitchFamily="49" charset="-122"/>
                <a:cs typeface="Times New Roman" panose="02020603050405020304" charset="0"/>
                <a:sym typeface="+mn-ea"/>
              </a:rPr>
              <a:t>t/　b</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x/bɒks　b</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s/bʌs/</a:t>
            </a:r>
            <a:endParaRPr lang="en-US" sz="2200">
              <a:latin typeface="Times New Roman" panose="02020603050405020304" charset="0"/>
              <a:ea typeface="黑体" panose="02010609060101010101" pitchFamily="49" charset="-122"/>
              <a:cs typeface="Times New Roman" panose="02020603050405020304" charset="0"/>
            </a:endParaRPr>
          </a:p>
          <a:p>
            <a:pPr algn="l" fontAlgn="auto">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②在一个单词中间有两个重叠辅音字母时，这两个重叠辅音字母前的那一个元音字母，往往就发其相应的短元音。</a:t>
            </a:r>
            <a:endParaRPr lang="en-US" sz="2200">
              <a:latin typeface="Times New Roman" panose="02020603050405020304" charset="0"/>
              <a:ea typeface="黑体" panose="02010609060101010101" pitchFamily="49" charset="-122"/>
              <a:cs typeface="Times New Roman" panose="02020603050405020304" charset="0"/>
            </a:endParaRPr>
          </a:p>
          <a:p>
            <a:pPr algn="l" fontAlgn="auto">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h</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ppy/ˈhæpi/       l</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ttle/ˈl</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sz="2200">
                <a:latin typeface="Times New Roman" panose="02020603050405020304" charset="0"/>
                <a:ea typeface="黑体" panose="02010609060101010101" pitchFamily="49" charset="-122"/>
                <a:cs typeface="Times New Roman" panose="02020603050405020304" charset="0"/>
                <a:sym typeface="+mn-ea"/>
              </a:rPr>
              <a:t>tl/       h</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rry/ˈhʌri/       b</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ttle/ˈbɒtl/</a:t>
            </a:r>
            <a:endParaRPr lang="en-US" sz="2200">
              <a:latin typeface="Times New Roman" panose="02020603050405020304" charset="0"/>
              <a:ea typeface="黑体" panose="02010609060101010101" pitchFamily="49" charset="-122"/>
              <a:cs typeface="Times New Roman" panose="02020603050405020304" charset="0"/>
            </a:endParaRPr>
          </a:p>
          <a:p>
            <a:pPr algn="l" fontAlgn="auto">
              <a:lnSpc>
                <a:spcPct val="120000"/>
              </a:lnSpc>
              <a:buClrTx/>
              <a:buSzTx/>
              <a:buNone/>
            </a:pP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【注】</a:t>
            </a:r>
            <a:r>
              <a:rPr lang="en-US" sz="2200">
                <a:latin typeface="Times New Roman" panose="02020603050405020304" charset="0"/>
                <a:ea typeface="黑体" panose="02010609060101010101" pitchFamily="49" charset="-122"/>
                <a:cs typeface="Times New Roman" panose="02020603050405020304" charset="0"/>
                <a:sym typeface="+mn-ea"/>
              </a:rPr>
              <a:t>　记住特殊情况。</a:t>
            </a:r>
            <a:endParaRPr lang="en-US" sz="2200">
              <a:latin typeface="Times New Roman" panose="02020603050405020304" charset="0"/>
              <a:ea typeface="黑体" panose="02010609060101010101" pitchFamily="49" charset="-122"/>
              <a:cs typeface="Times New Roman" panose="02020603050405020304" charset="0"/>
            </a:endParaRPr>
          </a:p>
          <a:p>
            <a:pPr algn="l" fontAlgn="auto">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wh</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t/wæt/(×)      /wɒt/(√)         w</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nt/wænt/(×)        /wɒnt/(√)</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endParaRPr lang="en-US">
              <a:latin typeface="Times New Roman" panose="02020603050405020304" charset="0"/>
              <a:ea typeface="黑体" panose="02010609060101010101" pitchFamily="49" charset="-122"/>
              <a:cs typeface="Times New Roman" panose="02020603050405020304" charset="0"/>
            </a:endParaRPr>
          </a:p>
          <a:p>
            <a:endParaRPr lang="zh-CN" altLang="en-US"/>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18</a:t>
            </a:fld>
            <a:r>
              <a:rPr lang="zh-CN" altLang="en-US"/>
              <a:t>页，共76页</a:t>
            </a:r>
            <a:endParaRPr lang="zh-CN" altLang="en-US" dirty="0"/>
          </a:p>
        </p:txBody>
      </p:sp>
      <p:sp>
        <p:nvSpPr>
          <p:cNvPr id="3" name="文本框 1"/>
          <p:cNvSpPr txBox="1">
            <a:spLocks noChangeArrowheads="1"/>
          </p:cNvSpPr>
          <p:nvPr/>
        </p:nvSpPr>
        <p:spPr bwMode="auto">
          <a:xfrm>
            <a:off x="431800" y="988060"/>
            <a:ext cx="8359140" cy="3526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(4)5个元音字母的常见拼读规则。</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①a—/e</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sz="2200">
                <a:latin typeface="Times New Roman" panose="02020603050405020304" charset="0"/>
                <a:ea typeface="黑体" panose="02010609060101010101" pitchFamily="49" charset="-122"/>
                <a:cs typeface="Times New Roman" panose="02020603050405020304" charset="0"/>
                <a:sym typeface="+mn-ea"/>
              </a:rPr>
              <a:t>/ n</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me   s</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fe   pl</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ne   t</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ble   t</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ke   d</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te</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     —/æ/  </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pple   c</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t   m</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p   h</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t   m</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tch</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     —/ɑː/在ss,st,sk,th等前时 p</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ss  l</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st  t</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sk  p</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th</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     —/ɒ/在/w/后 w</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nt  wh</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t  w</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tch  w</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sh(但 water/ˈwɔːtə/除外)</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②e—/iː/ h</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  sh</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  m</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  m</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ter</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     —/e/ </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gg  b</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d  p</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n  b</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st  g</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t</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     —/</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sz="2200">
                <a:latin typeface="Times New Roman" panose="02020603050405020304" charset="0"/>
                <a:ea typeface="黑体" panose="02010609060101010101" pitchFamily="49" charset="-122"/>
                <a:cs typeface="Times New Roman" panose="02020603050405020304" charset="0"/>
                <a:sym typeface="+mn-ea"/>
              </a:rPr>
              <a:t>/ </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njoy  </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nglish  b</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cause  for</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st</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     —/ə/ hundr</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d  stud</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nt  op</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n</a:t>
            </a:r>
            <a:endParaRPr sz="2200" dirty="0">
              <a:solidFill>
                <a:srgbClr val="FF0000"/>
              </a:solidFill>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19</a:t>
            </a:fld>
            <a:r>
              <a:rPr lang="zh-CN" altLang="en-US"/>
              <a:t>页，共76页</a:t>
            </a:r>
            <a:endParaRPr lang="zh-CN" altLang="en-US" dirty="0"/>
          </a:p>
        </p:txBody>
      </p:sp>
      <p:sp>
        <p:nvSpPr>
          <p:cNvPr id="3" name="文本框 1"/>
          <p:cNvSpPr txBox="1">
            <a:spLocks noChangeArrowheads="1"/>
          </p:cNvSpPr>
          <p:nvPr/>
        </p:nvSpPr>
        <p:spPr bwMode="auto">
          <a:xfrm>
            <a:off x="431800" y="956310"/>
            <a:ext cx="8359140" cy="3704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③i—/a</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sz="2200">
                <a:latin typeface="Times New Roman" panose="02020603050405020304" charset="0"/>
                <a:ea typeface="黑体" panose="02010609060101010101" pitchFamily="49" charset="-122"/>
                <a:cs typeface="Times New Roman" panose="02020603050405020304" charset="0"/>
                <a:sym typeface="+mn-ea"/>
              </a:rPr>
              <a:t>/ f</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ne   b</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ke   f</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ve   </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ce   cl</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mb   k</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nd</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sz="2200">
                <a:latin typeface="Times New Roman" panose="02020603050405020304" charset="0"/>
                <a:ea typeface="黑体" panose="02010609060101010101" pitchFamily="49" charset="-122"/>
                <a:cs typeface="Times New Roman" panose="02020603050405020304" charset="0"/>
                <a:sym typeface="+mn-ea"/>
              </a:rPr>
              <a:t>/ </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s   s</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t   m</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ss   p</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g   h</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m   l</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sten</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—/ə/ hol</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day   fam</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ly</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④o—/əʊ/ </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ld   h</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me   n</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se   c</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ke   </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ver   h</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ld</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—/ɒ/ d</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g   n</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t   cl</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ck   </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n   f</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rest   </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ften   st</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p</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—/ʌ/ s</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n   m</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ther   m</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nth   l</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ve   c</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me</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—/uː/ wh</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   d</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   wh</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se   m</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ve   impr</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ve</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⑤u—/juː/ </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se </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sually exc</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se men</a:t>
            </a:r>
            <a:r>
              <a:rPr lang="en-US" sz="2200" u="sng">
                <a:latin typeface="Times New Roman" panose="02020603050405020304" charset="0"/>
                <a:ea typeface="黑体" panose="02010609060101010101" pitchFamily="49" charset="-122"/>
                <a:cs typeface="Times New Roman" panose="02020603050405020304" charset="0"/>
                <a:sym typeface="+mn-ea"/>
              </a:rPr>
              <a:t>u</a:t>
            </a: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—/ʌ/ b</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s s</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n d</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sk </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ncle </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p f</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nny m</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st       —/ʊ/ p</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t p</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ll f</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ll b</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sh p</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sh</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algn="l">
              <a:lnSpc>
                <a:spcPct val="120000"/>
              </a:lnSpc>
              <a:buClrTx/>
              <a:buSzTx/>
              <a:buNone/>
            </a:pP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1466215" y="2249620"/>
            <a:ext cx="6211570" cy="645160"/>
          </a:xfrm>
          <a:prstGeom prst="rect">
            <a:avLst/>
          </a:prstGeom>
          <a:noFill/>
        </p:spPr>
        <p:txBody>
          <a:bodyPr wrap="square" rtlCol="0">
            <a:spAutoFit/>
          </a:bodyPr>
          <a:lstStyle/>
          <a:p>
            <a:pPr algn="ctr" fontAlgn="auto">
              <a:defRPr/>
            </a:pPr>
            <a:r>
              <a:rPr lang="zh-CN" altLang="en-US" sz="3600" b="1" noProof="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第一部分</a:t>
            </a:r>
            <a:r>
              <a:rPr lang="en-US" altLang="zh-CN" sz="3600" b="1" noProof="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  </a:t>
            </a:r>
            <a:r>
              <a:rPr lang="zh-CN" altLang="en-US" sz="3600" b="1" noProof="1">
                <a:solidFill>
                  <a:schemeClr val="accent1">
                    <a:lumMod val="75000"/>
                  </a:schemeClr>
                </a:solidFill>
                <a:effectLst>
                  <a:outerShdw blurRad="38100" dist="38100" dir="2700000" algn="tl" rotWithShape="0">
                    <a:srgbClr val="000000">
                      <a:alpha val="43137"/>
                    </a:srgbClr>
                  </a:outerShdw>
                </a:effectLst>
                <a:latin typeface="华文新魏" panose="02010800040101010101" pitchFamily="2" charset="-122"/>
                <a:ea typeface="华文新魏" panose="02010800040101010101" pitchFamily="2" charset="-122"/>
                <a:sym typeface="+mn-ea"/>
              </a:rPr>
              <a:t>语音</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right)">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20</a:t>
            </a:fld>
            <a:r>
              <a:rPr lang="zh-CN" altLang="en-US"/>
              <a:t>页，共76页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6" name="文本框 5"/>
          <p:cNvSpPr txBox="1"/>
          <p:nvPr>
            <p:custDataLst>
              <p:tags r:id="rId2"/>
            </p:custDataLst>
          </p:nvPr>
        </p:nvSpPr>
        <p:spPr>
          <a:xfrm>
            <a:off x="431800" y="954405"/>
            <a:ext cx="8219440" cy="1617345"/>
          </a:xfrm>
          <a:prstGeom prst="rect">
            <a:avLst/>
          </a:prstGeom>
          <a:noFill/>
        </p:spPr>
        <p:txBody>
          <a:bodyPr wrap="square" rtlCol="0">
            <a:noAutofit/>
          </a:bodyPr>
          <a:lstStyle/>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rPr>
              <a:t>【练习一】</a:t>
            </a: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rPr>
              <a:t>从下面每小题ABCD四个选项中选出画线部分的读音与其他三个单词画线部分读音不同的词。</a:t>
            </a: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rPr>
              <a:t>(　　)1. </a:t>
            </a:r>
            <a:r>
              <a:rPr lang="en-US" sz="2200">
                <a:latin typeface="Times New Roman" panose="02020603050405020304" charset="0"/>
                <a:ea typeface="黑体" panose="02010609060101010101" pitchFamily="49" charset="-122"/>
                <a:cs typeface="Times New Roman" panose="02020603050405020304" charset="0"/>
                <a:sym typeface="+mn-ea"/>
              </a:rPr>
              <a:t>A. f</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ce    	B. w</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ke    	C. h</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te    	D. h</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ve</a:t>
            </a: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rPr>
              <a:t>　　　　　　　　　　　　　　　　　　　　　　　　　　　　　　　　　　　　　　　　　　　　　　　　　　　　　　　　　　　　　　　　　　　　　　　　　　　　　　　　　　　　　　　　　　　　　　　　　　　　　　　　　　　　　</a:t>
            </a:r>
          </a:p>
        </p:txBody>
      </p:sp>
      <p:sp>
        <p:nvSpPr>
          <p:cNvPr id="9" name="文本框 8"/>
          <p:cNvSpPr txBox="1"/>
          <p:nvPr>
            <p:custDataLst>
              <p:tags r:id="rId3"/>
            </p:custDataLst>
          </p:nvPr>
        </p:nvSpPr>
        <p:spPr>
          <a:xfrm>
            <a:off x="568325" y="2645410"/>
            <a:ext cx="8082915" cy="39052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a:t>
            </a:r>
            <a:r>
              <a:rPr lang="en-US" sz="2200">
                <a:solidFill>
                  <a:srgbClr val="FF0000"/>
                </a:solidFill>
                <a:latin typeface="Times New Roman" panose="02020603050405020304" charset="0"/>
                <a:ea typeface="黑体" panose="02010609060101010101" pitchFamily="49" charset="-122"/>
                <a:cs typeface="Times New Roman" panose="02020603050405020304" charset="0"/>
              </a:rPr>
              <a:t>D 项中a发/æ/,其余项中发/eɪ/。</a:t>
            </a:r>
          </a:p>
        </p:txBody>
      </p:sp>
      <p:sp>
        <p:nvSpPr>
          <p:cNvPr id="7" name="文本框 6"/>
          <p:cNvSpPr txBox="1"/>
          <p:nvPr/>
        </p:nvSpPr>
        <p:spPr>
          <a:xfrm>
            <a:off x="541655" y="3102610"/>
            <a:ext cx="8176895" cy="1510665"/>
          </a:xfrm>
          <a:prstGeom prst="rect">
            <a:avLst/>
          </a:prstGeom>
          <a:noFill/>
        </p:spPr>
        <p:txBody>
          <a:bodyPr wrap="square" rtlCol="0">
            <a:noAutofit/>
          </a:bodyPr>
          <a:lstStyle/>
          <a:p>
            <a:endParaRPr lang="zh-CN" altLang="en-US"/>
          </a:p>
        </p:txBody>
      </p:sp>
      <p:sp>
        <p:nvSpPr>
          <p:cNvPr id="8" name="文本框 7"/>
          <p:cNvSpPr txBox="1"/>
          <p:nvPr>
            <p:custDataLst>
              <p:tags r:id="rId4"/>
            </p:custDataLst>
          </p:nvPr>
        </p:nvSpPr>
        <p:spPr>
          <a:xfrm>
            <a:off x="502285" y="3035935"/>
            <a:ext cx="8239760" cy="418465"/>
          </a:xfrm>
          <a:prstGeom prst="rect">
            <a:avLst/>
          </a:prstGeom>
          <a:noFill/>
        </p:spPr>
        <p:txBody>
          <a:bodyPr wrap="square" rtlCol="0">
            <a:noAutofit/>
          </a:bodyPr>
          <a:lstStyle/>
          <a:p>
            <a:r>
              <a:rPr lang="en-US" sz="2200">
                <a:latin typeface="Times New Roman" panose="02020603050405020304" charset="0"/>
                <a:ea typeface="黑体" panose="02010609060101010101" pitchFamily="49" charset="-122"/>
                <a:cs typeface="Times New Roman" panose="02020603050405020304" charset="0"/>
                <a:sym typeface="+mn-ea"/>
              </a:rPr>
              <a:t>(　　)2. A. l</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t      	B. sh</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    	C. b</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d    	D. p</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t</a:t>
            </a:r>
            <a:endParaRPr lang="en-US" sz="2200">
              <a:latin typeface="Times New Roman" panose="02020603050405020304" charset="0"/>
              <a:ea typeface="黑体" panose="02010609060101010101" pitchFamily="49" charset="-122"/>
              <a:cs typeface="Times New Roman" panose="02020603050405020304" charset="0"/>
            </a:endParaRPr>
          </a:p>
          <a:p>
            <a:endParaRPr lang="zh-CN" altLang="en-US"/>
          </a:p>
        </p:txBody>
      </p:sp>
      <p:sp>
        <p:nvSpPr>
          <p:cNvPr id="11" name="文本框 10"/>
          <p:cNvSpPr txBox="1"/>
          <p:nvPr>
            <p:custDataLst>
              <p:tags r:id="rId5"/>
            </p:custDataLst>
          </p:nvPr>
        </p:nvSpPr>
        <p:spPr>
          <a:xfrm>
            <a:off x="568325" y="3523615"/>
            <a:ext cx="8082915" cy="45529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【解析】B项中e发/iː/,其余项中发/e/。</a:t>
            </a:r>
          </a:p>
        </p:txBody>
      </p:sp>
      <p:sp>
        <p:nvSpPr>
          <p:cNvPr id="12" name="文本框 11"/>
          <p:cNvSpPr txBox="1"/>
          <p:nvPr>
            <p:custDataLst>
              <p:tags r:id="rId6"/>
            </p:custDataLst>
          </p:nvPr>
        </p:nvSpPr>
        <p:spPr>
          <a:xfrm>
            <a:off x="770255" y="2246630"/>
            <a:ext cx="358140" cy="398780"/>
          </a:xfrm>
          <a:prstGeom prst="rect">
            <a:avLst/>
          </a:prstGeom>
          <a:noFill/>
        </p:spPr>
        <p:txBody>
          <a:bodyPr wrap="square" rtlCol="0">
            <a:spAutoFit/>
          </a:bodyPr>
          <a:lstStyle/>
          <a:p>
            <a:r>
              <a:rPr lang="en-US" sz="2000">
                <a:solidFill>
                  <a:srgbClr val="FF0000"/>
                </a:solidFill>
                <a:latin typeface="Times New Roman" panose="02020603050405020304" charset="0"/>
                <a:ea typeface="黑体" panose="02010609060101010101" pitchFamily="49" charset="-122"/>
                <a:cs typeface="Times New Roman" panose="02020603050405020304" charset="0"/>
                <a:sym typeface="+mn-ea"/>
              </a:rPr>
              <a:t>D</a:t>
            </a:r>
            <a:endPar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13" name="文本框 12"/>
          <p:cNvSpPr txBox="1"/>
          <p:nvPr>
            <p:custDataLst>
              <p:tags r:id="rId7"/>
            </p:custDataLst>
          </p:nvPr>
        </p:nvSpPr>
        <p:spPr>
          <a:xfrm>
            <a:off x="770255" y="3080385"/>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B</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linds(horizont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linds(horizontal)">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1" grpId="0" bldLvl="0" animBg="1"/>
      <p:bldP spid="12" grpId="0"/>
      <p:bldP spid="1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21</a:t>
            </a:fld>
            <a:r>
              <a:rPr lang="zh-CN" altLang="en-US"/>
              <a:t>页，共76页</a:t>
            </a:r>
            <a:endParaRPr lang="zh-CN" altLang="en-US" dirty="0"/>
          </a:p>
        </p:txBody>
      </p:sp>
      <p:sp>
        <p:nvSpPr>
          <p:cNvPr id="3" name="文本框 1"/>
          <p:cNvSpPr txBox="1">
            <a:spLocks noChangeArrowheads="1"/>
          </p:cNvSpPr>
          <p:nvPr/>
        </p:nvSpPr>
        <p:spPr bwMode="auto">
          <a:xfrm>
            <a:off x="431800" y="1166495"/>
            <a:ext cx="8359140" cy="868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30000"/>
              </a:lnSpc>
            </a:pPr>
            <a:r>
              <a:rPr lang="en-US" sz="2200">
                <a:latin typeface="Times New Roman" panose="02020603050405020304" charset="0"/>
                <a:ea typeface="黑体" panose="02010609060101010101" pitchFamily="49" charset="-122"/>
                <a:cs typeface="Times New Roman" panose="02020603050405020304" charset="0"/>
                <a:sym typeface="+mn-ea"/>
              </a:rPr>
              <a:t>(　　)3. A. f</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sh    	B. w</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ld    	C. k</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nd    	D.</a:t>
            </a:r>
            <a:r>
              <a:rPr lang="en-US" sz="2200" u="sng">
                <a:latin typeface="Times New Roman" panose="02020603050405020304" charset="0"/>
                <a:ea typeface="黑体" panose="02010609060101010101" pitchFamily="49" charset="-122"/>
                <a:cs typeface="Times New Roman" panose="02020603050405020304" charset="0"/>
                <a:sym typeface="+mn-ea"/>
              </a:rPr>
              <a:t> i</a:t>
            </a:r>
            <a:r>
              <a:rPr lang="en-US" sz="2200">
                <a:latin typeface="Times New Roman" panose="02020603050405020304" charset="0"/>
                <a:ea typeface="黑体" panose="02010609060101010101" pitchFamily="49" charset="-122"/>
                <a:cs typeface="Times New Roman" panose="02020603050405020304" charset="0"/>
                <a:sym typeface="+mn-ea"/>
              </a:rPr>
              <a:t>dea</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14" name="文本框 13"/>
          <p:cNvSpPr txBox="1"/>
          <p:nvPr>
            <p:custDataLst>
              <p:tags r:id="rId2"/>
            </p:custDataLst>
          </p:nvPr>
        </p:nvSpPr>
        <p:spPr>
          <a:xfrm>
            <a:off x="431800" y="1675130"/>
            <a:ext cx="8082915" cy="36004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【解析】A 项中i发/ɪ/,其余项中发/aɪ/。</a:t>
            </a:r>
          </a:p>
        </p:txBody>
      </p:sp>
      <p:sp>
        <p:nvSpPr>
          <p:cNvPr id="17" name="文本框 16"/>
          <p:cNvSpPr txBox="1"/>
          <p:nvPr>
            <p:custDataLst>
              <p:tags r:id="rId3"/>
            </p:custDataLst>
          </p:nvPr>
        </p:nvSpPr>
        <p:spPr>
          <a:xfrm>
            <a:off x="770255" y="1276350"/>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A</a:t>
            </a:r>
          </a:p>
        </p:txBody>
      </p:sp>
      <p:sp>
        <p:nvSpPr>
          <p:cNvPr id="6" name="文本框 5"/>
          <p:cNvSpPr txBox="1"/>
          <p:nvPr/>
        </p:nvSpPr>
        <p:spPr>
          <a:xfrm>
            <a:off x="424815" y="2188210"/>
            <a:ext cx="8355330" cy="2423795"/>
          </a:xfrm>
          <a:prstGeom prst="rect">
            <a:avLst/>
          </a:prstGeom>
          <a:noFill/>
        </p:spPr>
        <p:txBody>
          <a:bodyPr wrap="square" rtlCol="0">
            <a:noAutofit/>
          </a:bodyPr>
          <a:lstStyle/>
          <a:p>
            <a:r>
              <a:rPr lang="en-US" sz="2200">
                <a:latin typeface="Times New Roman" panose="02020603050405020304" charset="0"/>
                <a:ea typeface="黑体" panose="02010609060101010101" pitchFamily="49" charset="-122"/>
                <a:cs typeface="Times New Roman" panose="02020603050405020304" charset="0"/>
                <a:sym typeface="+mn-ea"/>
              </a:rPr>
              <a:t>(　　)4. A. </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ld    	B. j</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b    	C. sh</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p    	D. d</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g</a:t>
            </a:r>
          </a:p>
          <a:p>
            <a:endParaRPr lang="en-US" sz="2200">
              <a:latin typeface="Times New Roman" panose="02020603050405020304" charset="0"/>
              <a:ea typeface="黑体" panose="02010609060101010101" pitchFamily="49" charset="-122"/>
              <a:cs typeface="Times New Roman" panose="02020603050405020304" charset="0"/>
              <a:sym typeface="+mn-ea"/>
            </a:endParaRPr>
          </a:p>
          <a:p>
            <a:endParaRPr lang="en-US" sz="2200">
              <a:latin typeface="Times New Roman" panose="02020603050405020304" charset="0"/>
              <a:ea typeface="黑体" panose="02010609060101010101" pitchFamily="49" charset="-122"/>
              <a:cs typeface="Times New Roman" panose="02020603050405020304" charset="0"/>
            </a:endParaRPr>
          </a:p>
          <a:p>
            <a:r>
              <a:rPr lang="en-US" sz="2200">
                <a:latin typeface="Times New Roman" panose="02020603050405020304" charset="0"/>
                <a:ea typeface="黑体" panose="02010609060101010101" pitchFamily="49" charset="-122"/>
                <a:cs typeface="Times New Roman" panose="02020603050405020304" charset="0"/>
                <a:sym typeface="+mn-ea"/>
              </a:rPr>
              <a:t>(　　)5. A. f</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n    	B. j</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st    	C. s</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ch    	D. p</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sh</a:t>
            </a:r>
            <a:endParaRPr lang="en-US" sz="2200">
              <a:latin typeface="Times New Roman" panose="02020603050405020304" charset="0"/>
              <a:ea typeface="黑体" panose="02010609060101010101" pitchFamily="49" charset="-122"/>
              <a:cs typeface="Times New Roman" panose="02020603050405020304" charset="0"/>
            </a:endParaRPr>
          </a:p>
          <a:p>
            <a:endParaRPr lang="en-US" sz="2200">
              <a:latin typeface="Times New Roman" panose="02020603050405020304" charset="0"/>
              <a:ea typeface="黑体" panose="02010609060101010101" pitchFamily="49" charset="-122"/>
              <a:cs typeface="Times New Roman" panose="02020603050405020304" charset="0"/>
            </a:endParaRPr>
          </a:p>
        </p:txBody>
      </p:sp>
      <p:sp>
        <p:nvSpPr>
          <p:cNvPr id="7" name="文本框 6"/>
          <p:cNvSpPr txBox="1"/>
          <p:nvPr>
            <p:custDataLst>
              <p:tags r:id="rId4"/>
            </p:custDataLst>
          </p:nvPr>
        </p:nvSpPr>
        <p:spPr>
          <a:xfrm>
            <a:off x="431800" y="2676525"/>
            <a:ext cx="8082915" cy="36004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【解析】A 项中o发/əʊ/,其余项中发/ɒ/。</a:t>
            </a:r>
          </a:p>
        </p:txBody>
      </p:sp>
      <p:sp>
        <p:nvSpPr>
          <p:cNvPr id="8" name="文本框 7"/>
          <p:cNvSpPr txBox="1"/>
          <p:nvPr>
            <p:custDataLst>
              <p:tags r:id="rId5"/>
            </p:custDataLst>
          </p:nvPr>
        </p:nvSpPr>
        <p:spPr>
          <a:xfrm>
            <a:off x="412115" y="3773805"/>
            <a:ext cx="8082915" cy="36004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【解析】D 项中u发/ʊ/,其余项中发/ʌ/。</a:t>
            </a:r>
          </a:p>
        </p:txBody>
      </p:sp>
      <p:sp>
        <p:nvSpPr>
          <p:cNvPr id="9" name="文本框 8"/>
          <p:cNvSpPr txBox="1"/>
          <p:nvPr>
            <p:custDataLst>
              <p:tags r:id="rId6"/>
            </p:custDataLst>
          </p:nvPr>
        </p:nvSpPr>
        <p:spPr>
          <a:xfrm>
            <a:off x="706755" y="2188210"/>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A</a:t>
            </a:r>
          </a:p>
        </p:txBody>
      </p:sp>
      <p:sp>
        <p:nvSpPr>
          <p:cNvPr id="10" name="文本框 9"/>
          <p:cNvSpPr txBox="1"/>
          <p:nvPr>
            <p:custDataLst>
              <p:tags r:id="rId7"/>
            </p:custDataLst>
          </p:nvPr>
        </p:nvSpPr>
        <p:spPr>
          <a:xfrm>
            <a:off x="706755" y="3205480"/>
            <a:ext cx="358140" cy="398780"/>
          </a:xfrm>
          <a:prstGeom prst="rect">
            <a:avLst/>
          </a:prstGeom>
          <a:noFill/>
        </p:spPr>
        <p:txBody>
          <a:bodyPr wrap="square" rtlCol="0">
            <a:spAutoFit/>
          </a:bodyPr>
          <a:lstStyle/>
          <a:p>
            <a:r>
              <a:rPr lang="en-US" sz="2000">
                <a:solidFill>
                  <a:srgbClr val="FF0000"/>
                </a:solidFill>
                <a:latin typeface="Times New Roman" panose="02020603050405020304" charset="0"/>
                <a:ea typeface="黑体" panose="02010609060101010101" pitchFamily="49" charset="-122"/>
                <a:cs typeface="Times New Roman" panose="02020603050405020304" charset="0"/>
                <a:sym typeface="+mn-ea"/>
              </a:rPr>
              <a:t>D</a:t>
            </a:r>
            <a:endPar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blinds(horizontal)">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linds(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ldLvl="0" animBg="1"/>
      <p:bldP spid="17" grpId="0"/>
      <p:bldP spid="7" grpId="0" bldLvl="0" animBg="1"/>
      <p:bldP spid="8" grpId="0" bldLvl="0" animBg="1"/>
      <p:bldP spid="9"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22</a:t>
            </a:fld>
            <a:r>
              <a:rPr lang="zh-CN" altLang="en-US"/>
              <a:t>页，共76页</a:t>
            </a:r>
            <a:endParaRPr lang="zh-CN" altLang="en-US" dirty="0"/>
          </a:p>
        </p:txBody>
      </p:sp>
      <p:sp>
        <p:nvSpPr>
          <p:cNvPr id="3" name="文本框 1"/>
          <p:cNvSpPr txBox="1">
            <a:spLocks noChangeArrowheads="1"/>
          </p:cNvSpPr>
          <p:nvPr/>
        </p:nvSpPr>
        <p:spPr bwMode="auto">
          <a:xfrm>
            <a:off x="431800" y="988695"/>
            <a:ext cx="8359140" cy="368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20000"/>
              </a:lnSpc>
            </a:pP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3. 单个辅音字母的拼读规则</a:t>
            </a:r>
            <a:endParaRPr lang="en-US" sz="2200">
              <a:solidFill>
                <a:srgbClr val="FF0000"/>
              </a:solidFill>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除5个元音字母外，其余21个辅音字母的发音多数形式一样，当然读法不同。</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(1)b—/b/ </a:t>
            </a:r>
            <a:r>
              <a:rPr lang="en-US" sz="2200" u="sng">
                <a:latin typeface="Times New Roman" panose="02020603050405020304" charset="0"/>
                <a:ea typeface="黑体" panose="02010609060101010101" pitchFamily="49" charset="-122"/>
                <a:cs typeface="Times New Roman" panose="02020603050405020304" charset="0"/>
                <a:sym typeface="+mn-ea"/>
              </a:rPr>
              <a:t>b</a:t>
            </a:r>
            <a:r>
              <a:rPr lang="en-US" sz="2200">
                <a:latin typeface="Times New Roman" panose="02020603050405020304" charset="0"/>
                <a:ea typeface="黑体" panose="02010609060101010101" pitchFamily="49" charset="-122"/>
                <a:cs typeface="Times New Roman" panose="02020603050405020304" charset="0"/>
                <a:sym typeface="+mn-ea"/>
              </a:rPr>
              <a:t>ook   </a:t>
            </a:r>
            <a:r>
              <a:rPr lang="en-US" sz="2200" u="sng">
                <a:latin typeface="Times New Roman" panose="02020603050405020304" charset="0"/>
                <a:ea typeface="黑体" panose="02010609060101010101" pitchFamily="49" charset="-122"/>
                <a:cs typeface="Times New Roman" panose="02020603050405020304" charset="0"/>
                <a:sym typeface="+mn-ea"/>
              </a:rPr>
              <a:t>b</a:t>
            </a:r>
            <a:r>
              <a:rPr lang="en-US" sz="2200">
                <a:latin typeface="Times New Roman" panose="02020603050405020304" charset="0"/>
                <a:ea typeface="黑体" panose="02010609060101010101" pitchFamily="49" charset="-122"/>
                <a:cs typeface="Times New Roman" panose="02020603050405020304" charset="0"/>
                <a:sym typeface="+mn-ea"/>
              </a:rPr>
              <a:t>ig   </a:t>
            </a:r>
            <a:r>
              <a:rPr lang="en-US" sz="2200" u="sng">
                <a:latin typeface="Times New Roman" panose="02020603050405020304" charset="0"/>
                <a:ea typeface="黑体" panose="02010609060101010101" pitchFamily="49" charset="-122"/>
                <a:cs typeface="Times New Roman" panose="02020603050405020304" charset="0"/>
                <a:sym typeface="+mn-ea"/>
              </a:rPr>
              <a:t>b</a:t>
            </a:r>
            <a:r>
              <a:rPr lang="en-US" sz="2200">
                <a:latin typeface="Times New Roman" panose="02020603050405020304" charset="0"/>
                <a:ea typeface="黑体" panose="02010609060101010101" pitchFamily="49" charset="-122"/>
                <a:cs typeface="Times New Roman" panose="02020603050405020304" charset="0"/>
                <a:sym typeface="+mn-ea"/>
              </a:rPr>
              <a:t>ag   </a:t>
            </a:r>
            <a:r>
              <a:rPr lang="en-US" sz="2200" u="sng">
                <a:latin typeface="Times New Roman" panose="02020603050405020304" charset="0"/>
                <a:ea typeface="黑体" panose="02010609060101010101" pitchFamily="49" charset="-122"/>
                <a:cs typeface="Times New Roman" panose="02020603050405020304" charset="0"/>
                <a:sym typeface="+mn-ea"/>
              </a:rPr>
              <a:t>b</a:t>
            </a:r>
            <a:r>
              <a:rPr lang="en-US" sz="2200">
                <a:latin typeface="Times New Roman" panose="02020603050405020304" charset="0"/>
                <a:ea typeface="黑体" panose="02010609060101010101" pitchFamily="49" charset="-122"/>
                <a:cs typeface="Times New Roman" panose="02020603050405020304" charset="0"/>
                <a:sym typeface="+mn-ea"/>
              </a:rPr>
              <a:t>ox   </a:t>
            </a:r>
            <a:r>
              <a:rPr lang="en-US" sz="2200" u="sng">
                <a:latin typeface="Times New Roman" panose="02020603050405020304" charset="0"/>
                <a:ea typeface="黑体" panose="02010609060101010101" pitchFamily="49" charset="-122"/>
                <a:cs typeface="Times New Roman" panose="02020603050405020304" charset="0"/>
                <a:sym typeface="+mn-ea"/>
              </a:rPr>
              <a:t>b</a:t>
            </a:r>
            <a:r>
              <a:rPr lang="en-US" sz="2200">
                <a:latin typeface="Times New Roman" panose="02020603050405020304" charset="0"/>
                <a:ea typeface="黑体" panose="02010609060101010101" pitchFamily="49" charset="-122"/>
                <a:cs typeface="Times New Roman" panose="02020603050405020304" charset="0"/>
                <a:sym typeface="+mn-ea"/>
              </a:rPr>
              <a:t>ed   </a:t>
            </a:r>
            <a:r>
              <a:rPr lang="en-US" sz="2200" u="sng">
                <a:latin typeface="Times New Roman" panose="02020603050405020304" charset="0"/>
                <a:ea typeface="黑体" panose="02010609060101010101" pitchFamily="49" charset="-122"/>
                <a:cs typeface="Times New Roman" panose="02020603050405020304" charset="0"/>
                <a:sym typeface="+mn-ea"/>
              </a:rPr>
              <a:t>b</a:t>
            </a:r>
            <a:r>
              <a:rPr lang="en-US" sz="2200">
                <a:latin typeface="Times New Roman" panose="02020603050405020304" charset="0"/>
                <a:ea typeface="黑体" panose="02010609060101010101" pitchFamily="49" charset="-122"/>
                <a:cs typeface="Times New Roman" panose="02020603050405020304" charset="0"/>
                <a:sym typeface="+mn-ea"/>
              </a:rPr>
              <a:t>ut</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      —不发音 clim</a:t>
            </a:r>
            <a:r>
              <a:rPr lang="en-US" sz="2200" u="sng">
                <a:latin typeface="Times New Roman" panose="02020603050405020304" charset="0"/>
                <a:ea typeface="黑体" panose="02010609060101010101" pitchFamily="49" charset="-122"/>
                <a:cs typeface="Times New Roman" panose="02020603050405020304" charset="0"/>
                <a:sym typeface="+mn-ea"/>
              </a:rPr>
              <a:t>b</a:t>
            </a:r>
            <a:r>
              <a:rPr lang="en-US" sz="2200">
                <a:latin typeface="Times New Roman" panose="02020603050405020304" charset="0"/>
                <a:ea typeface="黑体" panose="02010609060101010101" pitchFamily="49" charset="-122"/>
                <a:cs typeface="Times New Roman" panose="02020603050405020304" charset="0"/>
                <a:sym typeface="+mn-ea"/>
              </a:rPr>
              <a:t>   com</a:t>
            </a:r>
            <a:r>
              <a:rPr lang="en-US" sz="2200" u="sng">
                <a:latin typeface="Times New Roman" panose="02020603050405020304" charset="0"/>
                <a:ea typeface="黑体" panose="02010609060101010101" pitchFamily="49" charset="-122"/>
                <a:cs typeface="Times New Roman" panose="02020603050405020304" charset="0"/>
                <a:sym typeface="+mn-ea"/>
              </a:rPr>
              <a:t>b</a:t>
            </a:r>
            <a:r>
              <a:rPr lang="en-US" sz="2200">
                <a:latin typeface="Times New Roman" panose="02020603050405020304" charset="0"/>
                <a:ea typeface="黑体" panose="02010609060101010101" pitchFamily="49" charset="-122"/>
                <a:cs typeface="Times New Roman" panose="02020603050405020304" charset="0"/>
                <a:sym typeface="+mn-ea"/>
              </a:rPr>
              <a:t>   lam</a:t>
            </a:r>
            <a:r>
              <a:rPr lang="en-US" sz="2200" u="sng">
                <a:latin typeface="Times New Roman" panose="02020603050405020304" charset="0"/>
                <a:ea typeface="黑体" panose="02010609060101010101" pitchFamily="49" charset="-122"/>
                <a:cs typeface="Times New Roman" panose="02020603050405020304" charset="0"/>
                <a:sym typeface="+mn-ea"/>
              </a:rPr>
              <a:t>b</a:t>
            </a:r>
            <a:r>
              <a:rPr lang="en-US" sz="2200">
                <a:latin typeface="Times New Roman" panose="02020603050405020304" charset="0"/>
                <a:ea typeface="黑体" panose="02010609060101010101" pitchFamily="49" charset="-122"/>
                <a:cs typeface="Times New Roman" panose="02020603050405020304" charset="0"/>
                <a:sym typeface="+mn-ea"/>
              </a:rPr>
              <a:t>   lim</a:t>
            </a:r>
            <a:r>
              <a:rPr lang="en-US" sz="2200" u="sng">
                <a:latin typeface="Times New Roman" panose="02020603050405020304" charset="0"/>
                <a:ea typeface="黑体" panose="02010609060101010101" pitchFamily="49" charset="-122"/>
                <a:cs typeface="Times New Roman" panose="02020603050405020304" charset="0"/>
                <a:sym typeface="+mn-ea"/>
              </a:rPr>
              <a:t>b</a:t>
            </a:r>
            <a:r>
              <a:rPr lang="en-US" sz="2200">
                <a:latin typeface="Times New Roman" panose="02020603050405020304" charset="0"/>
                <a:ea typeface="黑体" panose="02010609060101010101" pitchFamily="49" charset="-122"/>
                <a:cs typeface="Times New Roman" panose="02020603050405020304" charset="0"/>
                <a:sym typeface="+mn-ea"/>
              </a:rPr>
              <a:t>   tom</a:t>
            </a:r>
            <a:r>
              <a:rPr lang="en-US" sz="2200" u="sng">
                <a:latin typeface="Times New Roman" panose="02020603050405020304" charset="0"/>
                <a:ea typeface="黑体" panose="02010609060101010101" pitchFamily="49" charset="-122"/>
                <a:cs typeface="Times New Roman" panose="02020603050405020304" charset="0"/>
                <a:sym typeface="+mn-ea"/>
              </a:rPr>
              <a:t>b</a:t>
            </a:r>
            <a:r>
              <a:rPr lang="en-US" sz="2200">
                <a:latin typeface="Times New Roman" panose="02020603050405020304" charset="0"/>
                <a:ea typeface="黑体" panose="02010609060101010101" pitchFamily="49" charset="-122"/>
                <a:cs typeface="Times New Roman" panose="02020603050405020304" charset="0"/>
                <a:sym typeface="+mn-ea"/>
              </a:rPr>
              <a:t>   dou</a:t>
            </a:r>
            <a:r>
              <a:rPr lang="en-US" sz="2200" u="sng">
                <a:latin typeface="Times New Roman" panose="02020603050405020304" charset="0"/>
                <a:ea typeface="黑体" panose="02010609060101010101" pitchFamily="49" charset="-122"/>
                <a:cs typeface="Times New Roman" panose="02020603050405020304" charset="0"/>
                <a:sym typeface="+mn-ea"/>
              </a:rPr>
              <a:t>b</a:t>
            </a:r>
            <a:r>
              <a:rPr lang="en-US" sz="2200">
                <a:latin typeface="Times New Roman" panose="02020603050405020304" charset="0"/>
                <a:ea typeface="黑体" panose="02010609060101010101" pitchFamily="49" charset="-122"/>
                <a:cs typeface="Times New Roman" panose="02020603050405020304" charset="0"/>
                <a:sym typeface="+mn-ea"/>
              </a:rPr>
              <a:t>t</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(2)c—/k/ </a:t>
            </a:r>
            <a:r>
              <a:rPr lang="en-US" sz="2200" u="sng">
                <a:latin typeface="Times New Roman" panose="02020603050405020304" charset="0"/>
                <a:ea typeface="黑体" panose="02010609060101010101" pitchFamily="49" charset="-122"/>
                <a:cs typeface="Times New Roman" panose="02020603050405020304" charset="0"/>
                <a:sym typeface="+mn-ea"/>
              </a:rPr>
              <a:t>c</a:t>
            </a:r>
            <a:r>
              <a:rPr lang="en-US" sz="2200">
                <a:latin typeface="Times New Roman" panose="02020603050405020304" charset="0"/>
                <a:ea typeface="黑体" panose="02010609060101010101" pitchFamily="49" charset="-122"/>
                <a:cs typeface="Times New Roman" panose="02020603050405020304" charset="0"/>
                <a:sym typeface="+mn-ea"/>
              </a:rPr>
              <a:t>lean   </a:t>
            </a:r>
            <a:r>
              <a:rPr lang="en-US" sz="2200" u="sng">
                <a:latin typeface="Times New Roman" panose="02020603050405020304" charset="0"/>
                <a:ea typeface="黑体" panose="02010609060101010101" pitchFamily="49" charset="-122"/>
                <a:cs typeface="Times New Roman" panose="02020603050405020304" charset="0"/>
                <a:sym typeface="+mn-ea"/>
              </a:rPr>
              <a:t>c</a:t>
            </a:r>
            <a:r>
              <a:rPr lang="en-US" sz="2200">
                <a:latin typeface="Times New Roman" panose="02020603050405020304" charset="0"/>
                <a:ea typeface="黑体" panose="02010609060101010101" pitchFamily="49" charset="-122"/>
                <a:cs typeface="Times New Roman" panose="02020603050405020304" charset="0"/>
                <a:sym typeface="+mn-ea"/>
              </a:rPr>
              <a:t>limb   </a:t>
            </a:r>
            <a:r>
              <a:rPr lang="en-US" sz="2200" u="sng">
                <a:latin typeface="Times New Roman" panose="02020603050405020304" charset="0"/>
                <a:ea typeface="黑体" panose="02010609060101010101" pitchFamily="49" charset="-122"/>
                <a:cs typeface="Times New Roman" panose="02020603050405020304" charset="0"/>
                <a:sym typeface="+mn-ea"/>
              </a:rPr>
              <a:t>c</a:t>
            </a:r>
            <a:r>
              <a:rPr lang="en-US" sz="2200">
                <a:latin typeface="Times New Roman" panose="02020603050405020304" charset="0"/>
                <a:ea typeface="黑体" panose="02010609060101010101" pitchFamily="49" charset="-122"/>
                <a:cs typeface="Times New Roman" panose="02020603050405020304" charset="0"/>
                <a:sym typeface="+mn-ea"/>
              </a:rPr>
              <a:t>up   </a:t>
            </a:r>
            <a:r>
              <a:rPr lang="en-US" sz="2200" u="sng">
                <a:latin typeface="Times New Roman" panose="02020603050405020304" charset="0"/>
                <a:ea typeface="黑体" panose="02010609060101010101" pitchFamily="49" charset="-122"/>
                <a:cs typeface="Times New Roman" panose="02020603050405020304" charset="0"/>
                <a:sym typeface="+mn-ea"/>
              </a:rPr>
              <a:t>c</a:t>
            </a:r>
            <a:r>
              <a:rPr lang="en-US" sz="2200">
                <a:latin typeface="Times New Roman" panose="02020603050405020304" charset="0"/>
                <a:ea typeface="黑体" panose="02010609060101010101" pitchFamily="49" charset="-122"/>
                <a:cs typeface="Times New Roman" panose="02020603050405020304" charset="0"/>
                <a:sym typeface="+mn-ea"/>
              </a:rPr>
              <a:t>lock   </a:t>
            </a:r>
            <a:r>
              <a:rPr lang="en-US" sz="2200" u="sng">
                <a:latin typeface="Times New Roman" panose="02020603050405020304" charset="0"/>
                <a:ea typeface="黑体" panose="02010609060101010101" pitchFamily="49" charset="-122"/>
                <a:cs typeface="Times New Roman" panose="02020603050405020304" charset="0"/>
                <a:sym typeface="+mn-ea"/>
              </a:rPr>
              <a:t>c</a:t>
            </a:r>
            <a:r>
              <a:rPr lang="en-US" sz="2200">
                <a:latin typeface="Times New Roman" panose="02020603050405020304" charset="0"/>
                <a:ea typeface="黑体" panose="02010609060101010101" pitchFamily="49" charset="-122"/>
                <a:cs typeface="Times New Roman" panose="02020603050405020304" charset="0"/>
                <a:sym typeface="+mn-ea"/>
              </a:rPr>
              <a:t>ollect</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      —/s/ fa</a:t>
            </a:r>
            <a:r>
              <a:rPr lang="en-US" sz="2200" u="sng">
                <a:latin typeface="Times New Roman" panose="02020603050405020304" charset="0"/>
                <a:ea typeface="黑体" panose="02010609060101010101" pitchFamily="49" charset="-122"/>
                <a:cs typeface="Times New Roman" panose="02020603050405020304" charset="0"/>
                <a:sym typeface="+mn-ea"/>
              </a:rPr>
              <a:t>c</a:t>
            </a:r>
            <a:r>
              <a:rPr lang="en-US" sz="2200">
                <a:latin typeface="Times New Roman" panose="02020603050405020304" charset="0"/>
                <a:ea typeface="黑体" panose="02010609060101010101" pitchFamily="49" charset="-122"/>
                <a:cs typeface="Times New Roman" panose="02020603050405020304" charset="0"/>
                <a:sym typeface="+mn-ea"/>
              </a:rPr>
              <a:t>e   ni</a:t>
            </a:r>
            <a:r>
              <a:rPr lang="en-US" sz="2200" u="sng">
                <a:latin typeface="Times New Roman" panose="02020603050405020304" charset="0"/>
                <a:ea typeface="黑体" panose="02010609060101010101" pitchFamily="49" charset="-122"/>
                <a:cs typeface="Times New Roman" panose="02020603050405020304" charset="0"/>
                <a:sym typeface="+mn-ea"/>
              </a:rPr>
              <a:t>c</a:t>
            </a:r>
            <a:r>
              <a:rPr lang="en-US" sz="2200">
                <a:latin typeface="Times New Roman" panose="02020603050405020304" charset="0"/>
                <a:ea typeface="黑体" panose="02010609060101010101" pitchFamily="49" charset="-122"/>
                <a:cs typeface="Times New Roman" panose="02020603050405020304" charset="0"/>
                <a:sym typeface="+mn-ea"/>
              </a:rPr>
              <a:t>e   pen</a:t>
            </a:r>
            <a:r>
              <a:rPr lang="en-US" sz="2200" u="sng">
                <a:latin typeface="Times New Roman" panose="02020603050405020304" charset="0"/>
                <a:ea typeface="黑体" panose="02010609060101010101" pitchFamily="49" charset="-122"/>
                <a:cs typeface="Times New Roman" panose="02020603050405020304" charset="0"/>
                <a:sym typeface="+mn-ea"/>
              </a:rPr>
              <a:t>c</a:t>
            </a:r>
            <a:r>
              <a:rPr lang="en-US" sz="2200">
                <a:latin typeface="Times New Roman" panose="02020603050405020304" charset="0"/>
                <a:ea typeface="黑体" panose="02010609060101010101" pitchFamily="49" charset="-122"/>
                <a:cs typeface="Times New Roman" panose="02020603050405020304" charset="0"/>
                <a:sym typeface="+mn-ea"/>
              </a:rPr>
              <a:t>il   </a:t>
            </a:r>
            <a:r>
              <a:rPr lang="en-US" sz="2200" u="sng">
                <a:latin typeface="Times New Roman" panose="02020603050405020304" charset="0"/>
                <a:ea typeface="黑体" panose="02010609060101010101" pitchFamily="49" charset="-122"/>
                <a:cs typeface="Times New Roman" panose="02020603050405020304" charset="0"/>
                <a:sym typeface="+mn-ea"/>
              </a:rPr>
              <a:t>c</a:t>
            </a:r>
            <a:r>
              <a:rPr lang="en-US" sz="2200">
                <a:latin typeface="Times New Roman" panose="02020603050405020304" charset="0"/>
                <a:ea typeface="黑体" panose="02010609060101010101" pitchFamily="49" charset="-122"/>
                <a:cs typeface="Times New Roman" panose="02020603050405020304" charset="0"/>
                <a:sym typeface="+mn-ea"/>
              </a:rPr>
              <a:t>ity   </a:t>
            </a:r>
            <a:r>
              <a:rPr lang="en-US" sz="2200" u="sng">
                <a:latin typeface="Times New Roman" panose="02020603050405020304" charset="0"/>
                <a:ea typeface="黑体" panose="02010609060101010101" pitchFamily="49" charset="-122"/>
                <a:cs typeface="Times New Roman" panose="02020603050405020304" charset="0"/>
                <a:sym typeface="+mn-ea"/>
              </a:rPr>
              <a:t>c</a:t>
            </a:r>
            <a:r>
              <a:rPr lang="en-US" sz="2200">
                <a:latin typeface="Times New Roman" panose="02020603050405020304" charset="0"/>
                <a:ea typeface="黑体" panose="02010609060101010101" pitchFamily="49" charset="-122"/>
                <a:cs typeface="Times New Roman" panose="02020603050405020304" charset="0"/>
                <a:sym typeface="+mn-ea"/>
              </a:rPr>
              <a:t>inema(在e,i,y前)</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      —/ʃ/ so</a:t>
            </a:r>
            <a:r>
              <a:rPr lang="en-US" sz="2200" u="sng">
                <a:latin typeface="Times New Roman" panose="02020603050405020304" charset="0"/>
                <a:ea typeface="黑体" panose="02010609060101010101" pitchFamily="49" charset="-122"/>
                <a:cs typeface="Times New Roman" panose="02020603050405020304" charset="0"/>
                <a:sym typeface="+mn-ea"/>
              </a:rPr>
              <a:t>c</a:t>
            </a:r>
            <a:r>
              <a:rPr lang="en-US" sz="2200">
                <a:latin typeface="Times New Roman" panose="02020603050405020304" charset="0"/>
                <a:ea typeface="黑体" panose="02010609060101010101" pitchFamily="49" charset="-122"/>
                <a:cs typeface="Times New Roman" panose="02020603050405020304" charset="0"/>
                <a:sym typeface="+mn-ea"/>
              </a:rPr>
              <a:t>ial   deli</a:t>
            </a:r>
            <a:r>
              <a:rPr lang="en-US" sz="2200" u="sng">
                <a:latin typeface="Times New Roman" panose="02020603050405020304" charset="0"/>
                <a:ea typeface="黑体" panose="02010609060101010101" pitchFamily="49" charset="-122"/>
                <a:cs typeface="Times New Roman" panose="02020603050405020304" charset="0"/>
                <a:sym typeface="+mn-ea"/>
              </a:rPr>
              <a:t>c</a:t>
            </a:r>
            <a:r>
              <a:rPr lang="en-US" sz="2200">
                <a:latin typeface="Times New Roman" panose="02020603050405020304" charset="0"/>
                <a:ea typeface="黑体" panose="02010609060101010101" pitchFamily="49" charset="-122"/>
                <a:cs typeface="Times New Roman" panose="02020603050405020304" charset="0"/>
                <a:sym typeface="+mn-ea"/>
              </a:rPr>
              <a:t>ious</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(3)d—/d/ </a:t>
            </a:r>
            <a:r>
              <a:rPr lang="en-US" sz="2200" u="sng">
                <a:latin typeface="Times New Roman" panose="02020603050405020304" charset="0"/>
                <a:ea typeface="黑体" panose="02010609060101010101" pitchFamily="49" charset="-122"/>
                <a:cs typeface="Times New Roman" panose="02020603050405020304" charset="0"/>
                <a:sym typeface="+mn-ea"/>
              </a:rPr>
              <a:t>d</a:t>
            </a:r>
            <a:r>
              <a:rPr lang="en-US" sz="2200">
                <a:latin typeface="Times New Roman" panose="02020603050405020304" charset="0"/>
                <a:ea typeface="黑体" panose="02010609060101010101" pitchFamily="49" charset="-122"/>
                <a:cs typeface="Times New Roman" panose="02020603050405020304" charset="0"/>
                <a:sym typeface="+mn-ea"/>
              </a:rPr>
              <a:t>esk   </a:t>
            </a:r>
            <a:r>
              <a:rPr lang="en-US" sz="2200" u="sng">
                <a:latin typeface="Times New Roman" panose="02020603050405020304" charset="0"/>
                <a:ea typeface="黑体" panose="02010609060101010101" pitchFamily="49" charset="-122"/>
                <a:cs typeface="Times New Roman" panose="02020603050405020304" charset="0"/>
                <a:sym typeface="+mn-ea"/>
              </a:rPr>
              <a:t>d</a:t>
            </a:r>
            <a:r>
              <a:rPr lang="en-US" sz="2200">
                <a:latin typeface="Times New Roman" panose="02020603050405020304" charset="0"/>
                <a:ea typeface="黑体" panose="02010609060101010101" pitchFamily="49" charset="-122"/>
                <a:cs typeface="Times New Roman" panose="02020603050405020304" charset="0"/>
                <a:sym typeface="+mn-ea"/>
              </a:rPr>
              <a:t>oll   </a:t>
            </a:r>
            <a:r>
              <a:rPr lang="en-US" sz="2200" u="sng">
                <a:latin typeface="Times New Roman" panose="02020603050405020304" charset="0"/>
                <a:ea typeface="黑体" panose="02010609060101010101" pitchFamily="49" charset="-122"/>
                <a:cs typeface="Times New Roman" panose="02020603050405020304" charset="0"/>
                <a:sym typeface="+mn-ea"/>
              </a:rPr>
              <a:t>d</a:t>
            </a:r>
            <a:r>
              <a:rPr lang="en-US" sz="2200">
                <a:latin typeface="Times New Roman" panose="02020603050405020304" charset="0"/>
                <a:ea typeface="黑体" panose="02010609060101010101" pitchFamily="49" charset="-122"/>
                <a:cs typeface="Times New Roman" panose="02020603050405020304" charset="0"/>
                <a:sym typeface="+mn-ea"/>
              </a:rPr>
              <a:t>og   </a:t>
            </a:r>
            <a:r>
              <a:rPr lang="en-US" sz="2200" u="sng">
                <a:latin typeface="Times New Roman" panose="02020603050405020304" charset="0"/>
                <a:ea typeface="黑体" panose="02010609060101010101" pitchFamily="49" charset="-122"/>
                <a:cs typeface="Times New Roman" panose="02020603050405020304" charset="0"/>
                <a:sym typeface="+mn-ea"/>
              </a:rPr>
              <a:t>d</a:t>
            </a:r>
            <a:r>
              <a:rPr lang="en-US" sz="2200">
                <a:latin typeface="Times New Roman" panose="02020603050405020304" charset="0"/>
                <a:ea typeface="黑体" panose="02010609060101010101" pitchFamily="49" charset="-122"/>
                <a:cs typeface="Times New Roman" panose="02020603050405020304" charset="0"/>
                <a:sym typeface="+mn-ea"/>
              </a:rPr>
              <a:t>ad   </a:t>
            </a:r>
            <a:r>
              <a:rPr lang="en-US" sz="2200" u="sng">
                <a:latin typeface="Times New Roman" panose="02020603050405020304" charset="0"/>
                <a:ea typeface="黑体" panose="02010609060101010101" pitchFamily="49" charset="-122"/>
                <a:cs typeface="Times New Roman" panose="02020603050405020304" charset="0"/>
                <a:sym typeface="+mn-ea"/>
              </a:rPr>
              <a:t>d</a:t>
            </a:r>
            <a:r>
              <a:rPr lang="en-US" sz="2200">
                <a:latin typeface="Times New Roman" panose="02020603050405020304" charset="0"/>
                <a:ea typeface="黑体" panose="02010609060101010101" pitchFamily="49" charset="-122"/>
                <a:cs typeface="Times New Roman" panose="02020603050405020304" charset="0"/>
                <a:sym typeface="+mn-ea"/>
              </a:rPr>
              <a:t>ish   </a:t>
            </a:r>
            <a:r>
              <a:rPr lang="en-US" sz="2200" u="sng">
                <a:latin typeface="Times New Roman" panose="02020603050405020304" charset="0"/>
                <a:ea typeface="黑体" panose="02010609060101010101" pitchFamily="49" charset="-122"/>
                <a:cs typeface="Times New Roman" panose="02020603050405020304" charset="0"/>
                <a:sym typeface="+mn-ea"/>
              </a:rPr>
              <a:t>d</a:t>
            </a:r>
            <a:r>
              <a:rPr lang="en-US" sz="2200">
                <a:latin typeface="Times New Roman" panose="02020603050405020304" charset="0"/>
                <a:ea typeface="黑体" panose="02010609060101010101" pitchFamily="49" charset="-122"/>
                <a:cs typeface="Times New Roman" panose="02020603050405020304" charset="0"/>
                <a:sym typeface="+mn-ea"/>
              </a:rPr>
              <a:t>eep</a:t>
            </a:r>
            <a:endParaRPr lang="en-US" sz="2200">
              <a:latin typeface="Times New Roman" panose="02020603050405020304" charset="0"/>
              <a:ea typeface="黑体" panose="02010609060101010101" pitchFamily="49" charset="-122"/>
              <a:cs typeface="Times New Roman" panose="02020603050405020304" charset="0"/>
            </a:endParaRPr>
          </a:p>
          <a:p>
            <a:pPr indent="45720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23</a:t>
            </a:fld>
            <a:r>
              <a:rPr lang="zh-CN" altLang="en-US"/>
              <a:t>页，共76页</a:t>
            </a:r>
            <a:endParaRPr lang="zh-CN" altLang="en-US" dirty="0"/>
          </a:p>
        </p:txBody>
      </p:sp>
      <p:sp>
        <p:nvSpPr>
          <p:cNvPr id="3" name="文本框 1"/>
          <p:cNvSpPr txBox="1">
            <a:spLocks noChangeArrowheads="1"/>
          </p:cNvSpPr>
          <p:nvPr/>
        </p:nvSpPr>
        <p:spPr bwMode="auto">
          <a:xfrm>
            <a:off x="431800" y="998855"/>
            <a:ext cx="8359140" cy="3651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(4)f—/f/ </a:t>
            </a:r>
            <a:r>
              <a:rPr lang="en-US" sz="2200" u="sng">
                <a:latin typeface="Times New Roman" panose="02020603050405020304" charset="0"/>
                <a:ea typeface="黑体" panose="02010609060101010101" pitchFamily="49" charset="-122"/>
                <a:cs typeface="Times New Roman" panose="02020603050405020304" charset="0"/>
                <a:sym typeface="+mn-ea"/>
              </a:rPr>
              <a:t>f</a:t>
            </a:r>
            <a:r>
              <a:rPr lang="en-US" sz="2200">
                <a:latin typeface="Times New Roman" panose="02020603050405020304" charset="0"/>
                <a:ea typeface="黑体" panose="02010609060101010101" pitchFamily="49" charset="-122"/>
                <a:cs typeface="Times New Roman" panose="02020603050405020304" charset="0"/>
                <a:sym typeface="+mn-ea"/>
              </a:rPr>
              <a:t>ine   </a:t>
            </a:r>
            <a:r>
              <a:rPr lang="en-US" sz="2200" u="sng">
                <a:latin typeface="Times New Roman" panose="02020603050405020304" charset="0"/>
                <a:ea typeface="黑体" panose="02010609060101010101" pitchFamily="49" charset="-122"/>
                <a:cs typeface="Times New Roman" panose="02020603050405020304" charset="0"/>
                <a:sym typeface="+mn-ea"/>
              </a:rPr>
              <a:t>f</a:t>
            </a:r>
            <a:r>
              <a:rPr lang="en-US" sz="2200">
                <a:latin typeface="Times New Roman" panose="02020603050405020304" charset="0"/>
                <a:ea typeface="黑体" panose="02010609060101010101" pitchFamily="49" charset="-122"/>
                <a:cs typeface="Times New Roman" panose="02020603050405020304" charset="0"/>
                <a:sym typeface="+mn-ea"/>
              </a:rPr>
              <a:t>riend   </a:t>
            </a:r>
            <a:r>
              <a:rPr lang="en-US" sz="2200" u="sng">
                <a:latin typeface="Times New Roman" panose="02020603050405020304" charset="0"/>
                <a:ea typeface="黑体" panose="02010609060101010101" pitchFamily="49" charset="-122"/>
                <a:cs typeface="Times New Roman" panose="02020603050405020304" charset="0"/>
                <a:sym typeface="+mn-ea"/>
              </a:rPr>
              <a:t>f</a:t>
            </a:r>
            <a:r>
              <a:rPr lang="en-US" sz="2200">
                <a:latin typeface="Times New Roman" panose="02020603050405020304" charset="0"/>
                <a:ea typeface="黑体" panose="02010609060101010101" pitchFamily="49" charset="-122"/>
                <a:cs typeface="Times New Roman" panose="02020603050405020304" charset="0"/>
                <a:sym typeface="+mn-ea"/>
              </a:rPr>
              <a:t>ly   </a:t>
            </a:r>
            <a:r>
              <a:rPr lang="en-US" sz="2200" u="sng">
                <a:latin typeface="Times New Roman" panose="02020603050405020304" charset="0"/>
                <a:ea typeface="黑体" panose="02010609060101010101" pitchFamily="49" charset="-122"/>
                <a:cs typeface="Times New Roman" panose="02020603050405020304" charset="0"/>
                <a:sym typeface="+mn-ea"/>
              </a:rPr>
              <a:t>f</a:t>
            </a:r>
            <a:r>
              <a:rPr lang="en-US" sz="2200">
                <a:latin typeface="Times New Roman" panose="02020603050405020304" charset="0"/>
                <a:ea typeface="黑体" panose="02010609060101010101" pitchFamily="49" charset="-122"/>
                <a:cs typeface="Times New Roman" panose="02020603050405020304" charset="0"/>
                <a:sym typeface="+mn-ea"/>
              </a:rPr>
              <a:t>oot   </a:t>
            </a:r>
            <a:r>
              <a:rPr lang="en-US" sz="2200" u="sng">
                <a:latin typeface="Times New Roman" panose="02020603050405020304" charset="0"/>
                <a:ea typeface="黑体" panose="02010609060101010101" pitchFamily="49" charset="-122"/>
                <a:cs typeface="Times New Roman" panose="02020603050405020304" charset="0"/>
                <a:sym typeface="+mn-ea"/>
              </a:rPr>
              <a:t>f</a:t>
            </a:r>
            <a:r>
              <a:rPr lang="en-US" sz="2200">
                <a:latin typeface="Times New Roman" panose="02020603050405020304" charset="0"/>
                <a:ea typeface="黑体" panose="02010609060101010101" pitchFamily="49" charset="-122"/>
                <a:cs typeface="Times New Roman" panose="02020603050405020304" charset="0"/>
                <a:sym typeface="+mn-ea"/>
              </a:rPr>
              <a:t>an   </a:t>
            </a:r>
            <a:r>
              <a:rPr lang="en-US" sz="2200" u="sng">
                <a:latin typeface="Times New Roman" panose="02020603050405020304" charset="0"/>
                <a:ea typeface="黑体" panose="02010609060101010101" pitchFamily="49" charset="-122"/>
                <a:cs typeface="Times New Roman" panose="02020603050405020304" charset="0"/>
                <a:sym typeface="+mn-ea"/>
              </a:rPr>
              <a:t>f</a:t>
            </a:r>
            <a:r>
              <a:rPr lang="en-US" sz="2200">
                <a:latin typeface="Times New Roman" panose="02020603050405020304" charset="0"/>
                <a:ea typeface="黑体" panose="02010609060101010101" pitchFamily="49" charset="-122"/>
                <a:cs typeface="Times New Roman" panose="02020603050405020304" charset="0"/>
                <a:sym typeface="+mn-ea"/>
              </a:rPr>
              <a:t>all</a:t>
            </a: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(5)g—/</a:t>
            </a:r>
            <a:r>
              <a:rPr lang="en-US" sz="2200">
                <a:latin typeface="+mn-ea"/>
                <a:cs typeface="Times New Roman" panose="02020603050405020304" charset="0"/>
                <a:sym typeface="+mn-ea"/>
              </a:rPr>
              <a:t>g</a:t>
            </a:r>
            <a:r>
              <a:rPr lang="en-US" sz="2200">
                <a:latin typeface="Times New Roman" panose="02020603050405020304" charset="0"/>
                <a:ea typeface="黑体" panose="02010609060101010101" pitchFamily="49" charset="-122"/>
                <a:cs typeface="Times New Roman" panose="02020603050405020304" charset="0"/>
                <a:sym typeface="+mn-ea"/>
              </a:rPr>
              <a:t>/ </a:t>
            </a:r>
            <a:r>
              <a:rPr lang="en-US" sz="2200" u="sng">
                <a:latin typeface="Times New Roman" panose="02020603050405020304" charset="0"/>
                <a:ea typeface="黑体" panose="02010609060101010101" pitchFamily="49" charset="-122"/>
                <a:cs typeface="Times New Roman" panose="02020603050405020304" charset="0"/>
                <a:sym typeface="+mn-ea"/>
              </a:rPr>
              <a:t>g</a:t>
            </a:r>
            <a:r>
              <a:rPr lang="en-US" sz="2200">
                <a:latin typeface="Times New Roman" panose="02020603050405020304" charset="0"/>
                <a:ea typeface="黑体" panose="02010609060101010101" pitchFamily="49" charset="-122"/>
                <a:cs typeface="Times New Roman" panose="02020603050405020304" charset="0"/>
                <a:sym typeface="+mn-ea"/>
              </a:rPr>
              <a:t>un   </a:t>
            </a:r>
            <a:r>
              <a:rPr lang="en-US" sz="2200" u="sng">
                <a:latin typeface="Times New Roman" panose="02020603050405020304" charset="0"/>
                <a:ea typeface="黑体" panose="02010609060101010101" pitchFamily="49" charset="-122"/>
                <a:cs typeface="Times New Roman" panose="02020603050405020304" charset="0"/>
                <a:sym typeface="+mn-ea"/>
              </a:rPr>
              <a:t>g</a:t>
            </a:r>
            <a:r>
              <a:rPr lang="en-US" sz="2200">
                <a:latin typeface="Times New Roman" panose="02020603050405020304" charset="0"/>
                <a:ea typeface="黑体" panose="02010609060101010101" pitchFamily="49" charset="-122"/>
                <a:cs typeface="Times New Roman" panose="02020603050405020304" charset="0"/>
                <a:sym typeface="+mn-ea"/>
              </a:rPr>
              <a:t>lass   </a:t>
            </a:r>
            <a:r>
              <a:rPr lang="en-US" sz="2200" u="sng">
                <a:latin typeface="Times New Roman" panose="02020603050405020304" charset="0"/>
                <a:ea typeface="黑体" panose="02010609060101010101" pitchFamily="49" charset="-122"/>
                <a:cs typeface="Times New Roman" panose="02020603050405020304" charset="0"/>
                <a:sym typeface="+mn-ea"/>
              </a:rPr>
              <a:t>g</a:t>
            </a:r>
            <a:r>
              <a:rPr lang="en-US" sz="2200">
                <a:latin typeface="Times New Roman" panose="02020603050405020304" charset="0"/>
                <a:ea typeface="黑体" panose="02010609060101010101" pitchFamily="49" charset="-122"/>
                <a:cs typeface="Times New Roman" panose="02020603050405020304" charset="0"/>
                <a:sym typeface="+mn-ea"/>
              </a:rPr>
              <a:t>lad   </a:t>
            </a:r>
            <a:r>
              <a:rPr lang="en-US" sz="2200" u="sng">
                <a:latin typeface="Times New Roman" panose="02020603050405020304" charset="0"/>
                <a:ea typeface="黑体" panose="02010609060101010101" pitchFamily="49" charset="-122"/>
                <a:cs typeface="Times New Roman" panose="02020603050405020304" charset="0"/>
                <a:sym typeface="+mn-ea"/>
              </a:rPr>
              <a:t>g</a:t>
            </a:r>
            <a:r>
              <a:rPr lang="en-US" sz="2200">
                <a:latin typeface="Times New Roman" panose="02020603050405020304" charset="0"/>
                <a:ea typeface="黑体" panose="02010609060101010101" pitchFamily="49" charset="-122"/>
                <a:cs typeface="Times New Roman" panose="02020603050405020304" charset="0"/>
                <a:sym typeface="+mn-ea"/>
              </a:rPr>
              <a:t>o   </a:t>
            </a:r>
            <a:r>
              <a:rPr lang="en-US" sz="2200" u="sng">
                <a:latin typeface="Times New Roman" panose="02020603050405020304" charset="0"/>
                <a:ea typeface="黑体" panose="02010609060101010101" pitchFamily="49" charset="-122"/>
                <a:cs typeface="Times New Roman" panose="02020603050405020304" charset="0"/>
                <a:sym typeface="+mn-ea"/>
              </a:rPr>
              <a:t>g</a:t>
            </a:r>
            <a:r>
              <a:rPr lang="en-US" sz="2200">
                <a:latin typeface="Times New Roman" panose="02020603050405020304" charset="0"/>
                <a:ea typeface="黑体" panose="02010609060101010101" pitchFamily="49" charset="-122"/>
                <a:cs typeface="Times New Roman" panose="02020603050405020304" charset="0"/>
                <a:sym typeface="+mn-ea"/>
              </a:rPr>
              <a:t>et   bi</a:t>
            </a:r>
            <a:r>
              <a:rPr lang="en-US" sz="2200" u="sng">
                <a:latin typeface="Times New Roman" panose="02020603050405020304" charset="0"/>
                <a:ea typeface="黑体" panose="02010609060101010101" pitchFamily="49" charset="-122"/>
                <a:cs typeface="Times New Roman" panose="02020603050405020304" charset="0"/>
                <a:sym typeface="+mn-ea"/>
              </a:rPr>
              <a:t>g</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      —/dʒ/ a</a:t>
            </a:r>
            <a:r>
              <a:rPr lang="en-US" sz="2200" u="sng">
                <a:latin typeface="Times New Roman" panose="02020603050405020304" charset="0"/>
                <a:ea typeface="黑体" panose="02010609060101010101" pitchFamily="49" charset="-122"/>
                <a:cs typeface="Times New Roman" panose="02020603050405020304" charset="0"/>
                <a:sym typeface="+mn-ea"/>
              </a:rPr>
              <a:t>g</a:t>
            </a:r>
            <a:r>
              <a:rPr lang="en-US" sz="2200">
                <a:latin typeface="Times New Roman" panose="02020603050405020304" charset="0"/>
                <a:ea typeface="黑体" panose="02010609060101010101" pitchFamily="49" charset="-122"/>
                <a:cs typeface="Times New Roman" panose="02020603050405020304" charset="0"/>
                <a:sym typeface="+mn-ea"/>
              </a:rPr>
              <a:t>e   oran</a:t>
            </a:r>
            <a:r>
              <a:rPr lang="en-US" sz="2200" u="sng">
                <a:latin typeface="Times New Roman" panose="02020603050405020304" charset="0"/>
                <a:ea typeface="黑体" panose="02010609060101010101" pitchFamily="49" charset="-122"/>
                <a:cs typeface="Times New Roman" panose="02020603050405020304" charset="0"/>
                <a:sym typeface="+mn-ea"/>
              </a:rPr>
              <a:t>g</a:t>
            </a:r>
            <a:r>
              <a:rPr lang="en-US" sz="2200">
                <a:latin typeface="Times New Roman" panose="02020603050405020304" charset="0"/>
                <a:ea typeface="黑体" panose="02010609060101010101" pitchFamily="49" charset="-122"/>
                <a:cs typeface="Times New Roman" panose="02020603050405020304" charset="0"/>
                <a:sym typeface="+mn-ea"/>
              </a:rPr>
              <a:t>e   villa</a:t>
            </a:r>
            <a:r>
              <a:rPr lang="en-US" sz="2200" u="sng">
                <a:latin typeface="Times New Roman" panose="02020603050405020304" charset="0"/>
                <a:ea typeface="黑体" panose="02010609060101010101" pitchFamily="49" charset="-122"/>
                <a:cs typeface="Times New Roman" panose="02020603050405020304" charset="0"/>
                <a:sym typeface="+mn-ea"/>
              </a:rPr>
              <a:t>g</a:t>
            </a:r>
            <a:r>
              <a:rPr lang="en-US" sz="2200">
                <a:latin typeface="Times New Roman" panose="02020603050405020304" charset="0"/>
                <a:ea typeface="黑体" panose="02010609060101010101" pitchFamily="49" charset="-122"/>
                <a:cs typeface="Times New Roman" panose="02020603050405020304" charset="0"/>
                <a:sym typeface="+mn-ea"/>
              </a:rPr>
              <a:t>e(ge在词尾)</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(6)h—/h/   </a:t>
            </a:r>
            <a:r>
              <a:rPr lang="en-US" sz="2200" u="sng">
                <a:latin typeface="Times New Roman" panose="02020603050405020304" charset="0"/>
                <a:ea typeface="黑体" panose="02010609060101010101" pitchFamily="49" charset="-122"/>
                <a:cs typeface="Times New Roman" panose="02020603050405020304" charset="0"/>
                <a:sym typeface="+mn-ea"/>
              </a:rPr>
              <a:t>h</a:t>
            </a:r>
            <a:r>
              <a:rPr lang="en-US" sz="2200">
                <a:latin typeface="Times New Roman" panose="02020603050405020304" charset="0"/>
                <a:ea typeface="黑体" panose="02010609060101010101" pitchFamily="49" charset="-122"/>
                <a:cs typeface="Times New Roman" panose="02020603050405020304" charset="0"/>
                <a:sym typeface="+mn-ea"/>
              </a:rPr>
              <a:t>at   </a:t>
            </a:r>
            <a:r>
              <a:rPr lang="en-US" sz="2200" u="sng">
                <a:latin typeface="Times New Roman" panose="02020603050405020304" charset="0"/>
                <a:ea typeface="黑体" panose="02010609060101010101" pitchFamily="49" charset="-122"/>
                <a:cs typeface="Times New Roman" panose="02020603050405020304" charset="0"/>
                <a:sym typeface="+mn-ea"/>
              </a:rPr>
              <a:t>h</a:t>
            </a:r>
            <a:r>
              <a:rPr lang="en-US" sz="2200">
                <a:latin typeface="Times New Roman" panose="02020603050405020304" charset="0"/>
                <a:ea typeface="黑体" panose="02010609060101010101" pitchFamily="49" charset="-122"/>
                <a:cs typeface="Times New Roman" panose="02020603050405020304" charset="0"/>
                <a:sym typeface="+mn-ea"/>
              </a:rPr>
              <a:t>er   </a:t>
            </a:r>
            <a:r>
              <a:rPr lang="en-US" sz="2200" u="sng">
                <a:latin typeface="Times New Roman" panose="02020603050405020304" charset="0"/>
                <a:ea typeface="黑体" panose="02010609060101010101" pitchFamily="49" charset="-122"/>
                <a:cs typeface="Times New Roman" panose="02020603050405020304" charset="0"/>
                <a:sym typeface="+mn-ea"/>
              </a:rPr>
              <a:t>h</a:t>
            </a:r>
            <a:r>
              <a:rPr lang="en-US" sz="2200">
                <a:latin typeface="Times New Roman" panose="02020603050405020304" charset="0"/>
                <a:ea typeface="黑体" panose="02010609060101010101" pitchFamily="49" charset="-122"/>
                <a:cs typeface="Times New Roman" panose="02020603050405020304" charset="0"/>
                <a:sym typeface="+mn-ea"/>
              </a:rPr>
              <a:t>ouse   </a:t>
            </a:r>
            <a:r>
              <a:rPr lang="en-US" sz="2200" u="sng">
                <a:latin typeface="Times New Roman" panose="02020603050405020304" charset="0"/>
                <a:ea typeface="黑体" panose="02010609060101010101" pitchFamily="49" charset="-122"/>
                <a:cs typeface="Times New Roman" panose="02020603050405020304" charset="0"/>
                <a:sym typeface="+mn-ea"/>
              </a:rPr>
              <a:t>h</a:t>
            </a:r>
            <a:r>
              <a:rPr lang="en-US" sz="2200">
                <a:latin typeface="Times New Roman" panose="02020603050405020304" charset="0"/>
                <a:ea typeface="黑体" panose="02010609060101010101" pitchFamily="49" charset="-122"/>
                <a:cs typeface="Times New Roman" panose="02020603050405020304" charset="0"/>
                <a:sym typeface="+mn-ea"/>
              </a:rPr>
              <a:t>appy   </a:t>
            </a:r>
            <a:r>
              <a:rPr lang="en-US" sz="2200" u="sng">
                <a:latin typeface="Times New Roman" panose="02020603050405020304" charset="0"/>
                <a:ea typeface="黑体" panose="02010609060101010101" pitchFamily="49" charset="-122"/>
                <a:cs typeface="Times New Roman" panose="02020603050405020304" charset="0"/>
                <a:sym typeface="+mn-ea"/>
              </a:rPr>
              <a:t>h</a:t>
            </a:r>
            <a:r>
              <a:rPr lang="en-US" sz="2200">
                <a:latin typeface="Times New Roman" panose="02020603050405020304" charset="0"/>
                <a:ea typeface="黑体" panose="02010609060101010101" pitchFamily="49" charset="-122"/>
                <a:cs typeface="Times New Roman" panose="02020603050405020304" charset="0"/>
                <a:sym typeface="+mn-ea"/>
              </a:rPr>
              <a:t>ave</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      —不发音 </a:t>
            </a:r>
            <a:r>
              <a:rPr lang="en-US" sz="2200" u="sng">
                <a:latin typeface="Times New Roman" panose="02020603050405020304" charset="0"/>
                <a:ea typeface="黑体" panose="02010609060101010101" pitchFamily="49" charset="-122"/>
                <a:cs typeface="Times New Roman" panose="02020603050405020304" charset="0"/>
                <a:sym typeface="+mn-ea"/>
              </a:rPr>
              <a:t>h</a:t>
            </a:r>
            <a:r>
              <a:rPr lang="en-US" sz="2200">
                <a:latin typeface="Times New Roman" panose="02020603050405020304" charset="0"/>
                <a:ea typeface="黑体" panose="02010609060101010101" pitchFamily="49" charset="-122"/>
                <a:cs typeface="Times New Roman" panose="02020603050405020304" charset="0"/>
                <a:sym typeface="+mn-ea"/>
              </a:rPr>
              <a:t>our   </a:t>
            </a:r>
            <a:r>
              <a:rPr lang="en-US" sz="2200" u="sng">
                <a:latin typeface="Times New Roman" panose="02020603050405020304" charset="0"/>
                <a:ea typeface="黑体" panose="02010609060101010101" pitchFamily="49" charset="-122"/>
                <a:cs typeface="Times New Roman" panose="02020603050405020304" charset="0"/>
                <a:sym typeface="+mn-ea"/>
              </a:rPr>
              <a:t>h</a:t>
            </a:r>
            <a:r>
              <a:rPr lang="en-US" sz="2200">
                <a:latin typeface="Times New Roman" panose="02020603050405020304" charset="0"/>
                <a:ea typeface="黑体" panose="02010609060101010101" pitchFamily="49" charset="-122"/>
                <a:cs typeface="Times New Roman" panose="02020603050405020304" charset="0"/>
                <a:sym typeface="+mn-ea"/>
              </a:rPr>
              <a:t>onest   </a:t>
            </a:r>
            <a:r>
              <a:rPr lang="en-US" sz="2200" u="sng">
                <a:latin typeface="Times New Roman" panose="02020603050405020304" charset="0"/>
                <a:ea typeface="黑体" panose="02010609060101010101" pitchFamily="49" charset="-122"/>
                <a:cs typeface="Times New Roman" panose="02020603050405020304" charset="0"/>
                <a:sym typeface="+mn-ea"/>
              </a:rPr>
              <a:t>h</a:t>
            </a:r>
            <a:r>
              <a:rPr lang="en-US" sz="2200">
                <a:latin typeface="Times New Roman" panose="02020603050405020304" charset="0"/>
                <a:ea typeface="黑体" panose="02010609060101010101" pitchFamily="49" charset="-122"/>
                <a:cs typeface="Times New Roman" panose="02020603050405020304" charset="0"/>
                <a:sym typeface="+mn-ea"/>
              </a:rPr>
              <a:t>onor</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(7)j—/dʒ/ </a:t>
            </a:r>
            <a:r>
              <a:rPr lang="en-US" sz="2200" u="sng">
                <a:latin typeface="Times New Roman" panose="02020603050405020304" charset="0"/>
                <a:ea typeface="黑体" panose="02010609060101010101" pitchFamily="49" charset="-122"/>
                <a:cs typeface="Times New Roman" panose="02020603050405020304" charset="0"/>
                <a:sym typeface="+mn-ea"/>
              </a:rPr>
              <a:t>j</a:t>
            </a:r>
            <a:r>
              <a:rPr lang="en-US" sz="2200">
                <a:latin typeface="Times New Roman" panose="02020603050405020304" charset="0"/>
                <a:ea typeface="黑体" panose="02010609060101010101" pitchFamily="49" charset="-122"/>
                <a:cs typeface="Times New Roman" panose="02020603050405020304" charset="0"/>
                <a:sym typeface="+mn-ea"/>
              </a:rPr>
              <a:t>eep   </a:t>
            </a:r>
            <a:r>
              <a:rPr lang="en-US" sz="2200" u="sng">
                <a:latin typeface="Times New Roman" panose="02020603050405020304" charset="0"/>
                <a:ea typeface="黑体" panose="02010609060101010101" pitchFamily="49" charset="-122"/>
                <a:cs typeface="Times New Roman" panose="02020603050405020304" charset="0"/>
                <a:sym typeface="+mn-ea"/>
              </a:rPr>
              <a:t>j</a:t>
            </a:r>
            <a:r>
              <a:rPr lang="en-US" sz="2200">
                <a:latin typeface="Times New Roman" panose="02020603050405020304" charset="0"/>
                <a:ea typeface="黑体" panose="02010609060101010101" pitchFamily="49" charset="-122"/>
                <a:cs typeface="Times New Roman" panose="02020603050405020304" charset="0"/>
                <a:sym typeface="+mn-ea"/>
              </a:rPr>
              <a:t>acket   </a:t>
            </a:r>
            <a:r>
              <a:rPr lang="en-US" sz="2200" u="sng">
                <a:latin typeface="Times New Roman" panose="02020603050405020304" charset="0"/>
                <a:ea typeface="黑体" panose="02010609060101010101" pitchFamily="49" charset="-122"/>
                <a:cs typeface="Times New Roman" panose="02020603050405020304" charset="0"/>
                <a:sym typeface="+mn-ea"/>
              </a:rPr>
              <a:t>j</a:t>
            </a:r>
            <a:r>
              <a:rPr lang="en-US" sz="2200">
                <a:latin typeface="Times New Roman" panose="02020603050405020304" charset="0"/>
                <a:ea typeface="黑体" panose="02010609060101010101" pitchFamily="49" charset="-122"/>
                <a:cs typeface="Times New Roman" panose="02020603050405020304" charset="0"/>
                <a:sym typeface="+mn-ea"/>
              </a:rPr>
              <a:t>ump   </a:t>
            </a:r>
            <a:r>
              <a:rPr lang="en-US" sz="2200" u="sng">
                <a:latin typeface="Times New Roman" panose="02020603050405020304" charset="0"/>
                <a:ea typeface="黑体" panose="02010609060101010101" pitchFamily="49" charset="-122"/>
                <a:cs typeface="Times New Roman" panose="02020603050405020304" charset="0"/>
                <a:sym typeface="+mn-ea"/>
              </a:rPr>
              <a:t>J</a:t>
            </a:r>
            <a:r>
              <a:rPr lang="en-US" sz="2200">
                <a:latin typeface="Times New Roman" panose="02020603050405020304" charset="0"/>
                <a:ea typeface="黑体" panose="02010609060101010101" pitchFamily="49" charset="-122"/>
                <a:cs typeface="Times New Roman" panose="02020603050405020304" charset="0"/>
                <a:sym typeface="+mn-ea"/>
              </a:rPr>
              <a:t>uly   </a:t>
            </a:r>
            <a:r>
              <a:rPr lang="en-US" sz="2200" u="sng">
                <a:latin typeface="Times New Roman" panose="02020603050405020304" charset="0"/>
                <a:ea typeface="黑体" panose="02010609060101010101" pitchFamily="49" charset="-122"/>
                <a:cs typeface="Times New Roman" panose="02020603050405020304" charset="0"/>
                <a:sym typeface="+mn-ea"/>
              </a:rPr>
              <a:t>J</a:t>
            </a:r>
            <a:r>
              <a:rPr lang="en-US" sz="2200">
                <a:latin typeface="Times New Roman" panose="02020603050405020304" charset="0"/>
                <a:ea typeface="黑体" panose="02010609060101010101" pitchFamily="49" charset="-122"/>
                <a:cs typeface="Times New Roman" panose="02020603050405020304" charset="0"/>
                <a:sym typeface="+mn-ea"/>
              </a:rPr>
              <a:t>une</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(8)k—/k/ </a:t>
            </a:r>
            <a:r>
              <a:rPr lang="en-US" sz="2200" u="sng">
                <a:latin typeface="Times New Roman" panose="02020603050405020304" charset="0"/>
                <a:ea typeface="黑体" panose="02010609060101010101" pitchFamily="49" charset="-122"/>
                <a:cs typeface="Times New Roman" panose="02020603050405020304" charset="0"/>
                <a:sym typeface="+mn-ea"/>
              </a:rPr>
              <a:t>k</a:t>
            </a:r>
            <a:r>
              <a:rPr lang="en-US" sz="2200">
                <a:latin typeface="Times New Roman" panose="02020603050405020304" charset="0"/>
                <a:ea typeface="黑体" panose="02010609060101010101" pitchFamily="49" charset="-122"/>
                <a:cs typeface="Times New Roman" panose="02020603050405020304" charset="0"/>
                <a:sym typeface="+mn-ea"/>
              </a:rPr>
              <a:t>ite   ca</a:t>
            </a:r>
            <a:r>
              <a:rPr lang="en-US" sz="2200" u="sng">
                <a:latin typeface="Times New Roman" panose="02020603050405020304" charset="0"/>
                <a:ea typeface="黑体" panose="02010609060101010101" pitchFamily="49" charset="-122"/>
                <a:cs typeface="Times New Roman" panose="02020603050405020304" charset="0"/>
                <a:sym typeface="+mn-ea"/>
              </a:rPr>
              <a:t>k</a:t>
            </a:r>
            <a:r>
              <a:rPr lang="en-US" sz="2200">
                <a:latin typeface="Times New Roman" panose="02020603050405020304" charset="0"/>
                <a:ea typeface="黑体" panose="02010609060101010101" pitchFamily="49" charset="-122"/>
                <a:cs typeface="Times New Roman" panose="02020603050405020304" charset="0"/>
                <a:sym typeface="+mn-ea"/>
              </a:rPr>
              <a:t>e   than</a:t>
            </a:r>
            <a:r>
              <a:rPr lang="en-US" sz="2200" u="sng">
                <a:latin typeface="Times New Roman" panose="02020603050405020304" charset="0"/>
                <a:ea typeface="黑体" panose="02010609060101010101" pitchFamily="49" charset="-122"/>
                <a:cs typeface="Times New Roman" panose="02020603050405020304" charset="0"/>
                <a:sym typeface="+mn-ea"/>
              </a:rPr>
              <a:t>k</a:t>
            </a:r>
            <a:r>
              <a:rPr lang="en-US" sz="2200">
                <a:latin typeface="Times New Roman" panose="02020603050405020304" charset="0"/>
                <a:ea typeface="黑体" panose="02010609060101010101" pitchFamily="49" charset="-122"/>
                <a:cs typeface="Times New Roman" panose="02020603050405020304" charset="0"/>
                <a:sym typeface="+mn-ea"/>
              </a:rPr>
              <a:t>   spea</a:t>
            </a:r>
            <a:r>
              <a:rPr lang="en-US" sz="2200" u="sng">
                <a:latin typeface="Times New Roman" panose="02020603050405020304" charset="0"/>
                <a:ea typeface="黑体" panose="02010609060101010101" pitchFamily="49" charset="-122"/>
                <a:cs typeface="Times New Roman" panose="02020603050405020304" charset="0"/>
                <a:sym typeface="+mn-ea"/>
              </a:rPr>
              <a:t>k</a:t>
            </a:r>
            <a:r>
              <a:rPr lang="en-US" sz="2200">
                <a:latin typeface="Times New Roman" panose="02020603050405020304" charset="0"/>
                <a:ea typeface="黑体" panose="02010609060101010101" pitchFamily="49" charset="-122"/>
                <a:cs typeface="Times New Roman" panose="02020603050405020304" charset="0"/>
                <a:sym typeface="+mn-ea"/>
              </a:rPr>
              <a:t>   ta</a:t>
            </a:r>
            <a:r>
              <a:rPr lang="en-US" sz="2200" u="sng">
                <a:latin typeface="Times New Roman" panose="02020603050405020304" charset="0"/>
                <a:ea typeface="黑体" panose="02010609060101010101" pitchFamily="49" charset="-122"/>
                <a:cs typeface="Times New Roman" panose="02020603050405020304" charset="0"/>
                <a:sym typeface="+mn-ea"/>
              </a:rPr>
              <a:t>k</a:t>
            </a:r>
            <a:r>
              <a:rPr lang="en-US" sz="2200">
                <a:latin typeface="Times New Roman" panose="02020603050405020304" charset="0"/>
                <a:ea typeface="黑体" panose="02010609060101010101" pitchFamily="49" charset="-122"/>
                <a:cs typeface="Times New Roman" panose="02020603050405020304" charset="0"/>
                <a:sym typeface="+mn-ea"/>
              </a:rPr>
              <a:t>e</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(9)l—/l/ </a:t>
            </a:r>
            <a:r>
              <a:rPr lang="en-US" sz="2200" u="sng">
                <a:latin typeface="Times New Roman" panose="02020603050405020304" charset="0"/>
                <a:ea typeface="黑体" panose="02010609060101010101" pitchFamily="49" charset="-122"/>
                <a:cs typeface="Times New Roman" panose="02020603050405020304" charset="0"/>
                <a:sym typeface="+mn-ea"/>
              </a:rPr>
              <a:t>l</a:t>
            </a:r>
            <a:r>
              <a:rPr lang="en-US" sz="2200">
                <a:latin typeface="Times New Roman" panose="02020603050405020304" charset="0"/>
                <a:ea typeface="黑体" panose="02010609060101010101" pitchFamily="49" charset="-122"/>
                <a:cs typeface="Times New Roman" panose="02020603050405020304" charset="0"/>
                <a:sym typeface="+mn-ea"/>
              </a:rPr>
              <a:t>eg   </a:t>
            </a:r>
            <a:r>
              <a:rPr lang="en-US" sz="2200" u="sng">
                <a:latin typeface="Times New Roman" panose="02020603050405020304" charset="0"/>
                <a:ea typeface="黑体" panose="02010609060101010101" pitchFamily="49" charset="-122"/>
                <a:cs typeface="Times New Roman" panose="02020603050405020304" charset="0"/>
                <a:sym typeface="+mn-ea"/>
              </a:rPr>
              <a:t>l</a:t>
            </a:r>
            <a:r>
              <a:rPr lang="en-US" sz="2200">
                <a:latin typeface="Times New Roman" panose="02020603050405020304" charset="0"/>
                <a:ea typeface="黑体" panose="02010609060101010101" pitchFamily="49" charset="-122"/>
                <a:cs typeface="Times New Roman" panose="02020603050405020304" charset="0"/>
                <a:sym typeface="+mn-ea"/>
              </a:rPr>
              <a:t>eft   </a:t>
            </a:r>
            <a:r>
              <a:rPr lang="en-US" sz="2200" u="sng">
                <a:latin typeface="Times New Roman" panose="02020603050405020304" charset="0"/>
                <a:ea typeface="黑体" panose="02010609060101010101" pitchFamily="49" charset="-122"/>
                <a:cs typeface="Times New Roman" panose="02020603050405020304" charset="0"/>
                <a:sym typeface="+mn-ea"/>
              </a:rPr>
              <a:t>l</a:t>
            </a:r>
            <a:r>
              <a:rPr lang="en-US" sz="2200">
                <a:latin typeface="Times New Roman" panose="02020603050405020304" charset="0"/>
                <a:ea typeface="黑体" panose="02010609060101010101" pitchFamily="49" charset="-122"/>
                <a:cs typeface="Times New Roman" panose="02020603050405020304" charset="0"/>
                <a:sym typeface="+mn-ea"/>
              </a:rPr>
              <a:t>amp   f</a:t>
            </a:r>
            <a:r>
              <a:rPr lang="en-US" sz="2200" u="sng">
                <a:latin typeface="Times New Roman" panose="02020603050405020304" charset="0"/>
                <a:ea typeface="黑体" panose="02010609060101010101" pitchFamily="49" charset="-122"/>
                <a:cs typeface="Times New Roman" panose="02020603050405020304" charset="0"/>
                <a:sym typeface="+mn-ea"/>
              </a:rPr>
              <a:t>l</a:t>
            </a:r>
            <a:r>
              <a:rPr lang="en-US" sz="2200">
                <a:latin typeface="Times New Roman" panose="02020603050405020304" charset="0"/>
                <a:ea typeface="黑体" panose="02010609060101010101" pitchFamily="49" charset="-122"/>
                <a:cs typeface="Times New Roman" panose="02020603050405020304" charset="0"/>
                <a:sym typeface="+mn-ea"/>
              </a:rPr>
              <a:t>ag   re</a:t>
            </a:r>
            <a:r>
              <a:rPr lang="en-US" sz="2200" u="sng">
                <a:latin typeface="Times New Roman" panose="02020603050405020304" charset="0"/>
                <a:ea typeface="黑体" panose="02010609060101010101" pitchFamily="49" charset="-122"/>
                <a:cs typeface="Times New Roman" panose="02020603050405020304" charset="0"/>
                <a:sym typeface="+mn-ea"/>
              </a:rPr>
              <a:t>l</a:t>
            </a:r>
            <a:r>
              <a:rPr lang="en-US" sz="2200">
                <a:latin typeface="Times New Roman" panose="02020603050405020304" charset="0"/>
                <a:ea typeface="黑体" panose="02010609060101010101" pitchFamily="49" charset="-122"/>
                <a:cs typeface="Times New Roman" panose="02020603050405020304" charset="0"/>
                <a:sym typeface="+mn-ea"/>
              </a:rPr>
              <a:t>ax   p</a:t>
            </a:r>
            <a:r>
              <a:rPr lang="en-US" sz="2200" u="sng">
                <a:latin typeface="Times New Roman" panose="02020603050405020304" charset="0"/>
                <a:ea typeface="黑体" panose="02010609060101010101" pitchFamily="49" charset="-122"/>
                <a:cs typeface="Times New Roman" panose="02020603050405020304" charset="0"/>
                <a:sym typeface="+mn-ea"/>
              </a:rPr>
              <a:t>l</a:t>
            </a:r>
            <a:r>
              <a:rPr lang="en-US" sz="2200">
                <a:latin typeface="Times New Roman" panose="02020603050405020304" charset="0"/>
                <a:ea typeface="黑体" panose="02010609060101010101" pitchFamily="49" charset="-122"/>
                <a:cs typeface="Times New Roman" panose="02020603050405020304" charset="0"/>
                <a:sym typeface="+mn-ea"/>
              </a:rPr>
              <a:t>ay</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(10)m—/m/ a</a:t>
            </a:r>
            <a:r>
              <a:rPr lang="en-US" sz="2200" u="sng">
                <a:latin typeface="Times New Roman" panose="02020603050405020304" charset="0"/>
                <a:ea typeface="黑体" panose="02010609060101010101" pitchFamily="49" charset="-122"/>
                <a:cs typeface="Times New Roman" panose="02020603050405020304" charset="0"/>
                <a:sym typeface="+mn-ea"/>
              </a:rPr>
              <a:t>m</a:t>
            </a:r>
            <a:r>
              <a:rPr lang="en-US" sz="2200">
                <a:latin typeface="Times New Roman" panose="02020603050405020304" charset="0"/>
                <a:ea typeface="黑体" panose="02010609060101010101" pitchFamily="49" charset="-122"/>
                <a:cs typeface="Times New Roman" panose="02020603050405020304" charset="0"/>
                <a:sym typeface="+mn-ea"/>
              </a:rPr>
              <a:t>   </a:t>
            </a:r>
            <a:r>
              <a:rPr lang="en-US" sz="2200" u="sng">
                <a:latin typeface="Times New Roman" panose="02020603050405020304" charset="0"/>
                <a:ea typeface="黑体" panose="02010609060101010101" pitchFamily="49" charset="-122"/>
                <a:cs typeface="Times New Roman" panose="02020603050405020304" charset="0"/>
                <a:sym typeface="+mn-ea"/>
              </a:rPr>
              <a:t>m</a:t>
            </a:r>
            <a:r>
              <a:rPr lang="en-US" sz="2200">
                <a:latin typeface="Times New Roman" panose="02020603050405020304" charset="0"/>
                <a:ea typeface="黑体" panose="02010609060101010101" pitchFamily="49" charset="-122"/>
                <a:cs typeface="Times New Roman" panose="02020603050405020304" charset="0"/>
                <a:sym typeface="+mn-ea"/>
              </a:rPr>
              <a:t>ap   </a:t>
            </a:r>
            <a:r>
              <a:rPr lang="en-US" sz="2200" u="sng">
                <a:latin typeface="Times New Roman" panose="02020603050405020304" charset="0"/>
                <a:ea typeface="黑体" panose="02010609060101010101" pitchFamily="49" charset="-122"/>
                <a:cs typeface="Times New Roman" panose="02020603050405020304" charset="0"/>
                <a:sym typeface="+mn-ea"/>
              </a:rPr>
              <a:t>m</a:t>
            </a:r>
            <a:r>
              <a:rPr lang="en-US" sz="2200">
                <a:latin typeface="Times New Roman" panose="02020603050405020304" charset="0"/>
                <a:ea typeface="黑体" panose="02010609060101010101" pitchFamily="49" charset="-122"/>
                <a:cs typeface="Times New Roman" panose="02020603050405020304" charset="0"/>
                <a:sym typeface="+mn-ea"/>
              </a:rPr>
              <a:t>y   </a:t>
            </a:r>
            <a:r>
              <a:rPr lang="en-US" sz="2200" u="sng">
                <a:latin typeface="Times New Roman" panose="02020603050405020304" charset="0"/>
                <a:ea typeface="黑体" panose="02010609060101010101" pitchFamily="49" charset="-122"/>
                <a:cs typeface="Times New Roman" panose="02020603050405020304" charset="0"/>
                <a:sym typeface="+mn-ea"/>
              </a:rPr>
              <a:t>m</a:t>
            </a:r>
            <a:r>
              <a:rPr lang="en-US" sz="2200">
                <a:latin typeface="Times New Roman" panose="02020603050405020304" charset="0"/>
                <a:ea typeface="黑体" panose="02010609060101010101" pitchFamily="49" charset="-122"/>
                <a:cs typeface="Times New Roman" panose="02020603050405020304" charset="0"/>
                <a:sym typeface="+mn-ea"/>
              </a:rPr>
              <a:t>outh   </a:t>
            </a:r>
            <a:r>
              <a:rPr lang="en-US" sz="2200" u="sng">
                <a:latin typeface="Times New Roman" panose="02020603050405020304" charset="0"/>
                <a:ea typeface="黑体" panose="02010609060101010101" pitchFamily="49" charset="-122"/>
                <a:cs typeface="Times New Roman" panose="02020603050405020304" charset="0"/>
                <a:sym typeface="+mn-ea"/>
              </a:rPr>
              <a:t>m</a:t>
            </a:r>
            <a:r>
              <a:rPr lang="en-US" sz="2200">
                <a:latin typeface="Times New Roman" panose="02020603050405020304" charset="0"/>
                <a:ea typeface="黑体" panose="02010609060101010101" pitchFamily="49" charset="-122"/>
                <a:cs typeface="Times New Roman" panose="02020603050405020304" charset="0"/>
                <a:sym typeface="+mn-ea"/>
              </a:rPr>
              <a:t>ilk</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24</a:t>
            </a:fld>
            <a:r>
              <a:rPr lang="zh-CN" altLang="en-US"/>
              <a:t>页，共76页</a:t>
            </a:r>
            <a:endParaRPr lang="zh-CN" altLang="en-US" dirty="0"/>
          </a:p>
        </p:txBody>
      </p:sp>
      <p:sp>
        <p:nvSpPr>
          <p:cNvPr id="3" name="文本框 1"/>
          <p:cNvSpPr txBox="1">
            <a:spLocks noChangeArrowheads="1"/>
          </p:cNvSpPr>
          <p:nvPr/>
        </p:nvSpPr>
        <p:spPr bwMode="auto">
          <a:xfrm>
            <a:off x="431800" y="1009015"/>
            <a:ext cx="8359140" cy="3652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(11)n—/n/ </a:t>
            </a:r>
            <a:r>
              <a:rPr lang="en-US" sz="2200" u="sng">
                <a:latin typeface="Times New Roman" panose="02020603050405020304" charset="0"/>
                <a:ea typeface="黑体" panose="02010609060101010101" pitchFamily="49" charset="-122"/>
                <a:cs typeface="Times New Roman" panose="02020603050405020304" charset="0"/>
                <a:sym typeface="+mn-ea"/>
              </a:rPr>
              <a:t>n</a:t>
            </a:r>
            <a:r>
              <a:rPr lang="en-US" sz="2200">
                <a:latin typeface="Times New Roman" panose="02020603050405020304" charset="0"/>
                <a:ea typeface="黑体" panose="02010609060101010101" pitchFamily="49" charset="-122"/>
                <a:cs typeface="Times New Roman" panose="02020603050405020304" charset="0"/>
                <a:sym typeface="+mn-ea"/>
              </a:rPr>
              <a:t>o   k</a:t>
            </a:r>
            <a:r>
              <a:rPr lang="en-US" sz="2200" u="sng">
                <a:latin typeface="Times New Roman" panose="02020603050405020304" charset="0"/>
                <a:ea typeface="黑体" panose="02010609060101010101" pitchFamily="49" charset="-122"/>
                <a:cs typeface="Times New Roman" panose="02020603050405020304" charset="0"/>
                <a:sym typeface="+mn-ea"/>
              </a:rPr>
              <a:t>n</a:t>
            </a:r>
            <a:r>
              <a:rPr lang="en-US" sz="2200">
                <a:latin typeface="Times New Roman" panose="02020603050405020304" charset="0"/>
                <a:ea typeface="黑体" panose="02010609060101010101" pitchFamily="49" charset="-122"/>
                <a:cs typeface="Times New Roman" panose="02020603050405020304" charset="0"/>
                <a:sym typeface="+mn-ea"/>
              </a:rPr>
              <a:t>ow   </a:t>
            </a:r>
            <a:r>
              <a:rPr lang="en-US" sz="2200" u="sng">
                <a:latin typeface="Times New Roman" panose="02020603050405020304" charset="0"/>
                <a:ea typeface="黑体" panose="02010609060101010101" pitchFamily="49" charset="-122"/>
                <a:cs typeface="Times New Roman" panose="02020603050405020304" charset="0"/>
                <a:sym typeface="+mn-ea"/>
              </a:rPr>
              <a:t>n</a:t>
            </a:r>
            <a:r>
              <a:rPr lang="en-US" sz="2200">
                <a:latin typeface="Times New Roman" panose="02020603050405020304" charset="0"/>
                <a:ea typeface="黑体" panose="02010609060101010101" pitchFamily="49" charset="-122"/>
                <a:cs typeface="Times New Roman" panose="02020603050405020304" charset="0"/>
                <a:sym typeface="+mn-ea"/>
              </a:rPr>
              <a:t>ew   ha</a:t>
            </a:r>
            <a:r>
              <a:rPr lang="en-US" sz="2200" u="sng">
                <a:latin typeface="Times New Roman" panose="02020603050405020304" charset="0"/>
                <a:ea typeface="黑体" panose="02010609060101010101" pitchFamily="49" charset="-122"/>
                <a:cs typeface="Times New Roman" panose="02020603050405020304" charset="0"/>
                <a:sym typeface="+mn-ea"/>
              </a:rPr>
              <a:t>n</a:t>
            </a:r>
            <a:r>
              <a:rPr lang="en-US" sz="2200">
                <a:latin typeface="Times New Roman" panose="02020603050405020304" charset="0"/>
                <a:ea typeface="黑体" panose="02010609060101010101" pitchFamily="49" charset="-122"/>
                <a:cs typeface="Times New Roman" panose="02020603050405020304" charset="0"/>
                <a:sym typeface="+mn-ea"/>
              </a:rPr>
              <a:t>d   </a:t>
            </a:r>
            <a:r>
              <a:rPr lang="en-US" sz="2200" u="sng">
                <a:latin typeface="Times New Roman" panose="02020603050405020304" charset="0"/>
                <a:ea typeface="黑体" panose="02010609060101010101" pitchFamily="49" charset="-122"/>
                <a:cs typeface="Times New Roman" panose="02020603050405020304" charset="0"/>
                <a:sym typeface="+mn-ea"/>
              </a:rPr>
              <a:t>n</a:t>
            </a:r>
            <a:r>
              <a:rPr lang="en-US" sz="2200">
                <a:latin typeface="Times New Roman" panose="02020603050405020304" charset="0"/>
                <a:ea typeface="黑体" panose="02010609060101010101" pitchFamily="49" charset="-122"/>
                <a:cs typeface="Times New Roman" panose="02020603050405020304" charset="0"/>
                <a:sym typeface="+mn-ea"/>
              </a:rPr>
              <a:t>ot   te</a:t>
            </a:r>
            <a:r>
              <a:rPr lang="en-US" sz="2200" u="sng">
                <a:latin typeface="Times New Roman" panose="02020603050405020304" charset="0"/>
                <a:ea typeface="黑体" panose="02010609060101010101" pitchFamily="49" charset="-122"/>
                <a:cs typeface="Times New Roman" panose="02020603050405020304" charset="0"/>
                <a:sym typeface="+mn-ea"/>
              </a:rPr>
              <a:t>n</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        —/ŋ/ tha</a:t>
            </a:r>
            <a:r>
              <a:rPr lang="en-US" sz="2200" u="sng">
                <a:latin typeface="Times New Roman" panose="02020603050405020304" charset="0"/>
                <a:ea typeface="黑体" panose="02010609060101010101" pitchFamily="49" charset="-122"/>
                <a:cs typeface="Times New Roman" panose="02020603050405020304" charset="0"/>
                <a:sym typeface="+mn-ea"/>
              </a:rPr>
              <a:t>n</a:t>
            </a:r>
            <a:r>
              <a:rPr lang="en-US" sz="2200">
                <a:latin typeface="Times New Roman" panose="02020603050405020304" charset="0"/>
                <a:ea typeface="黑体" panose="02010609060101010101" pitchFamily="49" charset="-122"/>
                <a:cs typeface="Times New Roman" panose="02020603050405020304" charset="0"/>
                <a:sym typeface="+mn-ea"/>
              </a:rPr>
              <a:t>k   thi</a:t>
            </a:r>
            <a:r>
              <a:rPr lang="en-US" sz="2200" u="sng">
                <a:latin typeface="Times New Roman" panose="02020603050405020304" charset="0"/>
                <a:ea typeface="黑体" panose="02010609060101010101" pitchFamily="49" charset="-122"/>
                <a:cs typeface="Times New Roman" panose="02020603050405020304" charset="0"/>
                <a:sym typeface="+mn-ea"/>
              </a:rPr>
              <a:t>n</a:t>
            </a:r>
            <a:r>
              <a:rPr lang="en-US" sz="2200">
                <a:latin typeface="Times New Roman" panose="02020603050405020304" charset="0"/>
                <a:ea typeface="黑体" panose="02010609060101010101" pitchFamily="49" charset="-122"/>
                <a:cs typeface="Times New Roman" panose="02020603050405020304" charset="0"/>
                <a:sym typeface="+mn-ea"/>
              </a:rPr>
              <a:t>k   thi</a:t>
            </a:r>
            <a:r>
              <a:rPr lang="en-US" sz="2200" u="sng">
                <a:latin typeface="Times New Roman" panose="02020603050405020304" charset="0"/>
                <a:ea typeface="黑体" panose="02010609060101010101" pitchFamily="49" charset="-122"/>
                <a:cs typeface="Times New Roman" panose="02020603050405020304" charset="0"/>
                <a:sym typeface="+mn-ea"/>
              </a:rPr>
              <a:t>n</a:t>
            </a:r>
            <a:r>
              <a:rPr lang="en-US" sz="2200">
                <a:latin typeface="Times New Roman" panose="02020603050405020304" charset="0"/>
                <a:ea typeface="黑体" panose="02010609060101010101" pitchFamily="49" charset="-122"/>
                <a:cs typeface="Times New Roman" panose="02020603050405020304" charset="0"/>
                <a:sym typeface="+mn-ea"/>
              </a:rPr>
              <a:t>g   u</a:t>
            </a:r>
            <a:r>
              <a:rPr lang="en-US" sz="2200" u="sng">
                <a:latin typeface="Times New Roman" panose="02020603050405020304" charset="0"/>
                <a:ea typeface="黑体" panose="02010609060101010101" pitchFamily="49" charset="-122"/>
                <a:cs typeface="Times New Roman" panose="02020603050405020304" charset="0"/>
                <a:sym typeface="+mn-ea"/>
              </a:rPr>
              <a:t>n</a:t>
            </a:r>
            <a:r>
              <a:rPr lang="en-US" sz="2200">
                <a:latin typeface="Times New Roman" panose="02020603050405020304" charset="0"/>
                <a:ea typeface="黑体" panose="02010609060101010101" pitchFamily="49" charset="-122"/>
                <a:cs typeface="Times New Roman" panose="02020603050405020304" charset="0"/>
                <a:sym typeface="+mn-ea"/>
              </a:rPr>
              <a:t>cle   swi</a:t>
            </a:r>
            <a:r>
              <a:rPr lang="en-US" sz="2200" u="sng">
                <a:latin typeface="Times New Roman" panose="02020603050405020304" charset="0"/>
                <a:ea typeface="黑体" panose="02010609060101010101" pitchFamily="49" charset="-122"/>
                <a:cs typeface="Times New Roman" panose="02020603050405020304" charset="0"/>
                <a:sym typeface="+mn-ea"/>
              </a:rPr>
              <a:t>n</a:t>
            </a:r>
            <a:r>
              <a:rPr lang="en-US" sz="2200">
                <a:latin typeface="Times New Roman" panose="02020603050405020304" charset="0"/>
                <a:ea typeface="黑体" panose="02010609060101010101" pitchFamily="49" charset="-122"/>
                <a:cs typeface="Times New Roman" panose="02020603050405020304" charset="0"/>
                <a:sym typeface="+mn-ea"/>
              </a:rPr>
              <a:t>g(n在/k/或/</a:t>
            </a:r>
            <a:r>
              <a:rPr lang="en-US" sz="2200">
                <a:latin typeface="+mn-ea"/>
                <a:cs typeface="Times New Roman" panose="02020603050405020304" charset="0"/>
                <a:sym typeface="+mn-ea"/>
              </a:rPr>
              <a:t>g</a:t>
            </a:r>
            <a:r>
              <a:rPr lang="en-US" sz="2200">
                <a:latin typeface="Times New Roman" panose="02020603050405020304" charset="0"/>
                <a:ea typeface="黑体" panose="02010609060101010101" pitchFamily="49" charset="-122"/>
                <a:cs typeface="Times New Roman" panose="02020603050405020304" charset="0"/>
                <a:sym typeface="+mn-ea"/>
              </a:rPr>
              <a:t>/前)</a:t>
            </a:r>
          </a:p>
          <a:p>
            <a:pPr indent="0" algn="l" fontAlgn="auto">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(12)p—/p/ ma</a:t>
            </a:r>
            <a:r>
              <a:rPr lang="en-US" sz="2200" u="sng">
                <a:latin typeface="Times New Roman" panose="02020603050405020304" charset="0"/>
                <a:ea typeface="黑体" panose="02010609060101010101" pitchFamily="49" charset="-122"/>
                <a:cs typeface="Times New Roman" panose="02020603050405020304" charset="0"/>
                <a:sym typeface="+mn-ea"/>
              </a:rPr>
              <a:t>p</a:t>
            </a:r>
            <a:r>
              <a:rPr lang="en-US" sz="2200">
                <a:latin typeface="Times New Roman" panose="02020603050405020304" charset="0"/>
                <a:ea typeface="黑体" panose="02010609060101010101" pitchFamily="49" charset="-122"/>
                <a:cs typeface="Times New Roman" panose="02020603050405020304" charset="0"/>
                <a:sym typeface="+mn-ea"/>
              </a:rPr>
              <a:t>   </a:t>
            </a:r>
            <a:r>
              <a:rPr lang="en-US" sz="2200" u="sng">
                <a:latin typeface="Times New Roman" panose="02020603050405020304" charset="0"/>
                <a:ea typeface="黑体" panose="02010609060101010101" pitchFamily="49" charset="-122"/>
                <a:cs typeface="Times New Roman" panose="02020603050405020304" charset="0"/>
                <a:sym typeface="+mn-ea"/>
              </a:rPr>
              <a:t>p</a:t>
            </a:r>
            <a:r>
              <a:rPr lang="en-US" sz="2200">
                <a:latin typeface="Times New Roman" panose="02020603050405020304" charset="0"/>
                <a:ea typeface="黑体" panose="02010609060101010101" pitchFamily="49" charset="-122"/>
                <a:cs typeface="Times New Roman" panose="02020603050405020304" charset="0"/>
                <a:sym typeface="+mn-ea"/>
              </a:rPr>
              <a:t>ig   </a:t>
            </a:r>
            <a:r>
              <a:rPr lang="en-US" sz="2200" u="sng">
                <a:latin typeface="Times New Roman" panose="02020603050405020304" charset="0"/>
                <a:ea typeface="黑体" panose="02010609060101010101" pitchFamily="49" charset="-122"/>
                <a:cs typeface="Times New Roman" panose="02020603050405020304" charset="0"/>
                <a:sym typeface="+mn-ea"/>
              </a:rPr>
              <a:t>p</a:t>
            </a:r>
            <a:r>
              <a:rPr lang="en-US" sz="2200">
                <a:latin typeface="Times New Roman" panose="02020603050405020304" charset="0"/>
                <a:ea typeface="黑体" panose="02010609060101010101" pitchFamily="49" charset="-122"/>
                <a:cs typeface="Times New Roman" panose="02020603050405020304" charset="0"/>
                <a:sym typeface="+mn-ea"/>
              </a:rPr>
              <a:t>en   </a:t>
            </a:r>
            <a:r>
              <a:rPr lang="en-US" sz="2200" u="sng">
                <a:latin typeface="Times New Roman" panose="02020603050405020304" charset="0"/>
                <a:ea typeface="黑体" panose="02010609060101010101" pitchFamily="49" charset="-122"/>
                <a:cs typeface="Times New Roman" panose="02020603050405020304" charset="0"/>
                <a:sym typeface="+mn-ea"/>
              </a:rPr>
              <a:t>p</a:t>
            </a:r>
            <a:r>
              <a:rPr lang="en-US" sz="2200">
                <a:latin typeface="Times New Roman" panose="02020603050405020304" charset="0"/>
                <a:ea typeface="黑体" panose="02010609060101010101" pitchFamily="49" charset="-122"/>
                <a:cs typeface="Times New Roman" panose="02020603050405020304" charset="0"/>
                <a:sym typeface="+mn-ea"/>
              </a:rPr>
              <a:t>otato   </a:t>
            </a:r>
            <a:r>
              <a:rPr lang="en-US" sz="2200" u="sng">
                <a:latin typeface="Times New Roman" panose="02020603050405020304" charset="0"/>
                <a:ea typeface="黑体" panose="02010609060101010101" pitchFamily="49" charset="-122"/>
                <a:cs typeface="Times New Roman" panose="02020603050405020304" charset="0"/>
                <a:sym typeface="+mn-ea"/>
              </a:rPr>
              <a:t>p</a:t>
            </a:r>
            <a:r>
              <a:rPr lang="en-US" sz="2200">
                <a:latin typeface="Times New Roman" panose="02020603050405020304" charset="0"/>
                <a:ea typeface="黑体" panose="02010609060101010101" pitchFamily="49" charset="-122"/>
                <a:cs typeface="Times New Roman" panose="02020603050405020304" charset="0"/>
                <a:sym typeface="+mn-ea"/>
              </a:rPr>
              <a:t>lease</a:t>
            </a:r>
            <a:endParaRPr lang="en-US" sz="2200">
              <a:latin typeface="Times New Roman" panose="02020603050405020304" charset="0"/>
              <a:ea typeface="黑体" panose="02010609060101010101" pitchFamily="49" charset="-122"/>
              <a:cs typeface="Times New Roman" panose="02020603050405020304" charset="0"/>
            </a:endParaRPr>
          </a:p>
          <a:p>
            <a:pPr indent="0" algn="l" fontAlgn="auto">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(13)q—/kw/ </a:t>
            </a:r>
            <a:r>
              <a:rPr lang="en-US" sz="2200" u="sng">
                <a:latin typeface="Times New Roman" panose="02020603050405020304" charset="0"/>
                <a:ea typeface="黑体" panose="02010609060101010101" pitchFamily="49" charset="-122"/>
                <a:cs typeface="Times New Roman" panose="02020603050405020304" charset="0"/>
                <a:sym typeface="+mn-ea"/>
              </a:rPr>
              <a:t>q</a:t>
            </a:r>
            <a:r>
              <a:rPr lang="en-US" sz="2200">
                <a:latin typeface="Times New Roman" panose="02020603050405020304" charset="0"/>
                <a:ea typeface="黑体" panose="02010609060101010101" pitchFamily="49" charset="-122"/>
                <a:cs typeface="Times New Roman" panose="02020603050405020304" charset="0"/>
                <a:sym typeface="+mn-ea"/>
              </a:rPr>
              <a:t>uite   </a:t>
            </a:r>
            <a:r>
              <a:rPr lang="en-US" sz="2200" u="sng">
                <a:latin typeface="Times New Roman" panose="02020603050405020304" charset="0"/>
                <a:ea typeface="黑体" panose="02010609060101010101" pitchFamily="49" charset="-122"/>
                <a:cs typeface="Times New Roman" panose="02020603050405020304" charset="0"/>
                <a:sym typeface="+mn-ea"/>
              </a:rPr>
              <a:t>q</a:t>
            </a:r>
            <a:r>
              <a:rPr lang="en-US" sz="2200">
                <a:latin typeface="Times New Roman" panose="02020603050405020304" charset="0"/>
                <a:ea typeface="黑体" panose="02010609060101010101" pitchFamily="49" charset="-122"/>
                <a:cs typeface="Times New Roman" panose="02020603050405020304" charset="0"/>
                <a:sym typeface="+mn-ea"/>
              </a:rPr>
              <a:t>uilt   </a:t>
            </a:r>
            <a:r>
              <a:rPr lang="en-US" sz="2200" u="sng">
                <a:latin typeface="Times New Roman" panose="02020603050405020304" charset="0"/>
                <a:ea typeface="黑体" panose="02010609060101010101" pitchFamily="49" charset="-122"/>
                <a:cs typeface="Times New Roman" panose="02020603050405020304" charset="0"/>
                <a:sym typeface="+mn-ea"/>
              </a:rPr>
              <a:t>q</a:t>
            </a:r>
            <a:r>
              <a:rPr lang="en-US" sz="2200">
                <a:latin typeface="Times New Roman" panose="02020603050405020304" charset="0"/>
                <a:ea typeface="黑体" panose="02010609060101010101" pitchFamily="49" charset="-122"/>
                <a:cs typeface="Times New Roman" panose="02020603050405020304" charset="0"/>
                <a:sym typeface="+mn-ea"/>
              </a:rPr>
              <a:t>uick   </a:t>
            </a:r>
            <a:r>
              <a:rPr lang="en-US" sz="2200" u="sng">
                <a:latin typeface="Times New Roman" panose="02020603050405020304" charset="0"/>
                <a:ea typeface="黑体" panose="02010609060101010101" pitchFamily="49" charset="-122"/>
                <a:cs typeface="Times New Roman" panose="02020603050405020304" charset="0"/>
                <a:sym typeface="+mn-ea"/>
              </a:rPr>
              <a:t>q</a:t>
            </a:r>
            <a:r>
              <a:rPr lang="en-US" sz="2200">
                <a:latin typeface="Times New Roman" panose="02020603050405020304" charset="0"/>
                <a:ea typeface="黑体" panose="02010609060101010101" pitchFamily="49" charset="-122"/>
                <a:cs typeface="Times New Roman" panose="02020603050405020304" charset="0"/>
                <a:sym typeface="+mn-ea"/>
              </a:rPr>
              <a:t>uiet</a:t>
            </a:r>
            <a:endParaRPr lang="en-US" sz="2200">
              <a:latin typeface="Times New Roman" panose="02020603050405020304" charset="0"/>
              <a:ea typeface="黑体" panose="02010609060101010101" pitchFamily="49" charset="-122"/>
              <a:cs typeface="Times New Roman" panose="02020603050405020304" charset="0"/>
            </a:endParaRPr>
          </a:p>
          <a:p>
            <a:pPr indent="0" algn="l" fontAlgn="auto">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(14)r—/r/ </a:t>
            </a:r>
            <a:r>
              <a:rPr lang="en-US" sz="2200" u="sng">
                <a:latin typeface="Times New Roman" panose="02020603050405020304" charset="0"/>
                <a:ea typeface="黑体" panose="02010609060101010101" pitchFamily="49" charset="-122"/>
                <a:cs typeface="Times New Roman" panose="02020603050405020304" charset="0"/>
                <a:sym typeface="+mn-ea"/>
              </a:rPr>
              <a:t>r</a:t>
            </a:r>
            <a:r>
              <a:rPr lang="en-US" sz="2200">
                <a:latin typeface="Times New Roman" panose="02020603050405020304" charset="0"/>
                <a:ea typeface="黑体" panose="02010609060101010101" pitchFamily="49" charset="-122"/>
                <a:cs typeface="Times New Roman" panose="02020603050405020304" charset="0"/>
                <a:sym typeface="+mn-ea"/>
              </a:rPr>
              <a:t>ed   </a:t>
            </a:r>
            <a:r>
              <a:rPr lang="en-US" sz="2200" u="sng">
                <a:latin typeface="Times New Roman" panose="02020603050405020304" charset="0"/>
                <a:ea typeface="黑体" panose="02010609060101010101" pitchFamily="49" charset="-122"/>
                <a:cs typeface="Times New Roman" panose="02020603050405020304" charset="0"/>
                <a:sym typeface="+mn-ea"/>
              </a:rPr>
              <a:t>r</a:t>
            </a:r>
            <a:r>
              <a:rPr lang="en-US" sz="2200">
                <a:latin typeface="Times New Roman" panose="02020603050405020304" charset="0"/>
                <a:ea typeface="黑体" panose="02010609060101010101" pitchFamily="49" charset="-122"/>
                <a:cs typeface="Times New Roman" panose="02020603050405020304" charset="0"/>
                <a:sym typeface="+mn-ea"/>
              </a:rPr>
              <a:t>adio   b</a:t>
            </a:r>
            <a:r>
              <a:rPr lang="en-US" sz="2200" u="sng">
                <a:latin typeface="Times New Roman" panose="02020603050405020304" charset="0"/>
                <a:ea typeface="黑体" panose="02010609060101010101" pitchFamily="49" charset="-122"/>
                <a:cs typeface="Times New Roman" panose="02020603050405020304" charset="0"/>
                <a:sym typeface="+mn-ea"/>
              </a:rPr>
              <a:t>r</a:t>
            </a:r>
            <a:r>
              <a:rPr lang="en-US" sz="2200">
                <a:latin typeface="Times New Roman" panose="02020603050405020304" charset="0"/>
                <a:ea typeface="黑体" panose="02010609060101010101" pitchFamily="49" charset="-122"/>
                <a:cs typeface="Times New Roman" panose="02020603050405020304" charset="0"/>
                <a:sym typeface="+mn-ea"/>
              </a:rPr>
              <a:t>other   </a:t>
            </a:r>
            <a:r>
              <a:rPr lang="en-US" sz="2200" u="sng">
                <a:latin typeface="Times New Roman" panose="02020603050405020304" charset="0"/>
                <a:ea typeface="黑体" panose="02010609060101010101" pitchFamily="49" charset="-122"/>
                <a:cs typeface="Times New Roman" panose="02020603050405020304" charset="0"/>
                <a:sym typeface="+mn-ea"/>
              </a:rPr>
              <a:t>r</a:t>
            </a:r>
            <a:r>
              <a:rPr lang="en-US" sz="2200">
                <a:latin typeface="Times New Roman" panose="02020603050405020304" charset="0"/>
                <a:ea typeface="黑体" panose="02010609060101010101" pitchFamily="49" charset="-122"/>
                <a:cs typeface="Times New Roman" panose="02020603050405020304" charset="0"/>
                <a:sym typeface="+mn-ea"/>
              </a:rPr>
              <a:t>ain   </a:t>
            </a:r>
            <a:r>
              <a:rPr lang="en-US" sz="2200" u="sng">
                <a:latin typeface="Times New Roman" panose="02020603050405020304" charset="0"/>
                <a:ea typeface="黑体" panose="02010609060101010101" pitchFamily="49" charset="-122"/>
                <a:cs typeface="Times New Roman" panose="02020603050405020304" charset="0"/>
                <a:sym typeface="+mn-ea"/>
              </a:rPr>
              <a:t>r</a:t>
            </a:r>
            <a:r>
              <a:rPr lang="en-US" sz="2200">
                <a:latin typeface="Times New Roman" panose="02020603050405020304" charset="0"/>
                <a:ea typeface="黑体" panose="02010609060101010101" pitchFamily="49" charset="-122"/>
                <a:cs typeface="Times New Roman" panose="02020603050405020304" charset="0"/>
                <a:sym typeface="+mn-ea"/>
              </a:rPr>
              <a:t>ead</a:t>
            </a:r>
            <a:endParaRPr lang="en-US" sz="2200">
              <a:latin typeface="Times New Roman" panose="02020603050405020304" charset="0"/>
              <a:ea typeface="黑体" panose="02010609060101010101" pitchFamily="49" charset="-122"/>
              <a:cs typeface="Times New Roman" panose="02020603050405020304" charset="0"/>
            </a:endParaRPr>
          </a:p>
          <a:p>
            <a:pPr indent="0" algn="l" fontAlgn="auto">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(15)s—/s/ </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it   mi</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s   thi</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   </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pring   </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leep   gra</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s   book</a:t>
            </a:r>
            <a:r>
              <a:rPr lang="en-US" sz="2200" u="sng">
                <a:latin typeface="Times New Roman" panose="02020603050405020304" charset="0"/>
                <a:ea typeface="黑体" panose="02010609060101010101" pitchFamily="49" charset="-122"/>
                <a:cs typeface="Times New Roman" panose="02020603050405020304" charset="0"/>
                <a:sym typeface="+mn-ea"/>
              </a:rPr>
              <a:t>s</a:t>
            </a:r>
            <a:endParaRPr lang="en-US" sz="2200">
              <a:latin typeface="Times New Roman" panose="02020603050405020304" charset="0"/>
              <a:ea typeface="黑体" panose="02010609060101010101" pitchFamily="49" charset="-122"/>
              <a:cs typeface="Times New Roman" panose="02020603050405020304" charset="0"/>
            </a:endParaRPr>
          </a:p>
          <a:p>
            <a:pPr indent="0" algn="l" fontAlgn="auto">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—/z/ no</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e   tho</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e   ro</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e   ruler</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   sea</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on</a:t>
            </a:r>
            <a:endParaRPr lang="en-US" sz="2200">
              <a:latin typeface="Times New Roman" panose="02020603050405020304" charset="0"/>
              <a:ea typeface="黑体" panose="02010609060101010101" pitchFamily="49" charset="-122"/>
              <a:cs typeface="Times New Roman" panose="02020603050405020304" charset="0"/>
            </a:endParaRPr>
          </a:p>
          <a:p>
            <a:pPr indent="0" algn="l" fontAlgn="auto">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—/ʒ/ u</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ually   plea</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ure   mea</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ure</a:t>
            </a:r>
            <a:endParaRPr lang="en-US" sz="2200">
              <a:latin typeface="Times New Roman" panose="02020603050405020304" charset="0"/>
              <a:ea typeface="黑体" panose="02010609060101010101" pitchFamily="49" charset="-122"/>
              <a:cs typeface="Times New Roman" panose="02020603050405020304" charset="0"/>
            </a:endParaRPr>
          </a:p>
          <a:p>
            <a:pPr indent="0" algn="l" fontAlgn="auto">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—/ʃ/ </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ure</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25</a:t>
            </a:fld>
            <a:r>
              <a:rPr lang="zh-CN" altLang="en-US"/>
              <a:t>页，共76页</a:t>
            </a:r>
            <a:endParaRPr lang="zh-CN" altLang="en-US" dirty="0"/>
          </a:p>
        </p:txBody>
      </p:sp>
      <p:sp>
        <p:nvSpPr>
          <p:cNvPr id="3" name="文本框 1"/>
          <p:cNvSpPr txBox="1">
            <a:spLocks noChangeArrowheads="1"/>
          </p:cNvSpPr>
          <p:nvPr/>
        </p:nvSpPr>
        <p:spPr bwMode="auto">
          <a:xfrm>
            <a:off x="431800" y="935355"/>
            <a:ext cx="8359140" cy="374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algn="l" fontAlgn="auto">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(16)t—/t/ i</a:t>
            </a:r>
            <a:r>
              <a:rPr lang="en-US" sz="2200" u="sng">
                <a:latin typeface="Times New Roman" panose="02020603050405020304" charset="0"/>
                <a:ea typeface="黑体" panose="02010609060101010101" pitchFamily="49" charset="-122"/>
                <a:cs typeface="Times New Roman" panose="02020603050405020304" charset="0"/>
                <a:sym typeface="+mn-ea"/>
              </a:rPr>
              <a:t>t</a:t>
            </a:r>
            <a:r>
              <a:rPr lang="en-US" sz="2200">
                <a:latin typeface="Times New Roman" panose="02020603050405020304" charset="0"/>
                <a:ea typeface="黑体" panose="02010609060101010101" pitchFamily="49" charset="-122"/>
                <a:cs typeface="Times New Roman" panose="02020603050405020304" charset="0"/>
                <a:sym typeface="+mn-ea"/>
              </a:rPr>
              <a:t>   si</a:t>
            </a:r>
            <a:r>
              <a:rPr lang="en-US" sz="2200" u="sng">
                <a:latin typeface="Times New Roman" panose="02020603050405020304" charset="0"/>
                <a:ea typeface="黑体" panose="02010609060101010101" pitchFamily="49" charset="-122"/>
                <a:cs typeface="Times New Roman" panose="02020603050405020304" charset="0"/>
                <a:sym typeface="+mn-ea"/>
              </a:rPr>
              <a:t>t</a:t>
            </a:r>
            <a:r>
              <a:rPr lang="en-US" sz="2200">
                <a:latin typeface="Times New Roman" panose="02020603050405020304" charset="0"/>
                <a:ea typeface="黑体" panose="02010609060101010101" pitchFamily="49" charset="-122"/>
                <a:cs typeface="Times New Roman" panose="02020603050405020304" charset="0"/>
                <a:sym typeface="+mn-ea"/>
              </a:rPr>
              <a:t>   no</a:t>
            </a:r>
            <a:r>
              <a:rPr lang="en-US" sz="2200" u="sng">
                <a:latin typeface="Times New Roman" panose="02020603050405020304" charset="0"/>
                <a:ea typeface="黑体" panose="02010609060101010101" pitchFamily="49" charset="-122"/>
                <a:cs typeface="Times New Roman" panose="02020603050405020304" charset="0"/>
                <a:sym typeface="+mn-ea"/>
              </a:rPr>
              <a:t>t</a:t>
            </a:r>
            <a:r>
              <a:rPr lang="en-US" sz="2200">
                <a:latin typeface="Times New Roman" panose="02020603050405020304" charset="0"/>
                <a:ea typeface="黑体" panose="02010609060101010101" pitchFamily="49" charset="-122"/>
                <a:cs typeface="Times New Roman" panose="02020603050405020304" charset="0"/>
                <a:sym typeface="+mn-ea"/>
              </a:rPr>
              <a:t>   lef</a:t>
            </a:r>
            <a:r>
              <a:rPr lang="en-US" sz="2200" u="sng">
                <a:latin typeface="Times New Roman" panose="02020603050405020304" charset="0"/>
                <a:ea typeface="黑体" panose="02010609060101010101" pitchFamily="49" charset="-122"/>
                <a:cs typeface="Times New Roman" panose="02020603050405020304" charset="0"/>
                <a:sym typeface="+mn-ea"/>
              </a:rPr>
              <a:t>t</a:t>
            </a:r>
            <a:r>
              <a:rPr lang="en-US" sz="2200">
                <a:latin typeface="Times New Roman" panose="02020603050405020304" charset="0"/>
                <a:ea typeface="黑体" panose="02010609060101010101" pitchFamily="49" charset="-122"/>
                <a:cs typeface="Times New Roman" panose="02020603050405020304" charset="0"/>
                <a:sym typeface="+mn-ea"/>
              </a:rPr>
              <a:t>   frui</a:t>
            </a:r>
            <a:r>
              <a:rPr lang="en-US" sz="2200" u="sng">
                <a:latin typeface="Times New Roman" panose="02020603050405020304" charset="0"/>
                <a:ea typeface="黑体" panose="02010609060101010101" pitchFamily="49" charset="-122"/>
                <a:cs typeface="Times New Roman" panose="02020603050405020304" charset="0"/>
                <a:sym typeface="+mn-ea"/>
              </a:rPr>
              <a:t>t</a:t>
            </a:r>
            <a:r>
              <a:rPr lang="en-US" sz="2200">
                <a:latin typeface="Times New Roman" panose="02020603050405020304" charset="0"/>
                <a:ea typeface="黑体" panose="02010609060101010101" pitchFamily="49" charset="-122"/>
                <a:cs typeface="Times New Roman" panose="02020603050405020304" charset="0"/>
                <a:sym typeface="+mn-ea"/>
              </a:rPr>
              <a:t>   </a:t>
            </a:r>
            <a:r>
              <a:rPr lang="en-US" sz="2200" u="sng">
                <a:latin typeface="Times New Roman" panose="02020603050405020304" charset="0"/>
                <a:ea typeface="黑体" panose="02010609060101010101" pitchFamily="49" charset="-122"/>
                <a:cs typeface="Times New Roman" panose="02020603050405020304" charset="0"/>
                <a:sym typeface="+mn-ea"/>
              </a:rPr>
              <a:t>t</a:t>
            </a:r>
            <a:r>
              <a:rPr lang="en-US" sz="2200">
                <a:latin typeface="Times New Roman" panose="02020603050405020304" charset="0"/>
                <a:ea typeface="黑体" panose="02010609060101010101" pitchFamily="49" charset="-122"/>
                <a:cs typeface="Times New Roman" panose="02020603050405020304" charset="0"/>
                <a:sym typeface="+mn-ea"/>
              </a:rPr>
              <a:t>ake   bu</a:t>
            </a:r>
            <a:r>
              <a:rPr lang="en-US" sz="2200" u="sng">
                <a:latin typeface="Times New Roman" panose="02020603050405020304" charset="0"/>
                <a:ea typeface="黑体" panose="02010609060101010101" pitchFamily="49" charset="-122"/>
                <a:cs typeface="Times New Roman" panose="02020603050405020304" charset="0"/>
                <a:sym typeface="+mn-ea"/>
              </a:rPr>
              <a:t>t</a:t>
            </a:r>
            <a:endParaRPr lang="en-US" sz="2200" u="sng">
              <a:latin typeface="Times New Roman" panose="02020603050405020304" charset="0"/>
              <a:ea typeface="黑体" panose="02010609060101010101" pitchFamily="49" charset="-122"/>
              <a:cs typeface="Times New Roman" panose="02020603050405020304" charset="0"/>
            </a:endParaRPr>
          </a:p>
          <a:p>
            <a:pPr indent="0" algn="l" fontAlgn="auto">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(17)v—/v/ fi</a:t>
            </a:r>
            <a:r>
              <a:rPr lang="en-US" sz="2200" u="sng">
                <a:latin typeface="Times New Roman" panose="02020603050405020304" charset="0"/>
                <a:ea typeface="黑体" panose="02010609060101010101" pitchFamily="49" charset="-122"/>
                <a:cs typeface="Times New Roman" panose="02020603050405020304" charset="0"/>
                <a:sym typeface="+mn-ea"/>
              </a:rPr>
              <a:t>v</a:t>
            </a:r>
            <a:r>
              <a:rPr lang="en-US" sz="2200">
                <a:latin typeface="Times New Roman" panose="02020603050405020304" charset="0"/>
                <a:ea typeface="黑体" panose="02010609060101010101" pitchFamily="49" charset="-122"/>
                <a:cs typeface="Times New Roman" panose="02020603050405020304" charset="0"/>
                <a:sym typeface="+mn-ea"/>
              </a:rPr>
              <a:t>e   </a:t>
            </a:r>
            <a:r>
              <a:rPr lang="en-US" sz="2200" u="sng">
                <a:latin typeface="Times New Roman" panose="02020603050405020304" charset="0"/>
                <a:ea typeface="黑体" panose="02010609060101010101" pitchFamily="49" charset="-122"/>
                <a:cs typeface="Times New Roman" panose="02020603050405020304" charset="0"/>
                <a:sym typeface="+mn-ea"/>
              </a:rPr>
              <a:t>v</a:t>
            </a:r>
            <a:r>
              <a:rPr lang="en-US" sz="2200">
                <a:latin typeface="Times New Roman" panose="02020603050405020304" charset="0"/>
                <a:ea typeface="黑体" panose="02010609060101010101" pitchFamily="49" charset="-122"/>
                <a:cs typeface="Times New Roman" panose="02020603050405020304" charset="0"/>
                <a:sym typeface="+mn-ea"/>
              </a:rPr>
              <a:t>ery   se</a:t>
            </a:r>
            <a:r>
              <a:rPr lang="en-US" sz="2200" u="sng">
                <a:latin typeface="Times New Roman" panose="02020603050405020304" charset="0"/>
                <a:ea typeface="黑体" panose="02010609060101010101" pitchFamily="49" charset="-122"/>
                <a:cs typeface="Times New Roman" panose="02020603050405020304" charset="0"/>
                <a:sym typeface="+mn-ea"/>
              </a:rPr>
              <a:t>v</a:t>
            </a:r>
            <a:r>
              <a:rPr lang="en-US" sz="2200">
                <a:latin typeface="Times New Roman" panose="02020603050405020304" charset="0"/>
                <a:ea typeface="黑体" panose="02010609060101010101" pitchFamily="49" charset="-122"/>
                <a:cs typeface="Times New Roman" panose="02020603050405020304" charset="0"/>
                <a:sym typeface="+mn-ea"/>
              </a:rPr>
              <a:t>en   </a:t>
            </a:r>
            <a:r>
              <a:rPr lang="en-US" sz="2200" u="sng">
                <a:latin typeface="Times New Roman" panose="02020603050405020304" charset="0"/>
                <a:ea typeface="黑体" panose="02010609060101010101" pitchFamily="49" charset="-122"/>
                <a:cs typeface="Times New Roman" panose="02020603050405020304" charset="0"/>
                <a:sym typeface="+mn-ea"/>
              </a:rPr>
              <a:t>v</a:t>
            </a:r>
            <a:r>
              <a:rPr lang="en-US" sz="2200">
                <a:latin typeface="Times New Roman" panose="02020603050405020304" charset="0"/>
                <a:ea typeface="黑体" panose="02010609060101010101" pitchFamily="49" charset="-122"/>
                <a:cs typeface="Times New Roman" panose="02020603050405020304" charset="0"/>
                <a:sym typeface="+mn-ea"/>
              </a:rPr>
              <a:t>illage   li</a:t>
            </a:r>
            <a:r>
              <a:rPr lang="en-US" sz="2200" u="sng">
                <a:latin typeface="Times New Roman" panose="02020603050405020304" charset="0"/>
                <a:ea typeface="黑体" panose="02010609060101010101" pitchFamily="49" charset="-122"/>
                <a:cs typeface="Times New Roman" panose="02020603050405020304" charset="0"/>
                <a:sym typeface="+mn-ea"/>
              </a:rPr>
              <a:t>v</a:t>
            </a:r>
            <a:r>
              <a:rPr lang="en-US" sz="2200">
                <a:latin typeface="Times New Roman" panose="02020603050405020304" charset="0"/>
                <a:ea typeface="黑体" panose="02010609060101010101" pitchFamily="49" charset="-122"/>
                <a:cs typeface="Times New Roman" panose="02020603050405020304" charset="0"/>
                <a:sym typeface="+mn-ea"/>
              </a:rPr>
              <a:t>e</a:t>
            </a: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(18)w—/w/ </a:t>
            </a:r>
            <a:r>
              <a:rPr lang="en-US" sz="2200" u="sng">
                <a:latin typeface="Times New Roman" panose="02020603050405020304" charset="0"/>
                <a:ea typeface="黑体" panose="02010609060101010101" pitchFamily="49" charset="-122"/>
                <a:cs typeface="Times New Roman" panose="02020603050405020304" charset="0"/>
                <a:sym typeface="+mn-ea"/>
              </a:rPr>
              <a:t>w</a:t>
            </a:r>
            <a:r>
              <a:rPr lang="en-US" sz="2200">
                <a:latin typeface="Times New Roman" panose="02020603050405020304" charset="0"/>
                <a:ea typeface="黑体" panose="02010609060101010101" pitchFamily="49" charset="-122"/>
                <a:cs typeface="Times New Roman" panose="02020603050405020304" charset="0"/>
                <a:sym typeface="+mn-ea"/>
              </a:rPr>
              <a:t>e   </a:t>
            </a:r>
            <a:r>
              <a:rPr lang="en-US" sz="2200" u="sng">
                <a:latin typeface="Times New Roman" panose="02020603050405020304" charset="0"/>
                <a:ea typeface="黑体" panose="02010609060101010101" pitchFamily="49" charset="-122"/>
                <a:cs typeface="Times New Roman" panose="02020603050405020304" charset="0"/>
                <a:sym typeface="+mn-ea"/>
              </a:rPr>
              <a:t>w</a:t>
            </a:r>
            <a:r>
              <a:rPr lang="en-US" sz="2200">
                <a:latin typeface="Times New Roman" panose="02020603050405020304" charset="0"/>
                <a:ea typeface="黑体" panose="02010609060101010101" pitchFamily="49" charset="-122"/>
                <a:cs typeface="Times New Roman" panose="02020603050405020304" charset="0"/>
                <a:sym typeface="+mn-ea"/>
              </a:rPr>
              <a:t>atch   </a:t>
            </a:r>
            <a:r>
              <a:rPr lang="en-US" sz="2200" u="sng">
                <a:latin typeface="Times New Roman" panose="02020603050405020304" charset="0"/>
                <a:ea typeface="黑体" panose="02010609060101010101" pitchFamily="49" charset="-122"/>
                <a:cs typeface="Times New Roman" panose="02020603050405020304" charset="0"/>
                <a:sym typeface="+mn-ea"/>
              </a:rPr>
              <a:t>w</a:t>
            </a:r>
            <a:r>
              <a:rPr lang="en-US" sz="2200">
                <a:latin typeface="Times New Roman" panose="02020603050405020304" charset="0"/>
                <a:ea typeface="黑体" panose="02010609060101010101" pitchFamily="49" charset="-122"/>
                <a:cs typeface="Times New Roman" panose="02020603050405020304" charset="0"/>
                <a:sym typeface="+mn-ea"/>
              </a:rPr>
              <a:t>indow   </a:t>
            </a:r>
            <a:r>
              <a:rPr lang="en-US" sz="2200" u="sng">
                <a:latin typeface="Times New Roman" panose="02020603050405020304" charset="0"/>
                <a:ea typeface="黑体" panose="02010609060101010101" pitchFamily="49" charset="-122"/>
                <a:cs typeface="Times New Roman" panose="02020603050405020304" charset="0"/>
                <a:sym typeface="+mn-ea"/>
              </a:rPr>
              <a:t>W</a:t>
            </a:r>
            <a:r>
              <a:rPr lang="en-US" sz="2200">
                <a:latin typeface="Times New Roman" panose="02020603050405020304" charset="0"/>
                <a:ea typeface="黑体" panose="02010609060101010101" pitchFamily="49" charset="-122"/>
                <a:cs typeface="Times New Roman" panose="02020603050405020304" charset="0"/>
                <a:sym typeface="+mn-ea"/>
              </a:rPr>
              <a:t>ednesday</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(19)x—/ks/ bo</a:t>
            </a:r>
            <a:r>
              <a:rPr lang="en-US" sz="2200" u="sng">
                <a:latin typeface="Times New Roman" panose="02020603050405020304" charset="0"/>
                <a:ea typeface="黑体" panose="02010609060101010101" pitchFamily="49" charset="-122"/>
                <a:cs typeface="Times New Roman" panose="02020603050405020304" charset="0"/>
                <a:sym typeface="+mn-ea"/>
              </a:rPr>
              <a:t>x</a:t>
            </a:r>
            <a:r>
              <a:rPr lang="en-US" sz="2200">
                <a:latin typeface="Times New Roman" panose="02020603050405020304" charset="0"/>
                <a:ea typeface="黑体" panose="02010609060101010101" pitchFamily="49" charset="-122"/>
                <a:cs typeface="Times New Roman" panose="02020603050405020304" charset="0"/>
                <a:sym typeface="+mn-ea"/>
              </a:rPr>
              <a:t>   si</a:t>
            </a:r>
            <a:r>
              <a:rPr lang="en-US" sz="2200" u="sng">
                <a:latin typeface="Times New Roman" panose="02020603050405020304" charset="0"/>
                <a:ea typeface="黑体" panose="02010609060101010101" pitchFamily="49" charset="-122"/>
                <a:cs typeface="Times New Roman" panose="02020603050405020304" charset="0"/>
                <a:sym typeface="+mn-ea"/>
              </a:rPr>
              <a:t>x</a:t>
            </a:r>
            <a:r>
              <a:rPr lang="en-US" sz="2200">
                <a:latin typeface="Times New Roman" panose="02020603050405020304" charset="0"/>
                <a:ea typeface="黑体" panose="02010609060101010101" pitchFamily="49" charset="-122"/>
                <a:cs typeface="Times New Roman" panose="02020603050405020304" charset="0"/>
                <a:sym typeface="+mn-ea"/>
              </a:rPr>
              <a:t>   fo</a:t>
            </a:r>
            <a:r>
              <a:rPr lang="en-US" sz="2200" u="sng">
                <a:latin typeface="Times New Roman" panose="02020603050405020304" charset="0"/>
                <a:ea typeface="黑体" panose="02010609060101010101" pitchFamily="49" charset="-122"/>
                <a:cs typeface="Times New Roman" panose="02020603050405020304" charset="0"/>
                <a:sym typeface="+mn-ea"/>
              </a:rPr>
              <a:t>x</a:t>
            </a:r>
            <a:r>
              <a:rPr lang="en-US" sz="2200">
                <a:latin typeface="Times New Roman" panose="02020603050405020304" charset="0"/>
                <a:ea typeface="黑体" panose="02010609060101010101" pitchFamily="49" charset="-122"/>
                <a:cs typeface="Times New Roman" panose="02020603050405020304" charset="0"/>
                <a:sym typeface="+mn-ea"/>
              </a:rPr>
              <a:t>   rela</a:t>
            </a:r>
            <a:r>
              <a:rPr lang="en-US" sz="2200" u="sng">
                <a:latin typeface="Times New Roman" panose="02020603050405020304" charset="0"/>
                <a:ea typeface="黑体" panose="02010609060101010101" pitchFamily="49" charset="-122"/>
                <a:cs typeface="Times New Roman" panose="02020603050405020304" charset="0"/>
                <a:sym typeface="+mn-ea"/>
              </a:rPr>
              <a:t>x</a:t>
            </a:r>
            <a:r>
              <a:rPr lang="en-US" sz="2200">
                <a:latin typeface="Times New Roman" panose="02020603050405020304" charset="0"/>
                <a:ea typeface="黑体" panose="02010609060101010101" pitchFamily="49" charset="-122"/>
                <a:cs typeface="Times New Roman" panose="02020603050405020304" charset="0"/>
                <a:sym typeface="+mn-ea"/>
              </a:rPr>
              <a:t>   e</a:t>
            </a:r>
            <a:r>
              <a:rPr lang="en-US" sz="2200" u="sng">
                <a:latin typeface="Times New Roman" panose="02020603050405020304" charset="0"/>
                <a:ea typeface="黑体" panose="02010609060101010101" pitchFamily="49" charset="-122"/>
                <a:cs typeface="Times New Roman" panose="02020603050405020304" charset="0"/>
                <a:sym typeface="+mn-ea"/>
              </a:rPr>
              <a:t>x</a:t>
            </a:r>
            <a:r>
              <a:rPr lang="en-US" sz="2200">
                <a:latin typeface="Times New Roman" panose="02020603050405020304" charset="0"/>
                <a:ea typeface="黑体" panose="02010609060101010101" pitchFamily="49" charset="-122"/>
                <a:cs typeface="Times New Roman" panose="02020603050405020304" charset="0"/>
                <a:sym typeface="+mn-ea"/>
              </a:rPr>
              <a:t>cuse</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a:t>
            </a:r>
            <a:r>
              <a:rPr lang="en-US" sz="2200">
                <a:latin typeface="+mn-ea"/>
                <a:cs typeface="Times New Roman" panose="02020603050405020304" charset="0"/>
                <a:sym typeface="+mn-ea"/>
              </a:rPr>
              <a:t>g</a:t>
            </a:r>
            <a:r>
              <a:rPr lang="en-US" sz="2200">
                <a:latin typeface="Times New Roman" panose="02020603050405020304" charset="0"/>
                <a:ea typeface="黑体" panose="02010609060101010101" pitchFamily="49" charset="-122"/>
                <a:cs typeface="Times New Roman" panose="02020603050405020304" charset="0"/>
                <a:sym typeface="+mn-ea"/>
              </a:rPr>
              <a:t>z/ e</a:t>
            </a:r>
            <a:r>
              <a:rPr lang="en-US" sz="2200" u="sng">
                <a:latin typeface="Times New Roman" panose="02020603050405020304" charset="0"/>
                <a:ea typeface="黑体" panose="02010609060101010101" pitchFamily="49" charset="-122"/>
                <a:cs typeface="Times New Roman" panose="02020603050405020304" charset="0"/>
                <a:sym typeface="+mn-ea"/>
              </a:rPr>
              <a:t>x</a:t>
            </a:r>
            <a:r>
              <a:rPr lang="en-US" sz="2200">
                <a:latin typeface="Times New Roman" panose="02020603050405020304" charset="0"/>
                <a:ea typeface="黑体" panose="02010609060101010101" pitchFamily="49" charset="-122"/>
                <a:cs typeface="Times New Roman" panose="02020603050405020304" charset="0"/>
                <a:sym typeface="+mn-ea"/>
              </a:rPr>
              <a:t>ist   e</a:t>
            </a:r>
            <a:r>
              <a:rPr lang="en-US" sz="2200" u="sng">
                <a:latin typeface="Times New Roman" panose="02020603050405020304" charset="0"/>
                <a:ea typeface="黑体" panose="02010609060101010101" pitchFamily="49" charset="-122"/>
                <a:cs typeface="Times New Roman" panose="02020603050405020304" charset="0"/>
                <a:sym typeface="+mn-ea"/>
              </a:rPr>
              <a:t>x</a:t>
            </a:r>
            <a:r>
              <a:rPr lang="en-US" sz="2200">
                <a:latin typeface="Times New Roman" panose="02020603050405020304" charset="0"/>
                <a:ea typeface="黑体" panose="02010609060101010101" pitchFamily="49" charset="-122"/>
                <a:cs typeface="Times New Roman" panose="02020603050405020304" charset="0"/>
                <a:sym typeface="+mn-ea"/>
              </a:rPr>
              <a:t>am</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(20)y—/aɪ/ m</a:t>
            </a:r>
            <a:r>
              <a:rPr lang="en-US" sz="2200" u="sng">
                <a:latin typeface="Times New Roman" panose="02020603050405020304" charset="0"/>
                <a:ea typeface="黑体" panose="02010609060101010101" pitchFamily="49" charset="-122"/>
                <a:cs typeface="Times New Roman" panose="02020603050405020304" charset="0"/>
                <a:sym typeface="+mn-ea"/>
              </a:rPr>
              <a:t>y</a:t>
            </a:r>
            <a:r>
              <a:rPr lang="en-US" sz="2200">
                <a:latin typeface="Times New Roman" panose="02020603050405020304" charset="0"/>
                <a:ea typeface="黑体" panose="02010609060101010101" pitchFamily="49" charset="-122"/>
                <a:cs typeface="Times New Roman" panose="02020603050405020304" charset="0"/>
                <a:sym typeface="+mn-ea"/>
              </a:rPr>
              <a:t>   fl</a:t>
            </a:r>
            <a:r>
              <a:rPr lang="en-US" sz="2200" u="sng">
                <a:latin typeface="Times New Roman" panose="02020603050405020304" charset="0"/>
                <a:ea typeface="黑体" panose="02010609060101010101" pitchFamily="49" charset="-122"/>
                <a:cs typeface="Times New Roman" panose="02020603050405020304" charset="0"/>
                <a:sym typeface="+mn-ea"/>
              </a:rPr>
              <a:t>y</a:t>
            </a:r>
            <a:r>
              <a:rPr lang="en-US" sz="2200">
                <a:latin typeface="Times New Roman" panose="02020603050405020304" charset="0"/>
                <a:ea typeface="黑体" panose="02010609060101010101" pitchFamily="49" charset="-122"/>
                <a:cs typeface="Times New Roman" panose="02020603050405020304" charset="0"/>
                <a:sym typeface="+mn-ea"/>
              </a:rPr>
              <a:t>   wh</a:t>
            </a:r>
            <a:r>
              <a:rPr lang="en-US" sz="2200" u="sng">
                <a:latin typeface="Times New Roman" panose="02020603050405020304" charset="0"/>
                <a:ea typeface="黑体" panose="02010609060101010101" pitchFamily="49" charset="-122"/>
                <a:cs typeface="Times New Roman" panose="02020603050405020304" charset="0"/>
                <a:sym typeface="+mn-ea"/>
              </a:rPr>
              <a:t>y</a:t>
            </a:r>
            <a:r>
              <a:rPr lang="en-US" sz="2200">
                <a:latin typeface="Times New Roman" panose="02020603050405020304" charset="0"/>
                <a:ea typeface="黑体" panose="02010609060101010101" pitchFamily="49" charset="-122"/>
                <a:cs typeface="Times New Roman" panose="02020603050405020304" charset="0"/>
                <a:sym typeface="+mn-ea"/>
              </a:rPr>
              <a:t>   b</a:t>
            </a:r>
            <a:r>
              <a:rPr lang="en-US" sz="2200" u="sng">
                <a:latin typeface="Times New Roman" panose="02020603050405020304" charset="0"/>
                <a:ea typeface="黑体" panose="02010609060101010101" pitchFamily="49" charset="-122"/>
                <a:cs typeface="Times New Roman" panose="02020603050405020304" charset="0"/>
                <a:sym typeface="+mn-ea"/>
              </a:rPr>
              <a:t>y</a:t>
            </a:r>
            <a:r>
              <a:rPr lang="en-US" sz="2200">
                <a:latin typeface="Times New Roman" panose="02020603050405020304" charset="0"/>
                <a:ea typeface="黑体" panose="02010609060101010101" pitchFamily="49" charset="-122"/>
                <a:cs typeface="Times New Roman" panose="02020603050405020304" charset="0"/>
                <a:sym typeface="+mn-ea"/>
              </a:rPr>
              <a:t>e</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—/j/ </a:t>
            </a:r>
            <a:r>
              <a:rPr lang="en-US" sz="2200" u="sng">
                <a:latin typeface="Times New Roman" panose="02020603050405020304" charset="0"/>
                <a:ea typeface="黑体" panose="02010609060101010101" pitchFamily="49" charset="-122"/>
                <a:cs typeface="Times New Roman" panose="02020603050405020304" charset="0"/>
                <a:sym typeface="+mn-ea"/>
              </a:rPr>
              <a:t>y</a:t>
            </a:r>
            <a:r>
              <a:rPr lang="en-US" sz="2200">
                <a:latin typeface="Times New Roman" panose="02020603050405020304" charset="0"/>
                <a:ea typeface="黑体" panose="02010609060101010101" pitchFamily="49" charset="-122"/>
                <a:cs typeface="Times New Roman" panose="02020603050405020304" charset="0"/>
                <a:sym typeface="+mn-ea"/>
              </a:rPr>
              <a:t>es   </a:t>
            </a:r>
            <a:r>
              <a:rPr lang="en-US" sz="2200" u="sng">
                <a:latin typeface="Times New Roman" panose="02020603050405020304" charset="0"/>
                <a:ea typeface="黑体" panose="02010609060101010101" pitchFamily="49" charset="-122"/>
                <a:cs typeface="Times New Roman" panose="02020603050405020304" charset="0"/>
                <a:sym typeface="+mn-ea"/>
              </a:rPr>
              <a:t>y</a:t>
            </a:r>
            <a:r>
              <a:rPr lang="en-US" sz="2200">
                <a:latin typeface="Times New Roman" panose="02020603050405020304" charset="0"/>
                <a:ea typeface="黑体" panose="02010609060101010101" pitchFamily="49" charset="-122"/>
                <a:cs typeface="Times New Roman" panose="02020603050405020304" charset="0"/>
                <a:sym typeface="+mn-ea"/>
              </a:rPr>
              <a:t>ellow   </a:t>
            </a:r>
            <a:r>
              <a:rPr lang="en-US" sz="2200" u="sng">
                <a:latin typeface="Times New Roman" panose="02020603050405020304" charset="0"/>
                <a:ea typeface="黑体" panose="02010609060101010101" pitchFamily="49" charset="-122"/>
                <a:cs typeface="Times New Roman" panose="02020603050405020304" charset="0"/>
                <a:sym typeface="+mn-ea"/>
              </a:rPr>
              <a:t>y</a:t>
            </a:r>
            <a:r>
              <a:rPr lang="en-US" sz="2200">
                <a:latin typeface="Times New Roman" panose="02020603050405020304" charset="0"/>
                <a:ea typeface="黑体" panose="02010609060101010101" pitchFamily="49" charset="-122"/>
                <a:cs typeface="Times New Roman" panose="02020603050405020304" charset="0"/>
                <a:sym typeface="+mn-ea"/>
              </a:rPr>
              <a:t>oung   </a:t>
            </a:r>
            <a:r>
              <a:rPr lang="en-US" sz="2200" u="sng">
                <a:latin typeface="Times New Roman" panose="02020603050405020304" charset="0"/>
                <a:ea typeface="黑体" panose="02010609060101010101" pitchFamily="49" charset="-122"/>
                <a:cs typeface="Times New Roman" panose="02020603050405020304" charset="0"/>
                <a:sym typeface="+mn-ea"/>
              </a:rPr>
              <a:t>y</a:t>
            </a:r>
            <a:r>
              <a:rPr lang="en-US" sz="2200">
                <a:latin typeface="Times New Roman" panose="02020603050405020304" charset="0"/>
                <a:ea typeface="黑体" panose="02010609060101010101" pitchFamily="49" charset="-122"/>
                <a:cs typeface="Times New Roman" panose="02020603050405020304" charset="0"/>
                <a:sym typeface="+mn-ea"/>
              </a:rPr>
              <a:t>esterday   </a:t>
            </a:r>
            <a:r>
              <a:rPr lang="en-US" sz="2200" u="sng">
                <a:latin typeface="Times New Roman" panose="02020603050405020304" charset="0"/>
                <a:ea typeface="黑体" panose="02010609060101010101" pitchFamily="49" charset="-122"/>
                <a:cs typeface="Times New Roman" panose="02020603050405020304" charset="0"/>
                <a:sym typeface="+mn-ea"/>
              </a:rPr>
              <a:t>y</a:t>
            </a:r>
            <a:r>
              <a:rPr lang="en-US" sz="2200">
                <a:latin typeface="Times New Roman" panose="02020603050405020304" charset="0"/>
                <a:ea typeface="黑体" panose="02010609060101010101" pitchFamily="49" charset="-122"/>
                <a:cs typeface="Times New Roman" panose="02020603050405020304" charset="0"/>
                <a:sym typeface="+mn-ea"/>
              </a:rPr>
              <a:t>ear(y在词首)</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—/ɪ/ happ</a:t>
            </a:r>
            <a:r>
              <a:rPr lang="en-US" sz="2200" u="sng">
                <a:latin typeface="Times New Roman" panose="02020603050405020304" charset="0"/>
                <a:ea typeface="黑体" panose="02010609060101010101" pitchFamily="49" charset="-122"/>
                <a:cs typeface="Times New Roman" panose="02020603050405020304" charset="0"/>
                <a:sym typeface="+mn-ea"/>
              </a:rPr>
              <a:t>y</a:t>
            </a:r>
            <a:r>
              <a:rPr lang="en-US" sz="2200">
                <a:latin typeface="Times New Roman" panose="02020603050405020304" charset="0"/>
                <a:ea typeface="黑体" panose="02010609060101010101" pitchFamily="49" charset="-122"/>
                <a:cs typeface="Times New Roman" panose="02020603050405020304" charset="0"/>
                <a:sym typeface="+mn-ea"/>
              </a:rPr>
              <a:t>   bab</a:t>
            </a:r>
            <a:r>
              <a:rPr lang="en-US" sz="2200" u="sng">
                <a:latin typeface="Times New Roman" panose="02020603050405020304" charset="0"/>
                <a:ea typeface="黑体" panose="02010609060101010101" pitchFamily="49" charset="-122"/>
                <a:cs typeface="Times New Roman" panose="02020603050405020304" charset="0"/>
                <a:sym typeface="+mn-ea"/>
              </a:rPr>
              <a:t>y</a:t>
            </a:r>
            <a:r>
              <a:rPr lang="en-US" sz="2200">
                <a:latin typeface="Times New Roman" panose="02020603050405020304" charset="0"/>
                <a:ea typeface="黑体" panose="02010609060101010101" pitchFamily="49" charset="-122"/>
                <a:cs typeface="Times New Roman" panose="02020603050405020304" charset="0"/>
                <a:sym typeface="+mn-ea"/>
              </a:rPr>
              <a:t>   ver</a:t>
            </a:r>
            <a:r>
              <a:rPr lang="en-US" sz="2200" u="sng">
                <a:latin typeface="Times New Roman" panose="02020603050405020304" charset="0"/>
                <a:ea typeface="黑体" panose="02010609060101010101" pitchFamily="49" charset="-122"/>
                <a:cs typeface="Times New Roman" panose="02020603050405020304" charset="0"/>
                <a:sym typeface="+mn-ea"/>
              </a:rPr>
              <a:t>y</a:t>
            </a:r>
            <a:r>
              <a:rPr lang="en-US" sz="2200">
                <a:latin typeface="Times New Roman" panose="02020603050405020304" charset="0"/>
                <a:ea typeface="黑体" panose="02010609060101010101" pitchFamily="49" charset="-122"/>
                <a:cs typeface="Times New Roman" panose="02020603050405020304" charset="0"/>
                <a:sym typeface="+mn-ea"/>
              </a:rPr>
              <a:t>   wind</a:t>
            </a:r>
            <a:r>
              <a:rPr lang="en-US" sz="2200" u="sng">
                <a:latin typeface="Times New Roman" panose="02020603050405020304" charset="0"/>
                <a:ea typeface="黑体" panose="02010609060101010101" pitchFamily="49" charset="-122"/>
                <a:cs typeface="Times New Roman" panose="02020603050405020304" charset="0"/>
                <a:sym typeface="+mn-ea"/>
              </a:rPr>
              <a:t>y</a:t>
            </a:r>
            <a:r>
              <a:rPr lang="en-US" sz="2200">
                <a:latin typeface="Times New Roman" panose="02020603050405020304" charset="0"/>
                <a:ea typeface="黑体" panose="02010609060101010101" pitchFamily="49" charset="-122"/>
                <a:cs typeface="Times New Roman" panose="02020603050405020304" charset="0"/>
                <a:sym typeface="+mn-ea"/>
              </a:rPr>
              <a:t>   snow</a:t>
            </a:r>
            <a:r>
              <a:rPr lang="en-US" sz="2200" u="sng">
                <a:latin typeface="Times New Roman" panose="02020603050405020304" charset="0"/>
                <a:ea typeface="黑体" panose="02010609060101010101" pitchFamily="49" charset="-122"/>
                <a:cs typeface="Times New Roman" panose="02020603050405020304" charset="0"/>
                <a:sym typeface="+mn-ea"/>
              </a:rPr>
              <a:t>y</a:t>
            </a:r>
            <a:r>
              <a:rPr lang="en-US" sz="2200">
                <a:latin typeface="Times New Roman" panose="02020603050405020304" charset="0"/>
                <a:ea typeface="黑体" panose="02010609060101010101" pitchFamily="49" charset="-122"/>
                <a:cs typeface="Times New Roman" panose="02020603050405020304" charset="0"/>
                <a:sym typeface="+mn-ea"/>
              </a:rPr>
              <a:t>   stud</a:t>
            </a:r>
            <a:r>
              <a:rPr lang="en-US" sz="2200" u="sng">
                <a:latin typeface="Times New Roman" panose="02020603050405020304" charset="0"/>
                <a:ea typeface="黑体" panose="02010609060101010101" pitchFamily="49" charset="-122"/>
                <a:cs typeface="Times New Roman" panose="02020603050405020304" charset="0"/>
                <a:sym typeface="+mn-ea"/>
              </a:rPr>
              <a:t>y</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(21)z—/z/ </a:t>
            </a:r>
            <a:r>
              <a:rPr lang="en-US" sz="2200" u="sng">
                <a:latin typeface="Times New Roman" panose="02020603050405020304" charset="0"/>
                <a:ea typeface="黑体" panose="02010609060101010101" pitchFamily="49" charset="-122"/>
                <a:cs typeface="Times New Roman" panose="02020603050405020304" charset="0"/>
                <a:sym typeface="+mn-ea"/>
              </a:rPr>
              <a:t>z</a:t>
            </a:r>
            <a:r>
              <a:rPr lang="en-US" sz="2200">
                <a:latin typeface="Times New Roman" panose="02020603050405020304" charset="0"/>
                <a:ea typeface="黑体" panose="02010609060101010101" pitchFamily="49" charset="-122"/>
                <a:cs typeface="Times New Roman" panose="02020603050405020304" charset="0"/>
                <a:sym typeface="+mn-ea"/>
              </a:rPr>
              <a:t>oo   </a:t>
            </a:r>
            <a:r>
              <a:rPr lang="en-US" sz="2200" u="sng">
                <a:latin typeface="Times New Roman" panose="02020603050405020304" charset="0"/>
                <a:ea typeface="黑体" panose="02010609060101010101" pitchFamily="49" charset="-122"/>
                <a:cs typeface="Times New Roman" panose="02020603050405020304" charset="0"/>
                <a:sym typeface="+mn-ea"/>
              </a:rPr>
              <a:t>z</a:t>
            </a:r>
            <a:r>
              <a:rPr lang="en-US" sz="2200">
                <a:latin typeface="Times New Roman" panose="02020603050405020304" charset="0"/>
                <a:ea typeface="黑体" panose="02010609060101010101" pitchFamily="49" charset="-122"/>
                <a:cs typeface="Times New Roman" panose="02020603050405020304" charset="0"/>
                <a:sym typeface="+mn-ea"/>
              </a:rPr>
              <a:t>ero</a:t>
            </a:r>
            <a:endParaRPr lang="en-US" sz="2200">
              <a:latin typeface="Times New Roman" panose="02020603050405020304" charset="0"/>
              <a:ea typeface="黑体" panose="02010609060101010101" pitchFamily="49" charset="-122"/>
              <a:cs typeface="Times New Roman" panose="02020603050405020304" charset="0"/>
            </a:endParaRPr>
          </a:p>
          <a:p>
            <a:pPr indent="0" algn="l" fontAlgn="auto">
              <a:lnSpc>
                <a:spcPct val="120000"/>
              </a:lnSpc>
              <a:buClrTx/>
              <a:buSzTx/>
              <a:buNone/>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26</a:t>
            </a:fld>
            <a:r>
              <a:rPr lang="zh-CN" altLang="en-US"/>
              <a:t>页，共76页</a:t>
            </a:r>
            <a:endParaRPr lang="zh-CN" altLang="en-US" dirty="0"/>
          </a:p>
        </p:txBody>
      </p:sp>
      <p:sp>
        <p:nvSpPr>
          <p:cNvPr id="3" name="文本框 1"/>
          <p:cNvSpPr txBox="1">
            <a:spLocks noChangeArrowheads="1"/>
          </p:cNvSpPr>
          <p:nvPr/>
        </p:nvSpPr>
        <p:spPr bwMode="auto">
          <a:xfrm>
            <a:off x="431800" y="1064260"/>
            <a:ext cx="8359140" cy="357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a:lnSpc>
                <a:spcPct val="120000"/>
              </a:lnSpc>
              <a:buClrTx/>
              <a:buSzTx/>
              <a:buNone/>
            </a:pP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4. 元音字母组合的拼读规则</a:t>
            </a:r>
            <a:endParaRPr lang="en-US" sz="2200">
              <a:solidFill>
                <a:srgbClr val="FF0000"/>
              </a:solidFill>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(1)ai—/eɪ/ w</a:t>
            </a:r>
            <a:r>
              <a:rPr lang="en-US" sz="2200" u="sng">
                <a:latin typeface="Times New Roman" panose="02020603050405020304" charset="0"/>
                <a:ea typeface="黑体" panose="02010609060101010101" pitchFamily="49" charset="-122"/>
                <a:cs typeface="Times New Roman" panose="02020603050405020304" charset="0"/>
                <a:sym typeface="+mn-ea"/>
              </a:rPr>
              <a:t>ai</a:t>
            </a:r>
            <a:r>
              <a:rPr lang="en-US" sz="2200">
                <a:latin typeface="Times New Roman" panose="02020603050405020304" charset="0"/>
                <a:ea typeface="黑体" panose="02010609060101010101" pitchFamily="49" charset="-122"/>
                <a:cs typeface="Times New Roman" panose="02020603050405020304" charset="0"/>
                <a:sym typeface="+mn-ea"/>
              </a:rPr>
              <a:t>t   p</a:t>
            </a:r>
            <a:r>
              <a:rPr lang="en-US" sz="2200" u="sng">
                <a:latin typeface="Times New Roman" panose="02020603050405020304" charset="0"/>
                <a:ea typeface="黑体" panose="02010609060101010101" pitchFamily="49" charset="-122"/>
                <a:cs typeface="Times New Roman" panose="02020603050405020304" charset="0"/>
                <a:sym typeface="+mn-ea"/>
              </a:rPr>
              <a:t>ai</a:t>
            </a:r>
            <a:r>
              <a:rPr lang="en-US" sz="2200">
                <a:latin typeface="Times New Roman" panose="02020603050405020304" charset="0"/>
                <a:ea typeface="黑体" panose="02010609060101010101" pitchFamily="49" charset="-122"/>
                <a:cs typeface="Times New Roman" panose="02020603050405020304" charset="0"/>
                <a:sym typeface="+mn-ea"/>
              </a:rPr>
              <a:t>nt   r</a:t>
            </a:r>
            <a:r>
              <a:rPr lang="en-US" sz="2200" u="sng">
                <a:latin typeface="Times New Roman" panose="02020603050405020304" charset="0"/>
                <a:ea typeface="黑体" panose="02010609060101010101" pitchFamily="49" charset="-122"/>
                <a:cs typeface="Times New Roman" panose="02020603050405020304" charset="0"/>
                <a:sym typeface="+mn-ea"/>
              </a:rPr>
              <a:t>ai</a:t>
            </a:r>
            <a:r>
              <a:rPr lang="en-US" sz="2200">
                <a:latin typeface="Times New Roman" panose="02020603050405020304" charset="0"/>
                <a:ea typeface="黑体" panose="02010609060101010101" pitchFamily="49" charset="-122"/>
                <a:cs typeface="Times New Roman" panose="02020603050405020304" charset="0"/>
                <a:sym typeface="+mn-ea"/>
              </a:rPr>
              <a:t>n   p</a:t>
            </a:r>
            <a:r>
              <a:rPr lang="en-US" sz="2200" u="sng">
                <a:latin typeface="Times New Roman" panose="02020603050405020304" charset="0"/>
                <a:ea typeface="黑体" panose="02010609060101010101" pitchFamily="49" charset="-122"/>
                <a:cs typeface="Times New Roman" panose="02020603050405020304" charset="0"/>
                <a:sym typeface="+mn-ea"/>
              </a:rPr>
              <a:t>ai</a:t>
            </a:r>
            <a:r>
              <a:rPr lang="en-US" sz="2200">
                <a:latin typeface="Times New Roman" panose="02020603050405020304" charset="0"/>
                <a:ea typeface="黑体" panose="02010609060101010101" pitchFamily="49" charset="-122"/>
                <a:cs typeface="Times New Roman" panose="02020603050405020304" charset="0"/>
                <a:sym typeface="+mn-ea"/>
              </a:rPr>
              <a:t>n(在重读音节中)</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—不发音 Brit</a:t>
            </a:r>
            <a:r>
              <a:rPr lang="en-US" sz="2200" u="sng">
                <a:latin typeface="Times New Roman" panose="02020603050405020304" charset="0"/>
                <a:ea typeface="黑体" panose="02010609060101010101" pitchFamily="49" charset="-122"/>
                <a:cs typeface="Times New Roman" panose="02020603050405020304" charset="0"/>
                <a:sym typeface="+mn-ea"/>
              </a:rPr>
              <a:t>ai</a:t>
            </a:r>
            <a:r>
              <a:rPr lang="en-US" sz="2200">
                <a:latin typeface="Times New Roman" panose="02020603050405020304" charset="0"/>
                <a:ea typeface="黑体" panose="02010609060101010101" pitchFamily="49" charset="-122"/>
                <a:cs typeface="Times New Roman" panose="02020603050405020304" charset="0"/>
                <a:sym typeface="+mn-ea"/>
              </a:rPr>
              <a:t>n   cert</a:t>
            </a:r>
            <a:r>
              <a:rPr lang="en-US" sz="2200" u="sng">
                <a:latin typeface="Times New Roman" panose="02020603050405020304" charset="0"/>
                <a:ea typeface="黑体" panose="02010609060101010101" pitchFamily="49" charset="-122"/>
                <a:cs typeface="Times New Roman" panose="02020603050405020304" charset="0"/>
                <a:sym typeface="+mn-ea"/>
              </a:rPr>
              <a:t>ai</a:t>
            </a:r>
            <a:r>
              <a:rPr lang="en-US" sz="2200">
                <a:latin typeface="Times New Roman" panose="02020603050405020304" charset="0"/>
                <a:ea typeface="黑体" panose="02010609060101010101" pitchFamily="49" charset="-122"/>
                <a:cs typeface="Times New Roman" panose="02020603050405020304" charset="0"/>
                <a:sym typeface="+mn-ea"/>
              </a:rPr>
              <a:t>n   mount</a:t>
            </a:r>
            <a:r>
              <a:rPr lang="en-US" sz="2200" u="sng">
                <a:latin typeface="Times New Roman" panose="02020603050405020304" charset="0"/>
                <a:ea typeface="黑体" panose="02010609060101010101" pitchFamily="49" charset="-122"/>
                <a:cs typeface="Times New Roman" panose="02020603050405020304" charset="0"/>
                <a:sym typeface="+mn-ea"/>
              </a:rPr>
              <a:t>ai</a:t>
            </a:r>
            <a:r>
              <a:rPr lang="en-US" sz="2200">
                <a:latin typeface="Times New Roman" panose="02020603050405020304" charset="0"/>
                <a:ea typeface="黑体" panose="02010609060101010101" pitchFamily="49" charset="-122"/>
                <a:cs typeface="Times New Roman" panose="02020603050405020304" charset="0"/>
                <a:sym typeface="+mn-ea"/>
              </a:rPr>
              <a:t>n</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—/e/ s</a:t>
            </a:r>
            <a:r>
              <a:rPr lang="en-US" sz="2200" u="sng">
                <a:latin typeface="Times New Roman" panose="02020603050405020304" charset="0"/>
                <a:ea typeface="黑体" panose="02010609060101010101" pitchFamily="49" charset="-122"/>
                <a:cs typeface="Times New Roman" panose="02020603050405020304" charset="0"/>
                <a:sym typeface="+mn-ea"/>
              </a:rPr>
              <a:t>ai</a:t>
            </a:r>
            <a:r>
              <a:rPr lang="en-US" sz="2200">
                <a:latin typeface="Times New Roman" panose="02020603050405020304" charset="0"/>
                <a:ea typeface="黑体" panose="02010609060101010101" pitchFamily="49" charset="-122"/>
                <a:cs typeface="Times New Roman" panose="02020603050405020304" charset="0"/>
                <a:sym typeface="+mn-ea"/>
              </a:rPr>
              <a:t>d</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(2)ay—/eɪ/ m</a:t>
            </a:r>
            <a:r>
              <a:rPr lang="en-US" sz="2200" u="sng">
                <a:latin typeface="Times New Roman" panose="02020603050405020304" charset="0"/>
                <a:ea typeface="黑体" panose="02010609060101010101" pitchFamily="49" charset="-122"/>
                <a:cs typeface="Times New Roman" panose="02020603050405020304" charset="0"/>
                <a:sym typeface="+mn-ea"/>
              </a:rPr>
              <a:t>ay</a:t>
            </a:r>
            <a:r>
              <a:rPr lang="en-US" sz="2200">
                <a:latin typeface="Times New Roman" panose="02020603050405020304" charset="0"/>
                <a:ea typeface="黑体" panose="02010609060101010101" pitchFamily="49" charset="-122"/>
                <a:cs typeface="Times New Roman" panose="02020603050405020304" charset="0"/>
                <a:sym typeface="+mn-ea"/>
              </a:rPr>
              <a:t>   pl</a:t>
            </a:r>
            <a:r>
              <a:rPr lang="en-US" sz="2200" u="sng">
                <a:latin typeface="Times New Roman" panose="02020603050405020304" charset="0"/>
                <a:ea typeface="黑体" panose="02010609060101010101" pitchFamily="49" charset="-122"/>
                <a:cs typeface="Times New Roman" panose="02020603050405020304" charset="0"/>
                <a:sym typeface="+mn-ea"/>
              </a:rPr>
              <a:t>ay</a:t>
            </a:r>
            <a:r>
              <a:rPr lang="en-US" sz="2200">
                <a:latin typeface="Times New Roman" panose="02020603050405020304" charset="0"/>
                <a:ea typeface="黑体" panose="02010609060101010101" pitchFamily="49" charset="-122"/>
                <a:cs typeface="Times New Roman" panose="02020603050405020304" charset="0"/>
                <a:sym typeface="+mn-ea"/>
              </a:rPr>
              <a:t>   d</a:t>
            </a:r>
            <a:r>
              <a:rPr lang="en-US" sz="2200" u="sng">
                <a:latin typeface="Times New Roman" panose="02020603050405020304" charset="0"/>
                <a:ea typeface="黑体" panose="02010609060101010101" pitchFamily="49" charset="-122"/>
                <a:cs typeface="Times New Roman" panose="02020603050405020304" charset="0"/>
                <a:sym typeface="+mn-ea"/>
              </a:rPr>
              <a:t>ay</a:t>
            </a:r>
            <a:r>
              <a:rPr lang="en-US" sz="2200">
                <a:latin typeface="Times New Roman" panose="02020603050405020304" charset="0"/>
                <a:ea typeface="黑体" panose="02010609060101010101" pitchFamily="49" charset="-122"/>
                <a:cs typeface="Times New Roman" panose="02020603050405020304" charset="0"/>
                <a:sym typeface="+mn-ea"/>
              </a:rPr>
              <a:t>   s</a:t>
            </a:r>
            <a:r>
              <a:rPr lang="en-US" sz="2200" u="sng">
                <a:latin typeface="Times New Roman" panose="02020603050405020304" charset="0"/>
                <a:ea typeface="黑体" panose="02010609060101010101" pitchFamily="49" charset="-122"/>
                <a:cs typeface="Times New Roman" panose="02020603050405020304" charset="0"/>
                <a:sym typeface="+mn-ea"/>
              </a:rPr>
              <a:t>ay </a:t>
            </a:r>
            <a:r>
              <a:rPr lang="en-US" sz="2200">
                <a:latin typeface="Times New Roman" panose="02020603050405020304" charset="0"/>
                <a:ea typeface="黑体" panose="02010609060101010101" pitchFamily="49" charset="-122"/>
                <a:cs typeface="Times New Roman" panose="02020603050405020304" charset="0"/>
                <a:sym typeface="+mn-ea"/>
              </a:rPr>
              <a:t>  r</a:t>
            </a:r>
            <a:r>
              <a:rPr lang="en-US" sz="2200" u="sng">
                <a:latin typeface="Times New Roman" panose="02020603050405020304" charset="0"/>
                <a:ea typeface="黑体" panose="02010609060101010101" pitchFamily="49" charset="-122"/>
                <a:cs typeface="Times New Roman" panose="02020603050405020304" charset="0"/>
                <a:sym typeface="+mn-ea"/>
              </a:rPr>
              <a:t>ay</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—/e/ s</a:t>
            </a:r>
            <a:r>
              <a:rPr lang="en-US" sz="2200" u="sng">
                <a:latin typeface="Times New Roman" panose="02020603050405020304" charset="0"/>
                <a:ea typeface="黑体" panose="02010609060101010101" pitchFamily="49" charset="-122"/>
                <a:cs typeface="Times New Roman" panose="02020603050405020304" charset="0"/>
                <a:sym typeface="+mn-ea"/>
              </a:rPr>
              <a:t>ay</a:t>
            </a:r>
            <a:r>
              <a:rPr lang="en-US" sz="2200">
                <a:latin typeface="Times New Roman" panose="02020603050405020304" charset="0"/>
                <a:ea typeface="黑体" panose="02010609060101010101" pitchFamily="49" charset="-122"/>
                <a:cs typeface="Times New Roman" panose="02020603050405020304" charset="0"/>
                <a:sym typeface="+mn-ea"/>
              </a:rPr>
              <a:t>s</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(3)air—/eə/ </a:t>
            </a:r>
            <a:r>
              <a:rPr lang="en-US" sz="2200" u="sng">
                <a:latin typeface="Times New Roman" panose="02020603050405020304" charset="0"/>
                <a:ea typeface="黑体" panose="02010609060101010101" pitchFamily="49" charset="-122"/>
                <a:cs typeface="Times New Roman" panose="02020603050405020304" charset="0"/>
                <a:sym typeface="+mn-ea"/>
              </a:rPr>
              <a:t>air</a:t>
            </a:r>
            <a:r>
              <a:rPr lang="en-US" sz="2200">
                <a:latin typeface="Times New Roman" panose="02020603050405020304" charset="0"/>
                <a:ea typeface="黑体" panose="02010609060101010101" pitchFamily="49" charset="-122"/>
                <a:cs typeface="Times New Roman" panose="02020603050405020304" charset="0"/>
                <a:sym typeface="+mn-ea"/>
              </a:rPr>
              <a:t>   h</a:t>
            </a:r>
            <a:r>
              <a:rPr lang="en-US" sz="2200" u="sng">
                <a:latin typeface="Times New Roman" panose="02020603050405020304" charset="0"/>
                <a:ea typeface="黑体" panose="02010609060101010101" pitchFamily="49" charset="-122"/>
                <a:cs typeface="Times New Roman" panose="02020603050405020304" charset="0"/>
                <a:sym typeface="+mn-ea"/>
              </a:rPr>
              <a:t>air</a:t>
            </a:r>
            <a:r>
              <a:rPr lang="en-US" sz="2200">
                <a:latin typeface="Times New Roman" panose="02020603050405020304" charset="0"/>
                <a:ea typeface="黑体" panose="02010609060101010101" pitchFamily="49" charset="-122"/>
                <a:cs typeface="Times New Roman" panose="02020603050405020304" charset="0"/>
                <a:sym typeface="+mn-ea"/>
              </a:rPr>
              <a:t>   ch</a:t>
            </a:r>
            <a:r>
              <a:rPr lang="en-US" sz="2200" u="sng">
                <a:latin typeface="Times New Roman" panose="02020603050405020304" charset="0"/>
                <a:ea typeface="黑体" panose="02010609060101010101" pitchFamily="49" charset="-122"/>
                <a:cs typeface="Times New Roman" panose="02020603050405020304" charset="0"/>
                <a:sym typeface="+mn-ea"/>
              </a:rPr>
              <a:t>air</a:t>
            </a:r>
            <a:r>
              <a:rPr lang="en-US" sz="2200">
                <a:latin typeface="Times New Roman" panose="02020603050405020304" charset="0"/>
                <a:ea typeface="黑体" panose="02010609060101010101" pitchFamily="49" charset="-122"/>
                <a:cs typeface="Times New Roman" panose="02020603050405020304" charset="0"/>
                <a:sym typeface="+mn-ea"/>
              </a:rPr>
              <a:t>   p</a:t>
            </a:r>
            <a:r>
              <a:rPr lang="en-US" sz="2200" u="sng">
                <a:latin typeface="Times New Roman" panose="02020603050405020304" charset="0"/>
                <a:ea typeface="黑体" panose="02010609060101010101" pitchFamily="49" charset="-122"/>
                <a:cs typeface="Times New Roman" panose="02020603050405020304" charset="0"/>
                <a:sym typeface="+mn-ea"/>
              </a:rPr>
              <a:t>air</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27</a:t>
            </a:fld>
            <a:r>
              <a:rPr lang="zh-CN" altLang="en-US"/>
              <a:t>页，共76页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(4)ar—/ɑː/ f</a:t>
            </a:r>
            <a:r>
              <a:rPr lang="en-US" sz="2200" u="sng">
                <a:latin typeface="Times New Roman" panose="02020603050405020304" charset="0"/>
                <a:ea typeface="黑体" panose="02010609060101010101" pitchFamily="49" charset="-122"/>
                <a:cs typeface="Times New Roman" panose="02020603050405020304" charset="0"/>
                <a:sym typeface="+mn-ea"/>
              </a:rPr>
              <a:t>ar</a:t>
            </a:r>
            <a:r>
              <a:rPr lang="en-US" sz="2200">
                <a:latin typeface="Times New Roman" panose="02020603050405020304" charset="0"/>
                <a:ea typeface="黑体" panose="02010609060101010101" pitchFamily="49" charset="-122"/>
                <a:cs typeface="Times New Roman" panose="02020603050405020304" charset="0"/>
                <a:sym typeface="+mn-ea"/>
              </a:rPr>
              <a:t>ther   f</a:t>
            </a:r>
            <a:r>
              <a:rPr lang="en-US" sz="2200" u="sng">
                <a:latin typeface="Times New Roman" panose="02020603050405020304" charset="0"/>
                <a:ea typeface="黑体" panose="02010609060101010101" pitchFamily="49" charset="-122"/>
                <a:cs typeface="Times New Roman" panose="02020603050405020304" charset="0"/>
                <a:sym typeface="+mn-ea"/>
              </a:rPr>
              <a:t>ar</a:t>
            </a:r>
            <a:r>
              <a:rPr lang="en-US" sz="2200">
                <a:latin typeface="Times New Roman" panose="02020603050405020304" charset="0"/>
                <a:ea typeface="黑体" panose="02010609060101010101" pitchFamily="49" charset="-122"/>
                <a:cs typeface="Times New Roman" panose="02020603050405020304" charset="0"/>
                <a:sym typeface="+mn-ea"/>
              </a:rPr>
              <a:t>m   c</a:t>
            </a:r>
            <a:r>
              <a:rPr lang="en-US" sz="2200" u="sng">
                <a:latin typeface="Times New Roman" panose="02020603050405020304" charset="0"/>
                <a:ea typeface="黑体" panose="02010609060101010101" pitchFamily="49" charset="-122"/>
                <a:cs typeface="Times New Roman" panose="02020603050405020304" charset="0"/>
                <a:sym typeface="+mn-ea"/>
              </a:rPr>
              <a:t>ar</a:t>
            </a:r>
            <a:r>
              <a:rPr lang="en-US" sz="2200">
                <a:latin typeface="Times New Roman" panose="02020603050405020304" charset="0"/>
                <a:ea typeface="黑体" panose="02010609060101010101" pitchFamily="49" charset="-122"/>
                <a:cs typeface="Times New Roman" panose="02020603050405020304" charset="0"/>
                <a:sym typeface="+mn-ea"/>
              </a:rPr>
              <a:t>   </a:t>
            </a:r>
            <a:r>
              <a:rPr lang="en-US" sz="2200" u="sng">
                <a:latin typeface="Times New Roman" panose="02020603050405020304" charset="0"/>
                <a:ea typeface="黑体" panose="02010609060101010101" pitchFamily="49" charset="-122"/>
                <a:cs typeface="Times New Roman" panose="02020603050405020304" charset="0"/>
                <a:sym typeface="+mn-ea"/>
              </a:rPr>
              <a:t>ar</a:t>
            </a:r>
            <a:r>
              <a:rPr lang="en-US" sz="2200">
                <a:latin typeface="Times New Roman" panose="02020603050405020304" charset="0"/>
                <a:ea typeface="黑体" panose="02010609060101010101" pitchFamily="49" charset="-122"/>
                <a:cs typeface="Times New Roman" panose="02020603050405020304" charset="0"/>
                <a:sym typeface="+mn-ea"/>
              </a:rPr>
              <a:t>m</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—/ɔː/ w</a:t>
            </a:r>
            <a:r>
              <a:rPr lang="en-US" sz="2200" u="sng">
                <a:latin typeface="Times New Roman" panose="02020603050405020304" charset="0"/>
                <a:ea typeface="黑体" panose="02010609060101010101" pitchFamily="49" charset="-122"/>
                <a:cs typeface="Times New Roman" panose="02020603050405020304" charset="0"/>
                <a:sym typeface="+mn-ea"/>
              </a:rPr>
              <a:t>ar</a:t>
            </a:r>
            <a:r>
              <a:rPr lang="en-US" sz="2200">
                <a:latin typeface="Times New Roman" panose="02020603050405020304" charset="0"/>
                <a:ea typeface="黑体" panose="02010609060101010101" pitchFamily="49" charset="-122"/>
                <a:cs typeface="Times New Roman" panose="02020603050405020304" charset="0"/>
                <a:sym typeface="+mn-ea"/>
              </a:rPr>
              <a:t>   w</a:t>
            </a:r>
            <a:r>
              <a:rPr lang="en-US" sz="2200" u="sng">
                <a:latin typeface="Times New Roman" panose="02020603050405020304" charset="0"/>
                <a:ea typeface="黑体" panose="02010609060101010101" pitchFamily="49" charset="-122"/>
                <a:cs typeface="Times New Roman" panose="02020603050405020304" charset="0"/>
                <a:sym typeface="+mn-ea"/>
              </a:rPr>
              <a:t>ar</a:t>
            </a:r>
            <a:r>
              <a:rPr lang="en-US" sz="2200">
                <a:latin typeface="Times New Roman" panose="02020603050405020304" charset="0"/>
                <a:ea typeface="黑体" panose="02010609060101010101" pitchFamily="49" charset="-122"/>
                <a:cs typeface="Times New Roman" panose="02020603050405020304" charset="0"/>
                <a:sym typeface="+mn-ea"/>
              </a:rPr>
              <a:t>m   w</a:t>
            </a:r>
            <a:r>
              <a:rPr lang="en-US" sz="2200" u="sng">
                <a:latin typeface="Times New Roman" panose="02020603050405020304" charset="0"/>
                <a:ea typeface="黑体" panose="02010609060101010101" pitchFamily="49" charset="-122"/>
                <a:cs typeface="Times New Roman" panose="02020603050405020304" charset="0"/>
                <a:sym typeface="+mn-ea"/>
              </a:rPr>
              <a:t>ar</a:t>
            </a:r>
            <a:r>
              <a:rPr lang="en-US" sz="2200">
                <a:latin typeface="Times New Roman" panose="02020603050405020304" charset="0"/>
                <a:ea typeface="黑体" panose="02010609060101010101" pitchFamily="49" charset="-122"/>
                <a:cs typeface="Times New Roman" panose="02020603050405020304" charset="0"/>
                <a:sym typeface="+mn-ea"/>
              </a:rPr>
              <a:t>n(在 w 后)</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—/ə/ begg</a:t>
            </a:r>
            <a:r>
              <a:rPr lang="en-US" sz="2200" u="sng">
                <a:latin typeface="Times New Roman" panose="02020603050405020304" charset="0"/>
                <a:ea typeface="黑体" panose="02010609060101010101" pitchFamily="49" charset="-122"/>
                <a:cs typeface="Times New Roman" panose="02020603050405020304" charset="0"/>
                <a:sym typeface="+mn-ea"/>
              </a:rPr>
              <a:t>ar</a:t>
            </a:r>
            <a:r>
              <a:rPr lang="en-US" sz="2200">
                <a:latin typeface="Times New Roman" panose="02020603050405020304" charset="0"/>
                <a:ea typeface="黑体" panose="02010609060101010101" pitchFamily="49" charset="-122"/>
                <a:cs typeface="Times New Roman" panose="02020603050405020304" charset="0"/>
                <a:sym typeface="+mn-ea"/>
              </a:rPr>
              <a:t>   doll</a:t>
            </a:r>
            <a:r>
              <a:rPr lang="en-US" sz="2200" u="sng">
                <a:latin typeface="Times New Roman" panose="02020603050405020304" charset="0"/>
                <a:ea typeface="黑体" panose="02010609060101010101" pitchFamily="49" charset="-122"/>
                <a:cs typeface="Times New Roman" panose="02020603050405020304" charset="0"/>
                <a:sym typeface="+mn-ea"/>
              </a:rPr>
              <a:t>ar</a:t>
            </a:r>
            <a:r>
              <a:rPr lang="en-US" sz="2200">
                <a:latin typeface="Times New Roman" panose="02020603050405020304" charset="0"/>
                <a:ea typeface="黑体" panose="02010609060101010101" pitchFamily="49" charset="-122"/>
                <a:cs typeface="Times New Roman" panose="02020603050405020304" charset="0"/>
                <a:sym typeface="+mn-ea"/>
              </a:rPr>
              <a:t>   gramm</a:t>
            </a:r>
            <a:r>
              <a:rPr lang="en-US" sz="2200" u="sng">
                <a:latin typeface="Times New Roman" panose="02020603050405020304" charset="0"/>
                <a:ea typeface="黑体" panose="02010609060101010101" pitchFamily="49" charset="-122"/>
                <a:cs typeface="Times New Roman" panose="02020603050405020304" charset="0"/>
                <a:sym typeface="+mn-ea"/>
              </a:rPr>
              <a:t>ar</a:t>
            </a:r>
            <a:r>
              <a:rPr lang="en-US" sz="2200">
                <a:latin typeface="Times New Roman" panose="02020603050405020304" charset="0"/>
                <a:ea typeface="黑体" panose="02010609060101010101" pitchFamily="49" charset="-122"/>
                <a:cs typeface="Times New Roman" panose="02020603050405020304" charset="0"/>
                <a:sym typeface="+mn-ea"/>
              </a:rPr>
              <a:t>(在弱读音节中)</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(5)ea—/iː/ m</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t   pl</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se   t</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   r</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d</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—/e/ h</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d   br</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d   r</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dy   br</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kfast</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—/ɪə/ th</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ter   id</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   r</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l   ar</a:t>
            </a:r>
            <a:r>
              <a:rPr lang="en-US" sz="2200" u="sng">
                <a:latin typeface="Times New Roman" panose="02020603050405020304" charset="0"/>
                <a:ea typeface="黑体" panose="02010609060101010101" pitchFamily="49" charset="-122"/>
                <a:cs typeface="Times New Roman" panose="02020603050405020304" charset="0"/>
                <a:sym typeface="+mn-ea"/>
              </a:rPr>
              <a:t>ea</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—/eɪ/ br</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k   gr</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t</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28</a:t>
            </a:fld>
            <a:r>
              <a:rPr lang="zh-CN" altLang="en-US"/>
              <a:t>页，共76页</a:t>
            </a:r>
            <a:endParaRPr lang="zh-CN" altLang="en-US" dirty="0"/>
          </a:p>
        </p:txBody>
      </p:sp>
      <p:sp>
        <p:nvSpPr>
          <p:cNvPr id="3" name="文本框 1"/>
          <p:cNvSpPr txBox="1">
            <a:spLocks noChangeArrowheads="1"/>
          </p:cNvSpPr>
          <p:nvPr/>
        </p:nvSpPr>
        <p:spPr bwMode="auto">
          <a:xfrm>
            <a:off x="431800" y="1073785"/>
            <a:ext cx="8359140" cy="3599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(6)ear—/ɪə/ </a:t>
            </a:r>
            <a:r>
              <a:rPr lang="en-US" sz="2200" u="sng">
                <a:latin typeface="Times New Roman" panose="02020603050405020304" charset="0"/>
                <a:ea typeface="黑体" panose="02010609060101010101" pitchFamily="49" charset="-122"/>
                <a:cs typeface="Times New Roman" panose="02020603050405020304" charset="0"/>
                <a:sym typeface="+mn-ea"/>
              </a:rPr>
              <a:t>ear</a:t>
            </a:r>
            <a:r>
              <a:rPr lang="en-US" sz="2200">
                <a:latin typeface="Times New Roman" panose="02020603050405020304" charset="0"/>
                <a:ea typeface="黑体" panose="02010609060101010101" pitchFamily="49" charset="-122"/>
                <a:cs typeface="Times New Roman" panose="02020603050405020304" charset="0"/>
                <a:sym typeface="+mn-ea"/>
              </a:rPr>
              <a:t>   h</a:t>
            </a:r>
            <a:r>
              <a:rPr lang="en-US" sz="2200" u="sng">
                <a:latin typeface="Times New Roman" panose="02020603050405020304" charset="0"/>
                <a:ea typeface="黑体" panose="02010609060101010101" pitchFamily="49" charset="-122"/>
                <a:cs typeface="Times New Roman" panose="02020603050405020304" charset="0"/>
                <a:sym typeface="+mn-ea"/>
              </a:rPr>
              <a:t>ear</a:t>
            </a:r>
            <a:r>
              <a:rPr lang="en-US" sz="2200">
                <a:latin typeface="Times New Roman" panose="02020603050405020304" charset="0"/>
                <a:ea typeface="黑体" panose="02010609060101010101" pitchFamily="49" charset="-122"/>
                <a:cs typeface="Times New Roman" panose="02020603050405020304" charset="0"/>
                <a:sym typeface="+mn-ea"/>
              </a:rPr>
              <a:t>   n</a:t>
            </a:r>
            <a:r>
              <a:rPr lang="en-US" sz="2200" u="sng">
                <a:latin typeface="Times New Roman" panose="02020603050405020304" charset="0"/>
                <a:ea typeface="黑体" panose="02010609060101010101" pitchFamily="49" charset="-122"/>
                <a:cs typeface="Times New Roman" panose="02020603050405020304" charset="0"/>
                <a:sym typeface="+mn-ea"/>
              </a:rPr>
              <a:t>ear</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—/eə/ b</a:t>
            </a:r>
            <a:r>
              <a:rPr lang="en-US" sz="2200" u="sng">
                <a:latin typeface="Times New Roman" panose="02020603050405020304" charset="0"/>
                <a:ea typeface="黑体" panose="02010609060101010101" pitchFamily="49" charset="-122"/>
                <a:cs typeface="Times New Roman" panose="02020603050405020304" charset="0"/>
                <a:sym typeface="+mn-ea"/>
              </a:rPr>
              <a:t>ear</a:t>
            </a:r>
            <a:r>
              <a:rPr lang="en-US" sz="2200">
                <a:latin typeface="Times New Roman" panose="02020603050405020304" charset="0"/>
                <a:ea typeface="黑体" panose="02010609060101010101" pitchFamily="49" charset="-122"/>
                <a:cs typeface="Times New Roman" panose="02020603050405020304" charset="0"/>
                <a:sym typeface="+mn-ea"/>
              </a:rPr>
              <a:t>   p</a:t>
            </a:r>
            <a:r>
              <a:rPr lang="en-US" sz="2200" u="sng">
                <a:latin typeface="Times New Roman" panose="02020603050405020304" charset="0"/>
                <a:ea typeface="黑体" panose="02010609060101010101" pitchFamily="49" charset="-122"/>
                <a:cs typeface="Times New Roman" panose="02020603050405020304" charset="0"/>
                <a:sym typeface="+mn-ea"/>
              </a:rPr>
              <a:t>ear</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—/ɜː/ </a:t>
            </a:r>
            <a:r>
              <a:rPr lang="en-US" sz="2200" u="sng">
                <a:latin typeface="Times New Roman" panose="02020603050405020304" charset="0"/>
                <a:ea typeface="黑体" panose="02010609060101010101" pitchFamily="49" charset="-122"/>
                <a:cs typeface="Times New Roman" panose="02020603050405020304" charset="0"/>
                <a:sym typeface="+mn-ea"/>
              </a:rPr>
              <a:t>ear</a:t>
            </a:r>
            <a:r>
              <a:rPr lang="en-US" sz="2200">
                <a:latin typeface="Times New Roman" panose="02020603050405020304" charset="0"/>
                <a:ea typeface="黑体" panose="02010609060101010101" pitchFamily="49" charset="-122"/>
                <a:cs typeface="Times New Roman" panose="02020603050405020304" charset="0"/>
                <a:sym typeface="+mn-ea"/>
              </a:rPr>
              <a:t>th   </a:t>
            </a:r>
            <a:r>
              <a:rPr lang="en-US" sz="2200" u="sng">
                <a:latin typeface="Times New Roman" panose="02020603050405020304" charset="0"/>
                <a:ea typeface="黑体" panose="02010609060101010101" pitchFamily="49" charset="-122"/>
                <a:cs typeface="Times New Roman" panose="02020603050405020304" charset="0"/>
                <a:sym typeface="+mn-ea"/>
              </a:rPr>
              <a:t>ear</a:t>
            </a:r>
            <a:r>
              <a:rPr lang="en-US" sz="2200">
                <a:latin typeface="Times New Roman" panose="02020603050405020304" charset="0"/>
                <a:ea typeface="黑体" panose="02010609060101010101" pitchFamily="49" charset="-122"/>
                <a:cs typeface="Times New Roman" panose="02020603050405020304" charset="0"/>
                <a:sym typeface="+mn-ea"/>
              </a:rPr>
              <a:t>ly   h</a:t>
            </a:r>
            <a:r>
              <a:rPr lang="en-US" sz="2200" u="sng">
                <a:latin typeface="Times New Roman" panose="02020603050405020304" charset="0"/>
                <a:ea typeface="黑体" panose="02010609060101010101" pitchFamily="49" charset="-122"/>
                <a:cs typeface="Times New Roman" panose="02020603050405020304" charset="0"/>
                <a:sym typeface="+mn-ea"/>
              </a:rPr>
              <a:t>ear</a:t>
            </a:r>
            <a:r>
              <a:rPr lang="en-US" sz="2200">
                <a:latin typeface="Times New Roman" panose="02020603050405020304" charset="0"/>
                <a:ea typeface="黑体" panose="02010609060101010101" pitchFamily="49" charset="-122"/>
                <a:cs typeface="Times New Roman" panose="02020603050405020304" charset="0"/>
                <a:sym typeface="+mn-ea"/>
              </a:rPr>
              <a:t>d   l</a:t>
            </a:r>
            <a:r>
              <a:rPr lang="en-US" sz="2200" u="sng">
                <a:latin typeface="Times New Roman" panose="02020603050405020304" charset="0"/>
                <a:ea typeface="黑体" panose="02010609060101010101" pitchFamily="49" charset="-122"/>
                <a:cs typeface="Times New Roman" panose="02020603050405020304" charset="0"/>
                <a:sym typeface="+mn-ea"/>
              </a:rPr>
              <a:t>ear</a:t>
            </a:r>
            <a:r>
              <a:rPr lang="en-US" sz="2200">
                <a:latin typeface="Times New Roman" panose="02020603050405020304" charset="0"/>
                <a:ea typeface="黑体" panose="02010609060101010101" pitchFamily="49" charset="-122"/>
                <a:cs typeface="Times New Roman" panose="02020603050405020304" charset="0"/>
                <a:sym typeface="+mn-ea"/>
              </a:rPr>
              <a:t>n</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—/ɑː/ h</a:t>
            </a:r>
            <a:r>
              <a:rPr lang="en-US" sz="2200" u="sng">
                <a:latin typeface="Times New Roman" panose="02020603050405020304" charset="0"/>
                <a:ea typeface="黑体" panose="02010609060101010101" pitchFamily="49" charset="-122"/>
                <a:cs typeface="Times New Roman" panose="02020603050405020304" charset="0"/>
                <a:sym typeface="+mn-ea"/>
              </a:rPr>
              <a:t>ear</a:t>
            </a:r>
            <a:r>
              <a:rPr lang="en-US" sz="2200">
                <a:latin typeface="Times New Roman" panose="02020603050405020304" charset="0"/>
                <a:ea typeface="黑体" panose="02010609060101010101" pitchFamily="49" charset="-122"/>
                <a:cs typeface="Times New Roman" panose="02020603050405020304" charset="0"/>
                <a:sym typeface="+mn-ea"/>
              </a:rPr>
              <a:t>t</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(7)ee—/iː/ m</a:t>
            </a:r>
            <a:r>
              <a:rPr lang="en-US" sz="2200" u="sng">
                <a:latin typeface="Times New Roman" panose="02020603050405020304" charset="0"/>
                <a:ea typeface="黑体" panose="02010609060101010101" pitchFamily="49" charset="-122"/>
                <a:cs typeface="Times New Roman" panose="02020603050405020304" charset="0"/>
                <a:sym typeface="+mn-ea"/>
              </a:rPr>
              <a:t>ee</a:t>
            </a:r>
            <a:r>
              <a:rPr lang="en-US" sz="2200">
                <a:latin typeface="Times New Roman" panose="02020603050405020304" charset="0"/>
                <a:ea typeface="黑体" panose="02010609060101010101" pitchFamily="49" charset="-122"/>
                <a:cs typeface="Times New Roman" panose="02020603050405020304" charset="0"/>
                <a:sym typeface="+mn-ea"/>
              </a:rPr>
              <a:t>t   s</a:t>
            </a:r>
            <a:r>
              <a:rPr lang="en-US" sz="2200" u="sng">
                <a:latin typeface="Times New Roman" panose="02020603050405020304" charset="0"/>
                <a:ea typeface="黑体" panose="02010609060101010101" pitchFamily="49" charset="-122"/>
                <a:cs typeface="Times New Roman" panose="02020603050405020304" charset="0"/>
                <a:sym typeface="+mn-ea"/>
              </a:rPr>
              <a:t>ee</a:t>
            </a:r>
            <a:r>
              <a:rPr lang="en-US" sz="2200">
                <a:latin typeface="Times New Roman" panose="02020603050405020304" charset="0"/>
                <a:ea typeface="黑体" panose="02010609060101010101" pitchFamily="49" charset="-122"/>
                <a:cs typeface="Times New Roman" panose="02020603050405020304" charset="0"/>
                <a:sym typeface="+mn-ea"/>
              </a:rPr>
              <a:t>   b</a:t>
            </a:r>
            <a:r>
              <a:rPr lang="en-US" sz="2200" u="sng">
                <a:latin typeface="Times New Roman" panose="02020603050405020304" charset="0"/>
                <a:ea typeface="黑体" panose="02010609060101010101" pitchFamily="49" charset="-122"/>
                <a:cs typeface="Times New Roman" panose="02020603050405020304" charset="0"/>
                <a:sym typeface="+mn-ea"/>
              </a:rPr>
              <a:t>ee</a:t>
            </a:r>
            <a:r>
              <a:rPr lang="en-US" sz="2200">
                <a:latin typeface="Times New Roman" panose="02020603050405020304" charset="0"/>
                <a:ea typeface="黑体" panose="02010609060101010101" pitchFamily="49" charset="-122"/>
                <a:cs typeface="Times New Roman" panose="02020603050405020304" charset="0"/>
                <a:sym typeface="+mn-ea"/>
              </a:rPr>
              <a:t>   f</a:t>
            </a:r>
            <a:r>
              <a:rPr lang="en-US" sz="2200" u="sng">
                <a:latin typeface="Times New Roman" panose="02020603050405020304" charset="0"/>
                <a:ea typeface="黑体" panose="02010609060101010101" pitchFamily="49" charset="-122"/>
                <a:cs typeface="Times New Roman" panose="02020603050405020304" charset="0"/>
                <a:sym typeface="+mn-ea"/>
              </a:rPr>
              <a:t>ee</a:t>
            </a:r>
            <a:r>
              <a:rPr lang="en-US" sz="2200">
                <a:latin typeface="Times New Roman" panose="02020603050405020304" charset="0"/>
                <a:ea typeface="黑体" panose="02010609060101010101" pitchFamily="49" charset="-122"/>
                <a:cs typeface="Times New Roman" panose="02020603050405020304" charset="0"/>
                <a:sym typeface="+mn-ea"/>
              </a:rPr>
              <a:t>t   j</a:t>
            </a:r>
            <a:r>
              <a:rPr lang="en-US" sz="2200" u="sng">
                <a:latin typeface="Times New Roman" panose="02020603050405020304" charset="0"/>
                <a:ea typeface="黑体" panose="02010609060101010101" pitchFamily="49" charset="-122"/>
                <a:cs typeface="Times New Roman" panose="02020603050405020304" charset="0"/>
                <a:sym typeface="+mn-ea"/>
              </a:rPr>
              <a:t>ee</a:t>
            </a:r>
            <a:r>
              <a:rPr lang="en-US" sz="2200">
                <a:latin typeface="Times New Roman" panose="02020603050405020304" charset="0"/>
                <a:ea typeface="黑体" panose="02010609060101010101" pitchFamily="49" charset="-122"/>
                <a:cs typeface="Times New Roman" panose="02020603050405020304" charset="0"/>
                <a:sym typeface="+mn-ea"/>
              </a:rPr>
              <a:t>p   tr</a:t>
            </a:r>
            <a:r>
              <a:rPr lang="en-US" sz="2200" u="sng">
                <a:latin typeface="Times New Roman" panose="02020603050405020304" charset="0"/>
                <a:ea typeface="黑体" panose="02010609060101010101" pitchFamily="49" charset="-122"/>
                <a:cs typeface="Times New Roman" panose="02020603050405020304" charset="0"/>
                <a:sym typeface="+mn-ea"/>
              </a:rPr>
              <a:t>ee</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(8)eir—/eə/ th</a:t>
            </a:r>
            <a:r>
              <a:rPr lang="en-US" sz="2200" u="sng">
                <a:latin typeface="Times New Roman" panose="02020603050405020304" charset="0"/>
                <a:ea typeface="黑体" panose="02010609060101010101" pitchFamily="49" charset="-122"/>
                <a:cs typeface="Times New Roman" panose="02020603050405020304" charset="0"/>
                <a:sym typeface="+mn-ea"/>
              </a:rPr>
              <a:t>eir</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(9)ei/ey—/eɪ/ </a:t>
            </a:r>
            <a:r>
              <a:rPr lang="en-US" sz="2200" u="sng">
                <a:latin typeface="Times New Roman" panose="02020603050405020304" charset="0"/>
                <a:ea typeface="黑体" panose="02010609060101010101" pitchFamily="49" charset="-122"/>
                <a:cs typeface="Times New Roman" panose="02020603050405020304" charset="0"/>
                <a:sym typeface="+mn-ea"/>
              </a:rPr>
              <a:t>ei</a:t>
            </a:r>
            <a:r>
              <a:rPr lang="en-US" sz="2200">
                <a:latin typeface="Times New Roman" panose="02020603050405020304" charset="0"/>
                <a:ea typeface="黑体" panose="02010609060101010101" pitchFamily="49" charset="-122"/>
                <a:cs typeface="Times New Roman" panose="02020603050405020304" charset="0"/>
                <a:sym typeface="+mn-ea"/>
              </a:rPr>
              <a:t>ght   th</a:t>
            </a:r>
            <a:r>
              <a:rPr lang="en-US" sz="2200" u="sng">
                <a:latin typeface="Times New Roman" panose="02020603050405020304" charset="0"/>
                <a:ea typeface="黑体" panose="02010609060101010101" pitchFamily="49" charset="-122"/>
                <a:cs typeface="Times New Roman" panose="02020603050405020304" charset="0"/>
                <a:sym typeface="+mn-ea"/>
              </a:rPr>
              <a:t>ey</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—/iː/ rec</a:t>
            </a:r>
            <a:r>
              <a:rPr lang="en-US" sz="2200" u="sng">
                <a:latin typeface="Times New Roman" panose="02020603050405020304" charset="0"/>
                <a:ea typeface="黑体" panose="02010609060101010101" pitchFamily="49" charset="-122"/>
                <a:cs typeface="Times New Roman" panose="02020603050405020304" charset="0"/>
                <a:sym typeface="+mn-ea"/>
              </a:rPr>
              <a:t>ei</a:t>
            </a:r>
            <a:r>
              <a:rPr lang="en-US" sz="2200">
                <a:latin typeface="Times New Roman" panose="02020603050405020304" charset="0"/>
                <a:ea typeface="黑体" panose="02010609060101010101" pitchFamily="49" charset="-122"/>
                <a:cs typeface="Times New Roman" panose="02020603050405020304" charset="0"/>
                <a:sym typeface="+mn-ea"/>
              </a:rPr>
              <a:t>ve   k</a:t>
            </a:r>
            <a:r>
              <a:rPr lang="en-US" sz="2200" u="sng">
                <a:latin typeface="Times New Roman" panose="02020603050405020304" charset="0"/>
                <a:ea typeface="黑体" panose="02010609060101010101" pitchFamily="49" charset="-122"/>
                <a:cs typeface="Times New Roman" panose="02020603050405020304" charset="0"/>
                <a:sym typeface="+mn-ea"/>
              </a:rPr>
              <a:t>ey</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29</a:t>
            </a:fld>
            <a:r>
              <a:rPr lang="zh-CN" altLang="en-US"/>
              <a:t>页，共76页</a:t>
            </a:r>
            <a:endParaRPr lang="zh-CN" altLang="en-US" dirty="0"/>
          </a:p>
        </p:txBody>
      </p:sp>
      <p:sp>
        <p:nvSpPr>
          <p:cNvPr id="3" name="文本框 1"/>
          <p:cNvSpPr txBox="1">
            <a:spLocks noChangeArrowheads="1"/>
          </p:cNvSpPr>
          <p:nvPr/>
        </p:nvSpPr>
        <p:spPr bwMode="auto">
          <a:xfrm>
            <a:off x="431800" y="1166495"/>
            <a:ext cx="8359140" cy="349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(10)al—/ɔː/ t</a:t>
            </a:r>
            <a:r>
              <a:rPr lang="en-US" sz="2200" u="sng">
                <a:latin typeface="Times New Roman" panose="02020603050405020304" charset="0"/>
                <a:ea typeface="黑体" panose="02010609060101010101" pitchFamily="49" charset="-122"/>
                <a:cs typeface="Times New Roman" panose="02020603050405020304" charset="0"/>
                <a:sym typeface="+mn-ea"/>
              </a:rPr>
              <a:t>al</a:t>
            </a:r>
            <a:r>
              <a:rPr lang="en-US" sz="2200">
                <a:latin typeface="Times New Roman" panose="02020603050405020304" charset="0"/>
                <a:ea typeface="黑体" panose="02010609060101010101" pitchFamily="49" charset="-122"/>
                <a:cs typeface="Times New Roman" panose="02020603050405020304" charset="0"/>
                <a:sym typeface="+mn-ea"/>
              </a:rPr>
              <a:t>l   sm</a:t>
            </a:r>
            <a:r>
              <a:rPr lang="en-US" sz="2200" u="sng">
                <a:latin typeface="Times New Roman" panose="02020603050405020304" charset="0"/>
                <a:ea typeface="黑体" panose="02010609060101010101" pitchFamily="49" charset="-122"/>
                <a:cs typeface="Times New Roman" panose="02020603050405020304" charset="0"/>
                <a:sym typeface="+mn-ea"/>
              </a:rPr>
              <a:t>al</a:t>
            </a:r>
            <a:r>
              <a:rPr lang="en-US" sz="2200">
                <a:latin typeface="Times New Roman" panose="02020603050405020304" charset="0"/>
                <a:ea typeface="黑体" panose="02010609060101010101" pitchFamily="49" charset="-122"/>
                <a:cs typeface="Times New Roman" panose="02020603050405020304" charset="0"/>
                <a:sym typeface="+mn-ea"/>
              </a:rPr>
              <a:t>l   b</a:t>
            </a:r>
            <a:r>
              <a:rPr lang="en-US" sz="2200" u="sng">
                <a:latin typeface="Times New Roman" panose="02020603050405020304" charset="0"/>
                <a:ea typeface="黑体" panose="02010609060101010101" pitchFamily="49" charset="-122"/>
                <a:cs typeface="Times New Roman" panose="02020603050405020304" charset="0"/>
                <a:sym typeface="+mn-ea"/>
              </a:rPr>
              <a:t>al</a:t>
            </a:r>
            <a:r>
              <a:rPr lang="en-US" sz="2200">
                <a:latin typeface="Times New Roman" panose="02020603050405020304" charset="0"/>
                <a:ea typeface="黑体" panose="02010609060101010101" pitchFamily="49" charset="-122"/>
                <a:cs typeface="Times New Roman" panose="02020603050405020304" charset="0"/>
                <a:sym typeface="+mn-ea"/>
              </a:rPr>
              <a:t>l   t</a:t>
            </a:r>
            <a:r>
              <a:rPr lang="en-US" sz="2200" u="sng">
                <a:latin typeface="Times New Roman" panose="02020603050405020304" charset="0"/>
                <a:ea typeface="黑体" panose="02010609060101010101" pitchFamily="49" charset="-122"/>
                <a:cs typeface="Times New Roman" panose="02020603050405020304" charset="0"/>
                <a:sym typeface="+mn-ea"/>
              </a:rPr>
              <a:t>al</a:t>
            </a:r>
            <a:r>
              <a:rPr lang="en-US" sz="2200">
                <a:latin typeface="Times New Roman" panose="02020603050405020304" charset="0"/>
                <a:ea typeface="黑体" panose="02010609060101010101" pitchFamily="49" charset="-122"/>
                <a:cs typeface="Times New Roman" panose="02020603050405020304" charset="0"/>
                <a:sym typeface="+mn-ea"/>
              </a:rPr>
              <a:t>k   w</a:t>
            </a:r>
            <a:r>
              <a:rPr lang="en-US" sz="2200" u="sng">
                <a:latin typeface="Times New Roman" panose="02020603050405020304" charset="0"/>
                <a:ea typeface="黑体" panose="02010609060101010101" pitchFamily="49" charset="-122"/>
                <a:cs typeface="Times New Roman" panose="02020603050405020304" charset="0"/>
                <a:sym typeface="+mn-ea"/>
              </a:rPr>
              <a:t>al</a:t>
            </a:r>
            <a:r>
              <a:rPr lang="en-US" sz="2200">
                <a:latin typeface="Times New Roman" panose="02020603050405020304" charset="0"/>
                <a:ea typeface="黑体" panose="02010609060101010101" pitchFamily="49" charset="-122"/>
                <a:cs typeface="Times New Roman" panose="02020603050405020304" charset="0"/>
                <a:sym typeface="+mn-ea"/>
              </a:rPr>
              <a:t>k</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—/ɔːl/ </a:t>
            </a:r>
            <a:r>
              <a:rPr lang="en-US" sz="2200" u="sng">
                <a:latin typeface="Times New Roman" panose="02020603050405020304" charset="0"/>
                <a:ea typeface="黑体" panose="02010609060101010101" pitchFamily="49" charset="-122"/>
                <a:cs typeface="Times New Roman" panose="02020603050405020304" charset="0"/>
                <a:sym typeface="+mn-ea"/>
              </a:rPr>
              <a:t>al</a:t>
            </a:r>
            <a:r>
              <a:rPr lang="en-US" sz="2200">
                <a:latin typeface="Times New Roman" panose="02020603050405020304" charset="0"/>
                <a:ea typeface="黑体" panose="02010609060101010101" pitchFamily="49" charset="-122"/>
                <a:cs typeface="Times New Roman" panose="02020603050405020304" charset="0"/>
                <a:sym typeface="+mn-ea"/>
              </a:rPr>
              <a:t>ways   </a:t>
            </a:r>
            <a:r>
              <a:rPr lang="en-US" sz="2200" u="sng">
                <a:latin typeface="Times New Roman" panose="02020603050405020304" charset="0"/>
                <a:ea typeface="黑体" panose="02010609060101010101" pitchFamily="49" charset="-122"/>
                <a:cs typeface="Times New Roman" panose="02020603050405020304" charset="0"/>
                <a:sym typeface="+mn-ea"/>
              </a:rPr>
              <a:t>al</a:t>
            </a:r>
            <a:r>
              <a:rPr lang="en-US" sz="2200">
                <a:latin typeface="Times New Roman" panose="02020603050405020304" charset="0"/>
                <a:ea typeface="黑体" panose="02010609060101010101" pitchFamily="49" charset="-122"/>
                <a:cs typeface="Times New Roman" panose="02020603050405020304" charset="0"/>
                <a:sym typeface="+mn-ea"/>
              </a:rPr>
              <a:t>so   s</a:t>
            </a:r>
            <a:r>
              <a:rPr lang="en-US" sz="2200" u="sng">
                <a:latin typeface="Times New Roman" panose="02020603050405020304" charset="0"/>
                <a:ea typeface="黑体" panose="02010609060101010101" pitchFamily="49" charset="-122"/>
                <a:cs typeface="Times New Roman" panose="02020603050405020304" charset="0"/>
                <a:sym typeface="+mn-ea"/>
              </a:rPr>
              <a:t>al</a:t>
            </a:r>
            <a:r>
              <a:rPr lang="en-US" sz="2200">
                <a:latin typeface="Times New Roman" panose="02020603050405020304" charset="0"/>
                <a:ea typeface="黑体" panose="02010609060101010101" pitchFamily="49" charset="-122"/>
                <a:cs typeface="Times New Roman" panose="02020603050405020304" charset="0"/>
                <a:sym typeface="+mn-ea"/>
              </a:rPr>
              <a:t>t   </a:t>
            </a:r>
            <a:r>
              <a:rPr lang="en-US" sz="2200" u="sng">
                <a:latin typeface="Times New Roman" panose="02020603050405020304" charset="0"/>
                <a:ea typeface="黑体" panose="02010609060101010101" pitchFamily="49" charset="-122"/>
                <a:cs typeface="Times New Roman" panose="02020603050405020304" charset="0"/>
                <a:sym typeface="+mn-ea"/>
              </a:rPr>
              <a:t>al</a:t>
            </a:r>
            <a:r>
              <a:rPr lang="en-US" sz="2200">
                <a:latin typeface="Times New Roman" panose="02020603050405020304" charset="0"/>
                <a:ea typeface="黑体" panose="02010609060101010101" pitchFamily="49" charset="-122"/>
                <a:cs typeface="Times New Roman" panose="02020603050405020304" charset="0"/>
                <a:sym typeface="+mn-ea"/>
              </a:rPr>
              <a:t>most   </a:t>
            </a:r>
            <a:r>
              <a:rPr lang="en-US" sz="2200" u="sng">
                <a:latin typeface="Times New Roman" panose="02020603050405020304" charset="0"/>
                <a:ea typeface="黑体" panose="02010609060101010101" pitchFamily="49" charset="-122"/>
                <a:cs typeface="Times New Roman" panose="02020603050405020304" charset="0"/>
                <a:sym typeface="+mn-ea"/>
              </a:rPr>
              <a:t>al</a:t>
            </a:r>
            <a:r>
              <a:rPr lang="en-US" sz="2200">
                <a:latin typeface="Times New Roman" panose="02020603050405020304" charset="0"/>
                <a:ea typeface="黑体" panose="02010609060101010101" pitchFamily="49" charset="-122"/>
                <a:cs typeface="Times New Roman" panose="02020603050405020304" charset="0"/>
                <a:sym typeface="+mn-ea"/>
              </a:rPr>
              <a:t>though   </a:t>
            </a:r>
            <a:r>
              <a:rPr lang="en-US" sz="2200" u="sng">
                <a:latin typeface="Times New Roman" panose="02020603050405020304" charset="0"/>
                <a:ea typeface="黑体" panose="02010609060101010101" pitchFamily="49" charset="-122"/>
                <a:cs typeface="Times New Roman" panose="02020603050405020304" charset="0"/>
                <a:sym typeface="+mn-ea"/>
              </a:rPr>
              <a:t>al</a:t>
            </a:r>
            <a:r>
              <a:rPr lang="en-US" sz="2200">
                <a:latin typeface="Times New Roman" panose="02020603050405020304" charset="0"/>
                <a:ea typeface="黑体" panose="02010609060101010101" pitchFamily="49" charset="-122"/>
                <a:cs typeface="Times New Roman" panose="02020603050405020304" charset="0"/>
                <a:sym typeface="+mn-ea"/>
              </a:rPr>
              <a:t>ready</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—/æ/ sh</a:t>
            </a:r>
            <a:r>
              <a:rPr lang="en-US" sz="2200" u="sng">
                <a:latin typeface="Times New Roman" panose="02020603050405020304" charset="0"/>
                <a:ea typeface="黑体" panose="02010609060101010101" pitchFamily="49" charset="-122"/>
                <a:cs typeface="Times New Roman" panose="02020603050405020304" charset="0"/>
                <a:sym typeface="+mn-ea"/>
              </a:rPr>
              <a:t>al</a:t>
            </a:r>
            <a:r>
              <a:rPr lang="en-US" sz="2200">
                <a:latin typeface="Times New Roman" panose="02020603050405020304" charset="0"/>
                <a:ea typeface="黑体" panose="02010609060101010101" pitchFamily="49" charset="-122"/>
                <a:cs typeface="Times New Roman" panose="02020603050405020304" charset="0"/>
                <a:sym typeface="+mn-ea"/>
              </a:rPr>
              <a:t>l</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—/ɑː/ h</a:t>
            </a:r>
            <a:r>
              <a:rPr lang="en-US" sz="2200" u="sng">
                <a:latin typeface="Times New Roman" panose="02020603050405020304" charset="0"/>
                <a:ea typeface="黑体" panose="02010609060101010101" pitchFamily="49" charset="-122"/>
                <a:cs typeface="Times New Roman" panose="02020603050405020304" charset="0"/>
                <a:sym typeface="+mn-ea"/>
              </a:rPr>
              <a:t>al</a:t>
            </a:r>
            <a:r>
              <a:rPr lang="en-US" sz="2200">
                <a:latin typeface="Times New Roman" panose="02020603050405020304" charset="0"/>
                <a:ea typeface="黑体" panose="02010609060101010101" pitchFamily="49" charset="-122"/>
                <a:cs typeface="Times New Roman" panose="02020603050405020304" charset="0"/>
                <a:sym typeface="+mn-ea"/>
              </a:rPr>
              <a:t>f   c</a:t>
            </a:r>
            <a:r>
              <a:rPr lang="en-US" sz="2200" u="sng">
                <a:latin typeface="Times New Roman" panose="02020603050405020304" charset="0"/>
                <a:ea typeface="黑体" panose="02010609060101010101" pitchFamily="49" charset="-122"/>
                <a:cs typeface="Times New Roman" panose="02020603050405020304" charset="0"/>
                <a:sym typeface="+mn-ea"/>
              </a:rPr>
              <a:t>al</a:t>
            </a:r>
            <a:r>
              <a:rPr lang="en-US" sz="2200">
                <a:latin typeface="Times New Roman" panose="02020603050405020304" charset="0"/>
                <a:ea typeface="黑体" panose="02010609060101010101" pitchFamily="49" charset="-122"/>
                <a:cs typeface="Times New Roman" panose="02020603050405020304" charset="0"/>
                <a:sym typeface="+mn-ea"/>
              </a:rPr>
              <a:t>m</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(11)er—/ə/ work</a:t>
            </a:r>
            <a:r>
              <a:rPr lang="en-US" sz="2200" u="sng">
                <a:latin typeface="Times New Roman" panose="02020603050405020304" charset="0"/>
                <a:ea typeface="黑体" panose="02010609060101010101" pitchFamily="49" charset="-122"/>
                <a:cs typeface="Times New Roman" panose="02020603050405020304" charset="0"/>
                <a:sym typeface="+mn-ea"/>
              </a:rPr>
              <a:t>er</a:t>
            </a:r>
            <a:r>
              <a:rPr lang="en-US" sz="2200">
                <a:latin typeface="Times New Roman" panose="02020603050405020304" charset="0"/>
                <a:ea typeface="黑体" panose="02010609060101010101" pitchFamily="49" charset="-122"/>
                <a:cs typeface="Times New Roman" panose="02020603050405020304" charset="0"/>
                <a:sym typeface="+mn-ea"/>
              </a:rPr>
              <a:t>   teach</a:t>
            </a:r>
            <a:r>
              <a:rPr lang="en-US" sz="2200" u="sng">
                <a:latin typeface="Times New Roman" panose="02020603050405020304" charset="0"/>
                <a:ea typeface="黑体" panose="02010609060101010101" pitchFamily="49" charset="-122"/>
                <a:cs typeface="Times New Roman" panose="02020603050405020304" charset="0"/>
                <a:sym typeface="+mn-ea"/>
              </a:rPr>
              <a:t>er</a:t>
            </a:r>
            <a:r>
              <a:rPr lang="en-US" sz="2200">
                <a:latin typeface="Times New Roman" panose="02020603050405020304" charset="0"/>
                <a:ea typeface="黑体" panose="02010609060101010101" pitchFamily="49" charset="-122"/>
                <a:cs typeface="Times New Roman" panose="02020603050405020304" charset="0"/>
                <a:sym typeface="+mn-ea"/>
              </a:rPr>
              <a:t>   rul</a:t>
            </a:r>
            <a:r>
              <a:rPr lang="en-US" sz="2200" u="sng">
                <a:latin typeface="Times New Roman" panose="02020603050405020304" charset="0"/>
                <a:ea typeface="黑体" panose="02010609060101010101" pitchFamily="49" charset="-122"/>
                <a:cs typeface="Times New Roman" panose="02020603050405020304" charset="0"/>
                <a:sym typeface="+mn-ea"/>
              </a:rPr>
              <a:t>er</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—/ɜː/ p</a:t>
            </a:r>
            <a:r>
              <a:rPr lang="en-US" sz="2200" u="sng">
                <a:latin typeface="Times New Roman" panose="02020603050405020304" charset="0"/>
                <a:ea typeface="黑体" panose="02010609060101010101" pitchFamily="49" charset="-122"/>
                <a:cs typeface="Times New Roman" panose="02020603050405020304" charset="0"/>
                <a:sym typeface="+mn-ea"/>
              </a:rPr>
              <a:t>er</a:t>
            </a:r>
            <a:r>
              <a:rPr lang="en-US" sz="2200">
                <a:latin typeface="Times New Roman" panose="02020603050405020304" charset="0"/>
                <a:ea typeface="黑体" panose="02010609060101010101" pitchFamily="49" charset="-122"/>
                <a:cs typeface="Times New Roman" panose="02020603050405020304" charset="0"/>
                <a:sym typeface="+mn-ea"/>
              </a:rPr>
              <a:t>fect   c</a:t>
            </a:r>
            <a:r>
              <a:rPr lang="en-US" sz="2200" u="sng">
                <a:latin typeface="Times New Roman" panose="02020603050405020304" charset="0"/>
                <a:ea typeface="黑体" panose="02010609060101010101" pitchFamily="49" charset="-122"/>
                <a:cs typeface="Times New Roman" panose="02020603050405020304" charset="0"/>
                <a:sym typeface="+mn-ea"/>
              </a:rPr>
              <a:t>er</a:t>
            </a:r>
            <a:r>
              <a:rPr lang="en-US" sz="2200">
                <a:latin typeface="Times New Roman" panose="02020603050405020304" charset="0"/>
                <a:ea typeface="黑体" panose="02010609060101010101" pitchFamily="49" charset="-122"/>
                <a:cs typeface="Times New Roman" panose="02020603050405020304" charset="0"/>
                <a:sym typeface="+mn-ea"/>
              </a:rPr>
              <a:t>tainly</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(12)ere—/ɪə/ h</a:t>
            </a:r>
            <a:r>
              <a:rPr lang="en-US" sz="2200" u="sng">
                <a:latin typeface="Times New Roman" panose="02020603050405020304" charset="0"/>
                <a:ea typeface="黑体" panose="02010609060101010101" pitchFamily="49" charset="-122"/>
                <a:cs typeface="Times New Roman" panose="02020603050405020304" charset="0"/>
                <a:sym typeface="+mn-ea"/>
              </a:rPr>
              <a:t>ere</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—/eə/ wh</a:t>
            </a:r>
            <a:r>
              <a:rPr lang="en-US" sz="2200" u="sng">
                <a:latin typeface="Times New Roman" panose="02020603050405020304" charset="0"/>
                <a:ea typeface="黑体" panose="02010609060101010101" pitchFamily="49" charset="-122"/>
                <a:cs typeface="Times New Roman" panose="02020603050405020304" charset="0"/>
                <a:sym typeface="+mn-ea"/>
              </a:rPr>
              <a:t>ere</a:t>
            </a:r>
            <a:r>
              <a:rPr lang="en-US" sz="2200">
                <a:latin typeface="Times New Roman" panose="02020603050405020304" charset="0"/>
                <a:ea typeface="黑体" panose="02010609060101010101" pitchFamily="49" charset="-122"/>
                <a:cs typeface="Times New Roman" panose="02020603050405020304" charset="0"/>
                <a:sym typeface="+mn-ea"/>
              </a:rPr>
              <a:t>   th</a:t>
            </a:r>
            <a:r>
              <a:rPr lang="en-US" sz="2200" u="sng">
                <a:latin typeface="Times New Roman" panose="02020603050405020304" charset="0"/>
                <a:ea typeface="黑体" panose="02010609060101010101" pitchFamily="49" charset="-122"/>
                <a:cs typeface="Times New Roman" panose="02020603050405020304" charset="0"/>
                <a:sym typeface="+mn-ea"/>
              </a:rPr>
              <a:t>ere</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37730" y="4759960"/>
            <a:ext cx="1778000" cy="273685"/>
          </a:xfrm>
        </p:spPr>
        <p:txBody>
          <a:bodyPr/>
          <a:lstStyle/>
          <a:p>
            <a:r>
              <a:rPr lang="zh-CN" altLang="en-US"/>
              <a:t>第</a:t>
            </a:r>
            <a:fld id="{24130960-09FD-428B-996F-A983EEEB0784}" type="slidenum">
              <a:rPr lang="zh-CN" altLang="en-US" smtClean="0"/>
              <a:t>3</a:t>
            </a:fld>
            <a:r>
              <a:rPr lang="zh-CN" altLang="en-US"/>
              <a:t>页，共76页</a:t>
            </a:r>
            <a:endParaRPr lang="zh-CN" altLang="en-US" dirty="0"/>
          </a:p>
        </p:txBody>
      </p:sp>
      <p:sp>
        <p:nvSpPr>
          <p:cNvPr id="4" name="文本框 3"/>
          <p:cNvSpPr txBox="1"/>
          <p:nvPr/>
        </p:nvSpPr>
        <p:spPr>
          <a:xfrm>
            <a:off x="322580" y="1097915"/>
            <a:ext cx="8474075" cy="3484880"/>
          </a:xfrm>
          <a:prstGeom prst="rect">
            <a:avLst/>
          </a:prstGeom>
          <a:noFill/>
        </p:spPr>
        <p:txBody>
          <a:bodyPr wrap="square" rtlCol="0">
            <a:noAutofit/>
          </a:bodyPr>
          <a:lstStyle/>
          <a:p>
            <a:endParaRPr lang="zh-CN" altLang="en-US"/>
          </a:p>
        </p:txBody>
      </p:sp>
      <p:graphicFrame>
        <p:nvGraphicFramePr>
          <p:cNvPr id="12" name="表格 11"/>
          <p:cNvGraphicFramePr/>
          <p:nvPr>
            <p:custDataLst>
              <p:tags r:id="rId2"/>
            </p:custDataLst>
          </p:nvPr>
        </p:nvGraphicFramePr>
        <p:xfrm>
          <a:off x="371475" y="1059815"/>
          <a:ext cx="8387080" cy="3621024"/>
        </p:xfrm>
        <a:graphic>
          <a:graphicData uri="http://schemas.openxmlformats.org/drawingml/2006/table">
            <a:tbl>
              <a:tblPr/>
              <a:tblGrid>
                <a:gridCol w="1597025"/>
                <a:gridCol w="2374900"/>
                <a:gridCol w="1294765"/>
                <a:gridCol w="3120390"/>
              </a:tblGrid>
              <a:tr h="803910">
                <a:tc rowSpan="2">
                  <a:txBody>
                    <a:bodyPr/>
                    <a:lstStyle/>
                    <a:p>
                      <a:pPr indent="0" algn="ctr" fontAlgn="auto">
                        <a:lnSpc>
                          <a:spcPct val="120000"/>
                        </a:lnSpc>
                        <a:buClrTx/>
                        <a:buSzTx/>
                        <a:buNone/>
                      </a:pPr>
                      <a:r>
                        <a:rPr lang="en-US" sz="2200" b="1">
                          <a:latin typeface="Times New Roman" panose="02020603050405020304" charset="0"/>
                          <a:ea typeface="黑体" panose="02010609060101010101" pitchFamily="49" charset="-122"/>
                          <a:cs typeface="Times New Roman" panose="02020603050405020304" charset="0"/>
                        </a:rPr>
                        <a:t>考点</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fontAlgn="auto">
                        <a:lnSpc>
                          <a:spcPct val="120000"/>
                        </a:lnSpc>
                        <a:buClrTx/>
                        <a:buSzTx/>
                        <a:buNone/>
                      </a:pPr>
                      <a:r>
                        <a:rPr lang="en-US" sz="2200" b="1">
                          <a:latin typeface="Times New Roman" panose="02020603050405020304" charset="0"/>
                          <a:ea typeface="黑体" panose="02010609060101010101" pitchFamily="49" charset="-122"/>
                          <a:cs typeface="Times New Roman" panose="02020603050405020304" charset="0"/>
                        </a:rPr>
                        <a:t>内容解读</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lstStyle/>
                    <a:p>
                      <a:pPr indent="0" algn="ctr" fontAlgn="auto">
                        <a:lnSpc>
                          <a:spcPct val="120000"/>
                        </a:lnSpc>
                        <a:buClrTx/>
                        <a:buSzTx/>
                        <a:buNone/>
                      </a:pPr>
                      <a:r>
                        <a:rPr lang="en-US" sz="2200" b="1">
                          <a:latin typeface="Times New Roman" panose="02020603050405020304" charset="0"/>
                          <a:ea typeface="黑体" panose="02010609060101010101" pitchFamily="49" charset="-122"/>
                          <a:cs typeface="Times New Roman" panose="02020603050405020304" charset="0"/>
                        </a:rPr>
                        <a:t>近四年对口高职考试统计(题号、试题关键词) </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333375">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ClrTx/>
                        <a:buSzTx/>
                        <a:buNone/>
                      </a:pPr>
                      <a:r>
                        <a:rPr lang="en-US" sz="2200" b="1">
                          <a:latin typeface="Times New Roman" panose="02020603050405020304" charset="0"/>
                          <a:ea typeface="黑体" panose="02010609060101010101" pitchFamily="49" charset="-122"/>
                          <a:cs typeface="Times New Roman" panose="02020603050405020304" charset="0"/>
                        </a:rPr>
                        <a:t>考试年份</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ClrTx/>
                        <a:buSzTx/>
                        <a:buNone/>
                      </a:pPr>
                      <a:r>
                        <a:rPr lang="en-US" sz="2200" b="1">
                          <a:latin typeface="Times New Roman" panose="02020603050405020304" charset="0"/>
                          <a:ea typeface="黑体" panose="02010609060101010101" pitchFamily="49" charset="-122"/>
                          <a:cs typeface="Times New Roman" panose="02020603050405020304" charset="0"/>
                        </a:rPr>
                        <a:t>常考题型</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318260">
                <a:tc>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1. 掌握字母和国际音 标，正确拼读单词</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1. 掌握26个字母和48个国际音标</a:t>
                      </a:r>
                    </a:p>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2. 熟练掌握五个元音字母在开音节词和重读闭音节词中的不同</a:t>
                      </a:r>
                      <a:r>
                        <a:rPr lang="zh-CN" altLang="en-US" sz="2200" b="0">
                          <a:latin typeface="Times New Roman" panose="02020603050405020304" charset="0"/>
                          <a:ea typeface="黑体" panose="02010609060101010101" pitchFamily="49" charset="-122"/>
                          <a:cs typeface="Times New Roman" panose="02020603050405020304" charset="0"/>
                        </a:rPr>
                        <a:t>读音</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ClrTx/>
                        <a:buSzTx/>
                        <a:buNone/>
                      </a:pPr>
                      <a:r>
                        <a:rPr lang="en-US" sz="2200" b="0">
                          <a:latin typeface="Times New Roman" panose="02020603050405020304" charset="0"/>
                          <a:ea typeface="黑体" panose="02010609060101010101" pitchFamily="49" charset="-122"/>
                          <a:cs typeface="Times New Roman" panose="02020603050405020304" charset="0"/>
                        </a:rPr>
                        <a:t>2019</a:t>
                      </a:r>
                      <a:r>
                        <a:rPr lang="zh-CN" altLang="en-US" sz="2200" b="0">
                          <a:latin typeface="Times New Roman" panose="02020603050405020304" charset="0"/>
                          <a:ea typeface="黑体" panose="02010609060101010101" pitchFamily="49" charset="-122"/>
                          <a:cs typeface="Times New Roman" panose="02020603050405020304" charset="0"/>
                        </a:rPr>
                        <a:t>年</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ClrTx/>
                        <a:buSzTx/>
                        <a:buFontTx/>
                        <a:buNone/>
                      </a:pPr>
                      <a:r>
                        <a:rPr lang="en-US" sz="2200" b="0">
                          <a:latin typeface="Times New Roman" panose="02020603050405020304" charset="0"/>
                          <a:ea typeface="黑体" panose="02010609060101010101" pitchFamily="49" charset="-122"/>
                          <a:cs typeface="Times New Roman" panose="02020603050405020304" charset="0"/>
                        </a:rPr>
                        <a:t>1、2、4题考查字母</a:t>
                      </a:r>
                      <a:r>
                        <a:rPr lang="en-US" sz="2200">
                          <a:latin typeface="Times New Roman" panose="02020603050405020304" charset="0"/>
                          <a:ea typeface="黑体" panose="02010609060101010101" pitchFamily="49" charset="-122"/>
                          <a:cs typeface="Times New Roman" panose="02020603050405020304" charset="0"/>
                          <a:sym typeface="+mn-ea"/>
                        </a:rPr>
                        <a:t>i、  a、 o的拼读规则；</a:t>
                      </a:r>
                      <a:endParaRPr lang="en-US" sz="2200" b="0">
                        <a:latin typeface="Times New Roman" panose="02020603050405020304" charset="0"/>
                        <a:ea typeface="黑体" panose="02010609060101010101" pitchFamily="49" charset="-122"/>
                        <a:cs typeface="Times New Roman" panose="02020603050405020304" charset="0"/>
                      </a:endParaRPr>
                    </a:p>
                    <a:p>
                      <a:pPr indent="0" algn="ctr" fontAlgn="auto">
                        <a:lnSpc>
                          <a:spcPct val="120000"/>
                        </a:lnSpc>
                        <a:buClrTx/>
                        <a:buSzTx/>
                        <a:buFontTx/>
                        <a:buNone/>
                      </a:pPr>
                      <a:r>
                        <a:rPr lang="en-US" sz="2200">
                          <a:latin typeface="Times New Roman" panose="02020603050405020304" charset="0"/>
                          <a:ea typeface="黑体" panose="02010609060101010101" pitchFamily="49" charset="-122"/>
                          <a:cs typeface="Times New Roman" panose="02020603050405020304" charset="0"/>
                          <a:sym typeface="+mn-ea"/>
                        </a:rPr>
                        <a:t>3、5题考查字母组合wh、 or的拼读规则</a:t>
                      </a:r>
                      <a:endParaRPr 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1"/>
    </p:custData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30</a:t>
            </a:fld>
            <a:r>
              <a:rPr lang="zh-CN" altLang="en-US"/>
              <a:t>页，共76页</a:t>
            </a:r>
            <a:endParaRPr lang="zh-CN" altLang="en-US" dirty="0"/>
          </a:p>
        </p:txBody>
      </p:sp>
      <p:sp>
        <p:nvSpPr>
          <p:cNvPr id="3" name="文本框 1"/>
          <p:cNvSpPr txBox="1">
            <a:spLocks noChangeArrowheads="1"/>
          </p:cNvSpPr>
          <p:nvPr/>
        </p:nvSpPr>
        <p:spPr bwMode="auto">
          <a:xfrm>
            <a:off x="431800" y="989330"/>
            <a:ext cx="8359140" cy="36588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(13)ew —/juː/ n</a:t>
            </a:r>
            <a:r>
              <a:rPr lang="en-US" sz="2200" u="sng">
                <a:latin typeface="Times New Roman" panose="02020603050405020304" charset="0"/>
                <a:ea typeface="黑体" panose="02010609060101010101" pitchFamily="49" charset="-122"/>
                <a:cs typeface="Times New Roman" panose="02020603050405020304" charset="0"/>
                <a:sym typeface="+mn-ea"/>
              </a:rPr>
              <a:t>ew</a:t>
            </a:r>
            <a:r>
              <a:rPr lang="en-US" sz="2200">
                <a:latin typeface="Times New Roman" panose="02020603050405020304" charset="0"/>
                <a:ea typeface="黑体" panose="02010609060101010101" pitchFamily="49" charset="-122"/>
                <a:cs typeface="Times New Roman" panose="02020603050405020304" charset="0"/>
                <a:sym typeface="+mn-ea"/>
              </a:rPr>
              <a:t>   f</a:t>
            </a:r>
            <a:r>
              <a:rPr lang="en-US" sz="2200" u="sng">
                <a:latin typeface="Times New Roman" panose="02020603050405020304" charset="0"/>
                <a:ea typeface="黑体" panose="02010609060101010101" pitchFamily="49" charset="-122"/>
                <a:cs typeface="Times New Roman" panose="02020603050405020304" charset="0"/>
                <a:sym typeface="+mn-ea"/>
              </a:rPr>
              <a:t>ew</a:t>
            </a:r>
            <a:r>
              <a:rPr lang="en-US" sz="2200">
                <a:latin typeface="Times New Roman" panose="02020603050405020304" charset="0"/>
                <a:ea typeface="黑体" panose="02010609060101010101" pitchFamily="49" charset="-122"/>
                <a:cs typeface="Times New Roman" panose="02020603050405020304" charset="0"/>
                <a:sym typeface="+mn-ea"/>
              </a:rPr>
              <a:t>   kn</a:t>
            </a:r>
            <a:r>
              <a:rPr lang="en-US" sz="2200" u="sng">
                <a:latin typeface="Times New Roman" panose="02020603050405020304" charset="0"/>
                <a:ea typeface="黑体" panose="02010609060101010101" pitchFamily="49" charset="-122"/>
                <a:cs typeface="Times New Roman" panose="02020603050405020304" charset="0"/>
                <a:sym typeface="+mn-ea"/>
              </a:rPr>
              <a:t>ew</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—/uː/ fl</a:t>
            </a:r>
            <a:r>
              <a:rPr lang="en-US" sz="2200" u="sng">
                <a:latin typeface="Times New Roman" panose="02020603050405020304" charset="0"/>
                <a:ea typeface="黑体" panose="02010609060101010101" pitchFamily="49" charset="-122"/>
                <a:cs typeface="Times New Roman" panose="02020603050405020304" charset="0"/>
                <a:sym typeface="+mn-ea"/>
              </a:rPr>
              <a:t>ew</a:t>
            </a:r>
            <a:r>
              <a:rPr lang="en-US" sz="2200">
                <a:latin typeface="Times New Roman" panose="02020603050405020304" charset="0"/>
                <a:ea typeface="黑体" panose="02010609060101010101" pitchFamily="49" charset="-122"/>
                <a:cs typeface="Times New Roman" panose="02020603050405020304" charset="0"/>
                <a:sym typeface="+mn-ea"/>
              </a:rPr>
              <a:t>   gr</a:t>
            </a:r>
            <a:r>
              <a:rPr lang="en-US" sz="2200" u="sng">
                <a:latin typeface="Times New Roman" panose="02020603050405020304" charset="0"/>
                <a:ea typeface="黑体" panose="02010609060101010101" pitchFamily="49" charset="-122"/>
                <a:cs typeface="Times New Roman" panose="02020603050405020304" charset="0"/>
                <a:sym typeface="+mn-ea"/>
              </a:rPr>
              <a:t>ew</a:t>
            </a:r>
            <a:r>
              <a:rPr lang="en-US" sz="2200">
                <a:latin typeface="Times New Roman" panose="02020603050405020304" charset="0"/>
                <a:ea typeface="黑体" panose="02010609060101010101" pitchFamily="49" charset="-122"/>
                <a:cs typeface="Times New Roman" panose="02020603050405020304" charset="0"/>
                <a:sym typeface="+mn-ea"/>
              </a:rPr>
              <a:t>   bl</a:t>
            </a:r>
            <a:r>
              <a:rPr lang="en-US" sz="2200" u="sng">
                <a:latin typeface="Times New Roman" panose="02020603050405020304" charset="0"/>
                <a:ea typeface="黑体" panose="02010609060101010101" pitchFamily="49" charset="-122"/>
                <a:cs typeface="Times New Roman" panose="02020603050405020304" charset="0"/>
                <a:sym typeface="+mn-ea"/>
              </a:rPr>
              <a:t>ew</a:t>
            </a:r>
            <a:r>
              <a:rPr lang="en-US" sz="2200">
                <a:latin typeface="Times New Roman" panose="02020603050405020304" charset="0"/>
                <a:ea typeface="黑体" panose="02010609060101010101" pitchFamily="49" charset="-122"/>
                <a:cs typeface="Times New Roman" panose="02020603050405020304" charset="0"/>
                <a:sym typeface="+mn-ea"/>
              </a:rPr>
              <a:t>   thr</a:t>
            </a:r>
            <a:r>
              <a:rPr lang="en-US" sz="2200" u="sng">
                <a:latin typeface="Times New Roman" panose="02020603050405020304" charset="0"/>
                <a:ea typeface="黑体" panose="02010609060101010101" pitchFamily="49" charset="-122"/>
                <a:cs typeface="Times New Roman" panose="02020603050405020304" charset="0"/>
                <a:sym typeface="+mn-ea"/>
              </a:rPr>
              <a:t>ew</a:t>
            </a:r>
            <a:endParaRPr lang="en-US" sz="2200">
              <a:latin typeface="Times New Roman" panose="02020603050405020304" charset="0"/>
              <a:ea typeface="黑体" panose="02010609060101010101" pitchFamily="49" charset="-122"/>
              <a:cs typeface="Times New Roman" panose="02020603050405020304" charset="0"/>
              <a:sym typeface="+mn-ea"/>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(14)ir—/ɜː/ b</a:t>
            </a:r>
            <a:r>
              <a:rPr lang="en-US" sz="2200" u="sng">
                <a:latin typeface="Times New Roman" panose="02020603050405020304" charset="0"/>
                <a:ea typeface="黑体" panose="02010609060101010101" pitchFamily="49" charset="-122"/>
                <a:cs typeface="Times New Roman" panose="02020603050405020304" charset="0"/>
                <a:sym typeface="+mn-ea"/>
              </a:rPr>
              <a:t>ir</a:t>
            </a:r>
            <a:r>
              <a:rPr lang="en-US" sz="2200">
                <a:latin typeface="Times New Roman" panose="02020603050405020304" charset="0"/>
                <a:ea typeface="黑体" panose="02010609060101010101" pitchFamily="49" charset="-122"/>
                <a:cs typeface="Times New Roman" panose="02020603050405020304" charset="0"/>
                <a:sym typeface="+mn-ea"/>
              </a:rPr>
              <a:t>d   g</a:t>
            </a:r>
            <a:r>
              <a:rPr lang="en-US" sz="2200" u="sng">
                <a:latin typeface="Times New Roman" panose="02020603050405020304" charset="0"/>
                <a:ea typeface="黑体" panose="02010609060101010101" pitchFamily="49" charset="-122"/>
                <a:cs typeface="Times New Roman" panose="02020603050405020304" charset="0"/>
                <a:sym typeface="+mn-ea"/>
              </a:rPr>
              <a:t>ir</a:t>
            </a:r>
            <a:r>
              <a:rPr lang="en-US" sz="2200">
                <a:latin typeface="Times New Roman" panose="02020603050405020304" charset="0"/>
                <a:ea typeface="黑体" panose="02010609060101010101" pitchFamily="49" charset="-122"/>
                <a:cs typeface="Times New Roman" panose="02020603050405020304" charset="0"/>
                <a:sym typeface="+mn-ea"/>
              </a:rPr>
              <a:t>l   sh</a:t>
            </a:r>
            <a:r>
              <a:rPr lang="en-US" sz="2200" u="sng">
                <a:latin typeface="Times New Roman" panose="02020603050405020304" charset="0"/>
                <a:ea typeface="黑体" panose="02010609060101010101" pitchFamily="49" charset="-122"/>
                <a:cs typeface="Times New Roman" panose="02020603050405020304" charset="0"/>
                <a:sym typeface="+mn-ea"/>
              </a:rPr>
              <a:t>ir</a:t>
            </a:r>
            <a:r>
              <a:rPr lang="en-US" sz="2200">
                <a:latin typeface="Times New Roman" panose="02020603050405020304" charset="0"/>
                <a:ea typeface="黑体" panose="02010609060101010101" pitchFamily="49" charset="-122"/>
                <a:cs typeface="Times New Roman" panose="02020603050405020304" charset="0"/>
                <a:sym typeface="+mn-ea"/>
              </a:rPr>
              <a:t>t   th</a:t>
            </a:r>
            <a:r>
              <a:rPr lang="en-US" sz="2200" u="sng">
                <a:latin typeface="Times New Roman" panose="02020603050405020304" charset="0"/>
                <a:ea typeface="黑体" panose="02010609060101010101" pitchFamily="49" charset="-122"/>
                <a:cs typeface="Times New Roman" panose="02020603050405020304" charset="0"/>
                <a:sym typeface="+mn-ea"/>
              </a:rPr>
              <a:t>ir</a:t>
            </a:r>
            <a:r>
              <a:rPr lang="en-US" sz="2200">
                <a:latin typeface="Times New Roman" panose="02020603050405020304" charset="0"/>
                <a:ea typeface="黑体" panose="02010609060101010101" pitchFamily="49" charset="-122"/>
                <a:cs typeface="Times New Roman" panose="02020603050405020304" charset="0"/>
                <a:sym typeface="+mn-ea"/>
              </a:rPr>
              <a:t>ty</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—/aɪə/ f</a:t>
            </a:r>
            <a:r>
              <a:rPr lang="en-US" sz="2200" u="sng">
                <a:latin typeface="Times New Roman" panose="02020603050405020304" charset="0"/>
                <a:ea typeface="黑体" panose="02010609060101010101" pitchFamily="49" charset="-122"/>
                <a:cs typeface="Times New Roman" panose="02020603050405020304" charset="0"/>
                <a:sym typeface="+mn-ea"/>
              </a:rPr>
              <a:t>ir</a:t>
            </a:r>
            <a:r>
              <a:rPr lang="en-US" sz="2200">
                <a:latin typeface="Times New Roman" panose="02020603050405020304" charset="0"/>
                <a:ea typeface="黑体" panose="02010609060101010101" pitchFamily="49" charset="-122"/>
                <a:cs typeface="Times New Roman" panose="02020603050405020304" charset="0"/>
                <a:sym typeface="+mn-ea"/>
              </a:rPr>
              <a:t>e   t</a:t>
            </a:r>
            <a:r>
              <a:rPr lang="en-US" sz="2200" u="sng">
                <a:latin typeface="Times New Roman" panose="02020603050405020304" charset="0"/>
                <a:ea typeface="黑体" panose="02010609060101010101" pitchFamily="49" charset="-122"/>
                <a:cs typeface="Times New Roman" panose="02020603050405020304" charset="0"/>
                <a:sym typeface="+mn-ea"/>
              </a:rPr>
              <a:t>ir</a:t>
            </a:r>
            <a:r>
              <a:rPr lang="en-US" sz="2200">
                <a:latin typeface="Times New Roman" panose="02020603050405020304" charset="0"/>
                <a:ea typeface="黑体" panose="02010609060101010101" pitchFamily="49" charset="-122"/>
                <a:cs typeface="Times New Roman" panose="02020603050405020304" charset="0"/>
                <a:sym typeface="+mn-ea"/>
              </a:rPr>
              <a:t>ed   h</a:t>
            </a:r>
            <a:r>
              <a:rPr lang="en-US" sz="2200" u="sng">
                <a:latin typeface="Times New Roman" panose="02020603050405020304" charset="0"/>
                <a:ea typeface="黑体" panose="02010609060101010101" pitchFamily="49" charset="-122"/>
                <a:cs typeface="Times New Roman" panose="02020603050405020304" charset="0"/>
                <a:sym typeface="+mn-ea"/>
              </a:rPr>
              <a:t>ir</a:t>
            </a:r>
            <a:r>
              <a:rPr lang="en-US" sz="2200">
                <a:latin typeface="Times New Roman" panose="02020603050405020304" charset="0"/>
                <a:ea typeface="黑体" panose="02010609060101010101" pitchFamily="49" charset="-122"/>
                <a:cs typeface="Times New Roman" panose="02020603050405020304" charset="0"/>
                <a:sym typeface="+mn-ea"/>
              </a:rPr>
              <a:t>e</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(15)oa—/əʊ/ b</a:t>
            </a:r>
            <a:r>
              <a:rPr lang="en-US" sz="2200" u="sng">
                <a:latin typeface="Times New Roman" panose="02020603050405020304" charset="0"/>
                <a:ea typeface="黑体" panose="02010609060101010101" pitchFamily="49" charset="-122"/>
                <a:cs typeface="Times New Roman" panose="02020603050405020304" charset="0"/>
                <a:sym typeface="+mn-ea"/>
              </a:rPr>
              <a:t>oa</a:t>
            </a:r>
            <a:r>
              <a:rPr lang="en-US" sz="2200">
                <a:latin typeface="Times New Roman" panose="02020603050405020304" charset="0"/>
                <a:ea typeface="黑体" panose="02010609060101010101" pitchFamily="49" charset="-122"/>
                <a:cs typeface="Times New Roman" panose="02020603050405020304" charset="0"/>
                <a:sym typeface="+mn-ea"/>
              </a:rPr>
              <a:t>t   c</a:t>
            </a:r>
            <a:r>
              <a:rPr lang="en-US" sz="2200" u="sng">
                <a:latin typeface="Times New Roman" panose="02020603050405020304" charset="0"/>
                <a:ea typeface="黑体" panose="02010609060101010101" pitchFamily="49" charset="-122"/>
                <a:cs typeface="Times New Roman" panose="02020603050405020304" charset="0"/>
                <a:sym typeface="+mn-ea"/>
              </a:rPr>
              <a:t>oa</a:t>
            </a:r>
            <a:r>
              <a:rPr lang="en-US" sz="2200">
                <a:latin typeface="Times New Roman" panose="02020603050405020304" charset="0"/>
                <a:ea typeface="黑体" panose="02010609060101010101" pitchFamily="49" charset="-122"/>
                <a:cs typeface="Times New Roman" panose="02020603050405020304" charset="0"/>
                <a:sym typeface="+mn-ea"/>
              </a:rPr>
              <a:t>t</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(16)or—/ɔː/ sh</a:t>
            </a:r>
            <a:r>
              <a:rPr lang="en-US" sz="2200" u="sng">
                <a:latin typeface="Times New Roman" panose="02020603050405020304" charset="0"/>
                <a:ea typeface="黑体" panose="02010609060101010101" pitchFamily="49" charset="-122"/>
                <a:cs typeface="Times New Roman" panose="02020603050405020304" charset="0"/>
                <a:sym typeface="+mn-ea"/>
              </a:rPr>
              <a:t>or</a:t>
            </a:r>
            <a:r>
              <a:rPr lang="en-US" sz="2200">
                <a:latin typeface="Times New Roman" panose="02020603050405020304" charset="0"/>
                <a:ea typeface="黑体" panose="02010609060101010101" pitchFamily="49" charset="-122"/>
                <a:cs typeface="Times New Roman" panose="02020603050405020304" charset="0"/>
                <a:sym typeface="+mn-ea"/>
              </a:rPr>
              <a:t>t   f</a:t>
            </a:r>
            <a:r>
              <a:rPr lang="en-US" sz="2200" u="sng">
                <a:latin typeface="Times New Roman" panose="02020603050405020304" charset="0"/>
                <a:ea typeface="黑体" panose="02010609060101010101" pitchFamily="49" charset="-122"/>
                <a:cs typeface="Times New Roman" panose="02020603050405020304" charset="0"/>
                <a:sym typeface="+mn-ea"/>
              </a:rPr>
              <a:t>or</a:t>
            </a:r>
            <a:r>
              <a:rPr lang="en-US" sz="2200">
                <a:latin typeface="Times New Roman" panose="02020603050405020304" charset="0"/>
                <a:ea typeface="黑体" panose="02010609060101010101" pitchFamily="49" charset="-122"/>
                <a:cs typeface="Times New Roman" panose="02020603050405020304" charset="0"/>
                <a:sym typeface="+mn-ea"/>
              </a:rPr>
              <a:t>k   p</a:t>
            </a:r>
            <a:r>
              <a:rPr lang="en-US" sz="2200" u="sng">
                <a:latin typeface="Times New Roman" panose="02020603050405020304" charset="0"/>
                <a:ea typeface="黑体" panose="02010609060101010101" pitchFamily="49" charset="-122"/>
                <a:cs typeface="Times New Roman" panose="02020603050405020304" charset="0"/>
                <a:sym typeface="+mn-ea"/>
              </a:rPr>
              <a:t>or</a:t>
            </a:r>
            <a:r>
              <a:rPr lang="en-US" sz="2200">
                <a:latin typeface="Times New Roman" panose="02020603050405020304" charset="0"/>
                <a:ea typeface="黑体" panose="02010609060101010101" pitchFamily="49" charset="-122"/>
                <a:cs typeface="Times New Roman" panose="02020603050405020304" charset="0"/>
                <a:sym typeface="+mn-ea"/>
              </a:rPr>
              <a:t>t   sp</a:t>
            </a:r>
            <a:r>
              <a:rPr lang="en-US" sz="2200" u="sng">
                <a:latin typeface="Times New Roman" panose="02020603050405020304" charset="0"/>
                <a:ea typeface="黑体" panose="02010609060101010101" pitchFamily="49" charset="-122"/>
                <a:cs typeface="Times New Roman" panose="02020603050405020304" charset="0"/>
                <a:sym typeface="+mn-ea"/>
              </a:rPr>
              <a:t>or</a:t>
            </a:r>
            <a:r>
              <a:rPr lang="en-US" sz="2200">
                <a:latin typeface="Times New Roman" panose="02020603050405020304" charset="0"/>
                <a:ea typeface="黑体" panose="02010609060101010101" pitchFamily="49" charset="-122"/>
                <a:cs typeface="Times New Roman" panose="02020603050405020304" charset="0"/>
                <a:sym typeface="+mn-ea"/>
              </a:rPr>
              <a:t>t</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—/ə/ doct</a:t>
            </a:r>
            <a:r>
              <a:rPr lang="en-US" sz="2200" u="sng">
                <a:latin typeface="Times New Roman" panose="02020603050405020304" charset="0"/>
                <a:ea typeface="黑体" panose="02010609060101010101" pitchFamily="49" charset="-122"/>
                <a:cs typeface="Times New Roman" panose="02020603050405020304" charset="0"/>
                <a:sym typeface="+mn-ea"/>
              </a:rPr>
              <a:t>or</a:t>
            </a:r>
            <a:r>
              <a:rPr lang="en-US" sz="2200">
                <a:latin typeface="Times New Roman" panose="02020603050405020304" charset="0"/>
                <a:ea typeface="黑体" panose="02010609060101010101" pitchFamily="49" charset="-122"/>
                <a:cs typeface="Times New Roman" panose="02020603050405020304" charset="0"/>
                <a:sym typeface="+mn-ea"/>
              </a:rPr>
              <a:t>   visit</a:t>
            </a:r>
            <a:r>
              <a:rPr lang="en-US" sz="2200" u="sng">
                <a:latin typeface="Times New Roman" panose="02020603050405020304" charset="0"/>
                <a:ea typeface="黑体" panose="02010609060101010101" pitchFamily="49" charset="-122"/>
                <a:cs typeface="Times New Roman" panose="02020603050405020304" charset="0"/>
                <a:sym typeface="+mn-ea"/>
              </a:rPr>
              <a:t>or</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—/ɜː/ w</a:t>
            </a:r>
            <a:r>
              <a:rPr lang="en-US" sz="2200" u="sng">
                <a:latin typeface="Times New Roman" panose="02020603050405020304" charset="0"/>
                <a:ea typeface="黑体" panose="02010609060101010101" pitchFamily="49" charset="-122"/>
                <a:cs typeface="Times New Roman" panose="02020603050405020304" charset="0"/>
                <a:sym typeface="+mn-ea"/>
              </a:rPr>
              <a:t>or</a:t>
            </a:r>
            <a:r>
              <a:rPr lang="en-US" sz="2200">
                <a:latin typeface="Times New Roman" panose="02020603050405020304" charset="0"/>
                <a:ea typeface="黑体" panose="02010609060101010101" pitchFamily="49" charset="-122"/>
                <a:cs typeface="Times New Roman" panose="02020603050405020304" charset="0"/>
                <a:sym typeface="+mn-ea"/>
              </a:rPr>
              <a:t>d   w</a:t>
            </a:r>
            <a:r>
              <a:rPr lang="en-US" sz="2200" u="sng">
                <a:latin typeface="Times New Roman" panose="02020603050405020304" charset="0"/>
                <a:ea typeface="黑体" panose="02010609060101010101" pitchFamily="49" charset="-122"/>
                <a:cs typeface="Times New Roman" panose="02020603050405020304" charset="0"/>
                <a:sym typeface="+mn-ea"/>
              </a:rPr>
              <a:t>or</a:t>
            </a:r>
            <a:r>
              <a:rPr lang="en-US" sz="2200">
                <a:latin typeface="Times New Roman" panose="02020603050405020304" charset="0"/>
                <a:ea typeface="黑体" panose="02010609060101010101" pitchFamily="49" charset="-122"/>
                <a:cs typeface="Times New Roman" panose="02020603050405020304" charset="0"/>
                <a:sym typeface="+mn-ea"/>
              </a:rPr>
              <a:t>ld   w</a:t>
            </a:r>
            <a:r>
              <a:rPr lang="en-US" sz="2200" u="sng">
                <a:latin typeface="Times New Roman" panose="02020603050405020304" charset="0"/>
                <a:ea typeface="黑体" panose="02010609060101010101" pitchFamily="49" charset="-122"/>
                <a:cs typeface="Times New Roman" panose="02020603050405020304" charset="0"/>
                <a:sym typeface="+mn-ea"/>
              </a:rPr>
              <a:t>or</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(17)ight—/aɪt/ r</a:t>
            </a:r>
            <a:r>
              <a:rPr lang="en-US" sz="2200" u="sng">
                <a:latin typeface="Times New Roman" panose="02020603050405020304" charset="0"/>
                <a:ea typeface="黑体" panose="02010609060101010101" pitchFamily="49" charset="-122"/>
                <a:cs typeface="Times New Roman" panose="02020603050405020304" charset="0"/>
                <a:sym typeface="+mn-ea"/>
              </a:rPr>
              <a:t>ight</a:t>
            </a:r>
            <a:r>
              <a:rPr lang="en-US" sz="2200">
                <a:latin typeface="Times New Roman" panose="02020603050405020304" charset="0"/>
                <a:ea typeface="黑体" panose="02010609060101010101" pitchFamily="49" charset="-122"/>
                <a:cs typeface="Times New Roman" panose="02020603050405020304" charset="0"/>
                <a:sym typeface="+mn-ea"/>
              </a:rPr>
              <a:t>   n</a:t>
            </a:r>
            <a:r>
              <a:rPr lang="en-US" sz="2200" u="sng">
                <a:latin typeface="Times New Roman" panose="02020603050405020304" charset="0"/>
                <a:ea typeface="黑体" panose="02010609060101010101" pitchFamily="49" charset="-122"/>
                <a:cs typeface="Times New Roman" panose="02020603050405020304" charset="0"/>
                <a:sym typeface="+mn-ea"/>
              </a:rPr>
              <a:t>ight</a:t>
            </a:r>
            <a:r>
              <a:rPr lang="en-US" sz="2200">
                <a:latin typeface="Times New Roman" panose="02020603050405020304" charset="0"/>
                <a:ea typeface="黑体" panose="02010609060101010101" pitchFamily="49" charset="-122"/>
                <a:cs typeface="Times New Roman" panose="02020603050405020304" charset="0"/>
                <a:sym typeface="+mn-ea"/>
              </a:rPr>
              <a:t>   l</a:t>
            </a:r>
            <a:r>
              <a:rPr lang="en-US" sz="2200" u="sng">
                <a:latin typeface="Times New Roman" panose="02020603050405020304" charset="0"/>
                <a:ea typeface="黑体" panose="02010609060101010101" pitchFamily="49" charset="-122"/>
                <a:cs typeface="Times New Roman" panose="02020603050405020304" charset="0"/>
                <a:sym typeface="+mn-ea"/>
              </a:rPr>
              <a:t>ight</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31</a:t>
            </a:fld>
            <a:r>
              <a:rPr lang="zh-CN" altLang="en-US"/>
              <a:t>页，共76页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(18)ong—/ɒŋ/ l</a:t>
            </a:r>
            <a:r>
              <a:rPr lang="en-US" sz="2200" u="sng">
                <a:latin typeface="Times New Roman" panose="02020603050405020304" charset="0"/>
                <a:ea typeface="黑体" panose="02010609060101010101" pitchFamily="49" charset="-122"/>
                <a:cs typeface="Times New Roman" panose="02020603050405020304" charset="0"/>
                <a:sym typeface="+mn-ea"/>
              </a:rPr>
              <a:t>ong</a:t>
            </a:r>
            <a:r>
              <a:rPr lang="en-US" sz="2200">
                <a:latin typeface="Times New Roman" panose="02020603050405020304" charset="0"/>
                <a:ea typeface="黑体" panose="02010609060101010101" pitchFamily="49" charset="-122"/>
                <a:cs typeface="Times New Roman" panose="02020603050405020304" charset="0"/>
                <a:sym typeface="+mn-ea"/>
              </a:rPr>
              <a:t>   s</a:t>
            </a:r>
            <a:r>
              <a:rPr lang="en-US" sz="2200" u="sng">
                <a:latin typeface="Times New Roman" panose="02020603050405020304" charset="0"/>
                <a:ea typeface="黑体" panose="02010609060101010101" pitchFamily="49" charset="-122"/>
                <a:cs typeface="Times New Roman" panose="02020603050405020304" charset="0"/>
                <a:sym typeface="+mn-ea"/>
              </a:rPr>
              <a:t>ong</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(19)oor/oar—/ɔː/ d</a:t>
            </a:r>
            <a:r>
              <a:rPr lang="en-US" sz="2200" u="sng">
                <a:latin typeface="Times New Roman" panose="02020603050405020304" charset="0"/>
                <a:ea typeface="黑体" panose="02010609060101010101" pitchFamily="49" charset="-122"/>
                <a:cs typeface="Times New Roman" panose="02020603050405020304" charset="0"/>
                <a:sym typeface="+mn-ea"/>
              </a:rPr>
              <a:t>oor</a:t>
            </a:r>
            <a:r>
              <a:rPr lang="en-US" sz="2200">
                <a:latin typeface="Times New Roman" panose="02020603050405020304" charset="0"/>
                <a:ea typeface="黑体" panose="02010609060101010101" pitchFamily="49" charset="-122"/>
                <a:cs typeface="Times New Roman" panose="02020603050405020304" charset="0"/>
                <a:sym typeface="+mn-ea"/>
              </a:rPr>
              <a:t>   fl</a:t>
            </a:r>
            <a:r>
              <a:rPr lang="en-US" sz="2200" u="sng">
                <a:latin typeface="Times New Roman" panose="02020603050405020304" charset="0"/>
                <a:ea typeface="黑体" panose="02010609060101010101" pitchFamily="49" charset="-122"/>
                <a:cs typeface="Times New Roman" panose="02020603050405020304" charset="0"/>
                <a:sym typeface="+mn-ea"/>
              </a:rPr>
              <a:t>oor</a:t>
            </a:r>
            <a:r>
              <a:rPr lang="en-US" sz="2200">
                <a:latin typeface="Times New Roman" panose="02020603050405020304" charset="0"/>
                <a:ea typeface="黑体" panose="02010609060101010101" pitchFamily="49" charset="-122"/>
                <a:cs typeface="Times New Roman" panose="02020603050405020304" charset="0"/>
                <a:sym typeface="+mn-ea"/>
              </a:rPr>
              <a:t>   b</a:t>
            </a:r>
            <a:r>
              <a:rPr lang="en-US" sz="2200" u="sng">
                <a:latin typeface="Times New Roman" panose="02020603050405020304" charset="0"/>
                <a:ea typeface="黑体" panose="02010609060101010101" pitchFamily="49" charset="-122"/>
                <a:cs typeface="Times New Roman" panose="02020603050405020304" charset="0"/>
                <a:sym typeface="+mn-ea"/>
              </a:rPr>
              <a:t>oar</a:t>
            </a:r>
            <a:r>
              <a:rPr lang="en-US" sz="2200">
                <a:latin typeface="Times New Roman" panose="02020603050405020304" charset="0"/>
                <a:ea typeface="黑体" panose="02010609060101010101" pitchFamily="49" charset="-122"/>
                <a:cs typeface="Times New Roman" panose="02020603050405020304" charset="0"/>
                <a:sym typeface="+mn-ea"/>
              </a:rPr>
              <a:t>d   r</a:t>
            </a:r>
            <a:r>
              <a:rPr lang="en-US" sz="2200" u="sng">
                <a:latin typeface="Times New Roman" panose="02020603050405020304" charset="0"/>
                <a:ea typeface="黑体" panose="02010609060101010101" pitchFamily="49" charset="-122"/>
                <a:cs typeface="Times New Roman" panose="02020603050405020304" charset="0"/>
                <a:sym typeface="+mn-ea"/>
              </a:rPr>
              <a:t>oar</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(20)ore—/ɔː/ m</a:t>
            </a:r>
            <a:r>
              <a:rPr lang="en-US" sz="2200" u="sng">
                <a:latin typeface="Times New Roman" panose="02020603050405020304" charset="0"/>
                <a:ea typeface="黑体" panose="02010609060101010101" pitchFamily="49" charset="-122"/>
                <a:cs typeface="Times New Roman" panose="02020603050405020304" charset="0"/>
                <a:sym typeface="+mn-ea"/>
              </a:rPr>
              <a:t>ore</a:t>
            </a:r>
            <a:r>
              <a:rPr lang="en-US" sz="2200">
                <a:latin typeface="Times New Roman" panose="02020603050405020304" charset="0"/>
                <a:ea typeface="黑体" panose="02010609060101010101" pitchFamily="49" charset="-122"/>
                <a:cs typeface="Times New Roman" panose="02020603050405020304" charset="0"/>
                <a:sym typeface="+mn-ea"/>
              </a:rPr>
              <a:t>   st</a:t>
            </a:r>
            <a:r>
              <a:rPr lang="en-US" sz="2200" u="sng">
                <a:latin typeface="Times New Roman" panose="02020603050405020304" charset="0"/>
                <a:ea typeface="黑体" panose="02010609060101010101" pitchFamily="49" charset="-122"/>
                <a:cs typeface="Times New Roman" panose="02020603050405020304" charset="0"/>
                <a:sym typeface="+mn-ea"/>
              </a:rPr>
              <a:t>ore</a:t>
            </a:r>
            <a:r>
              <a:rPr lang="en-US" sz="2200">
                <a:latin typeface="Times New Roman" panose="02020603050405020304" charset="0"/>
                <a:ea typeface="黑体" panose="02010609060101010101" pitchFamily="49" charset="-122"/>
                <a:cs typeface="Times New Roman" panose="02020603050405020304" charset="0"/>
                <a:sym typeface="+mn-ea"/>
              </a:rPr>
              <a:t>   s</a:t>
            </a:r>
            <a:r>
              <a:rPr lang="en-US" sz="2200" u="sng">
                <a:latin typeface="Times New Roman" panose="02020603050405020304" charset="0"/>
                <a:ea typeface="黑体" panose="02010609060101010101" pitchFamily="49" charset="-122"/>
                <a:cs typeface="Times New Roman" panose="02020603050405020304" charset="0"/>
                <a:sym typeface="+mn-ea"/>
              </a:rPr>
              <a:t>ore</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(21)ou—/aʊ/ </a:t>
            </a:r>
            <a:r>
              <a:rPr lang="en-US" sz="2200" u="sng">
                <a:latin typeface="Times New Roman" panose="02020603050405020304" charset="0"/>
                <a:ea typeface="黑体" panose="02010609060101010101" pitchFamily="49" charset="-122"/>
                <a:cs typeface="Times New Roman" panose="02020603050405020304" charset="0"/>
                <a:sym typeface="+mn-ea"/>
              </a:rPr>
              <a:t>ou</a:t>
            </a:r>
            <a:r>
              <a:rPr lang="en-US" sz="2200">
                <a:latin typeface="Times New Roman" panose="02020603050405020304" charset="0"/>
                <a:ea typeface="黑体" panose="02010609060101010101" pitchFamily="49" charset="-122"/>
                <a:cs typeface="Times New Roman" panose="02020603050405020304" charset="0"/>
                <a:sym typeface="+mn-ea"/>
              </a:rPr>
              <a:t>t   h</a:t>
            </a:r>
            <a:r>
              <a:rPr lang="en-US" sz="2200" u="sng">
                <a:latin typeface="Times New Roman" panose="02020603050405020304" charset="0"/>
                <a:ea typeface="黑体" panose="02010609060101010101" pitchFamily="49" charset="-122"/>
                <a:cs typeface="Times New Roman" panose="02020603050405020304" charset="0"/>
                <a:sym typeface="+mn-ea"/>
              </a:rPr>
              <a:t>ou</a:t>
            </a:r>
            <a:r>
              <a:rPr lang="en-US" sz="2200">
                <a:latin typeface="Times New Roman" panose="02020603050405020304" charset="0"/>
                <a:ea typeface="黑体" panose="02010609060101010101" pitchFamily="49" charset="-122"/>
                <a:cs typeface="Times New Roman" panose="02020603050405020304" charset="0"/>
                <a:sym typeface="+mn-ea"/>
              </a:rPr>
              <a:t>se   m</a:t>
            </a:r>
            <a:r>
              <a:rPr lang="en-US" sz="2200" u="sng">
                <a:latin typeface="Times New Roman" panose="02020603050405020304" charset="0"/>
                <a:ea typeface="黑体" panose="02010609060101010101" pitchFamily="49" charset="-122"/>
                <a:cs typeface="Times New Roman" panose="02020603050405020304" charset="0"/>
                <a:sym typeface="+mn-ea"/>
              </a:rPr>
              <a:t>ou</a:t>
            </a:r>
            <a:r>
              <a:rPr lang="en-US" sz="2200">
                <a:latin typeface="Times New Roman" panose="02020603050405020304" charset="0"/>
                <a:ea typeface="黑体" panose="02010609060101010101" pitchFamily="49" charset="-122"/>
                <a:cs typeface="Times New Roman" panose="02020603050405020304" charset="0"/>
                <a:sym typeface="+mn-ea"/>
              </a:rPr>
              <a:t>th   bl</a:t>
            </a:r>
            <a:r>
              <a:rPr lang="en-US" sz="2200" u="sng">
                <a:latin typeface="Times New Roman" panose="02020603050405020304" charset="0"/>
                <a:ea typeface="黑体" panose="02010609060101010101" pitchFamily="49" charset="-122"/>
                <a:cs typeface="Times New Roman" panose="02020603050405020304" charset="0"/>
                <a:sym typeface="+mn-ea"/>
              </a:rPr>
              <a:t>ou</a:t>
            </a:r>
            <a:r>
              <a:rPr lang="en-US" sz="2200">
                <a:latin typeface="Times New Roman" panose="02020603050405020304" charset="0"/>
                <a:ea typeface="黑体" panose="02010609060101010101" pitchFamily="49" charset="-122"/>
                <a:cs typeface="Times New Roman" panose="02020603050405020304" charset="0"/>
                <a:sym typeface="+mn-ea"/>
              </a:rPr>
              <a:t>se</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—/ʌ/ y</a:t>
            </a:r>
            <a:r>
              <a:rPr lang="en-US" sz="2200" u="sng">
                <a:latin typeface="Times New Roman" panose="02020603050405020304" charset="0"/>
                <a:ea typeface="黑体" panose="02010609060101010101" pitchFamily="49" charset="-122"/>
                <a:cs typeface="Times New Roman" panose="02020603050405020304" charset="0"/>
                <a:sym typeface="+mn-ea"/>
              </a:rPr>
              <a:t>ou</a:t>
            </a:r>
            <a:r>
              <a:rPr lang="en-US" sz="2200">
                <a:latin typeface="Times New Roman" panose="02020603050405020304" charset="0"/>
                <a:ea typeface="黑体" panose="02010609060101010101" pitchFamily="49" charset="-122"/>
                <a:cs typeface="Times New Roman" panose="02020603050405020304" charset="0"/>
                <a:sym typeface="+mn-ea"/>
              </a:rPr>
              <a:t>ng   tr</a:t>
            </a:r>
            <a:r>
              <a:rPr lang="en-US" sz="2200" u="sng">
                <a:latin typeface="Times New Roman" panose="02020603050405020304" charset="0"/>
                <a:ea typeface="黑体" panose="02010609060101010101" pitchFamily="49" charset="-122"/>
                <a:cs typeface="Times New Roman" panose="02020603050405020304" charset="0"/>
                <a:sym typeface="+mn-ea"/>
              </a:rPr>
              <a:t>ou</a:t>
            </a:r>
            <a:r>
              <a:rPr lang="en-US" sz="2200">
                <a:latin typeface="Times New Roman" panose="02020603050405020304" charset="0"/>
                <a:ea typeface="黑体" panose="02010609060101010101" pitchFamily="49" charset="-122"/>
                <a:cs typeface="Times New Roman" panose="02020603050405020304" charset="0"/>
                <a:sym typeface="+mn-ea"/>
              </a:rPr>
              <a:t>ble   en</a:t>
            </a:r>
            <a:r>
              <a:rPr lang="en-US" sz="2200" u="sng">
                <a:latin typeface="Times New Roman" panose="02020603050405020304" charset="0"/>
                <a:ea typeface="黑体" panose="02010609060101010101" pitchFamily="49" charset="-122"/>
                <a:cs typeface="Times New Roman" panose="02020603050405020304" charset="0"/>
                <a:sym typeface="+mn-ea"/>
              </a:rPr>
              <a:t>ou</a:t>
            </a:r>
            <a:r>
              <a:rPr lang="en-US" sz="2200">
                <a:latin typeface="Times New Roman" panose="02020603050405020304" charset="0"/>
                <a:ea typeface="黑体" panose="02010609060101010101" pitchFamily="49" charset="-122"/>
                <a:cs typeface="Times New Roman" panose="02020603050405020304" charset="0"/>
                <a:sym typeface="+mn-ea"/>
              </a:rPr>
              <a:t>gh   c</a:t>
            </a:r>
            <a:r>
              <a:rPr lang="en-US" sz="2200" u="sng">
                <a:latin typeface="Times New Roman" panose="02020603050405020304" charset="0"/>
                <a:ea typeface="黑体" panose="02010609060101010101" pitchFamily="49" charset="-122"/>
                <a:cs typeface="Times New Roman" panose="02020603050405020304" charset="0"/>
                <a:sym typeface="+mn-ea"/>
              </a:rPr>
              <a:t>ou</a:t>
            </a:r>
            <a:r>
              <a:rPr lang="en-US" sz="2200">
                <a:latin typeface="Times New Roman" panose="02020603050405020304" charset="0"/>
                <a:ea typeface="黑体" panose="02010609060101010101" pitchFamily="49" charset="-122"/>
                <a:cs typeface="Times New Roman" panose="02020603050405020304" charset="0"/>
                <a:sym typeface="+mn-ea"/>
              </a:rPr>
              <a:t>ntry   t</a:t>
            </a:r>
            <a:r>
              <a:rPr lang="en-US" sz="2200" u="sng">
                <a:latin typeface="Times New Roman" panose="02020603050405020304" charset="0"/>
                <a:ea typeface="黑体" panose="02010609060101010101" pitchFamily="49" charset="-122"/>
                <a:cs typeface="Times New Roman" panose="02020603050405020304" charset="0"/>
                <a:sym typeface="+mn-ea"/>
              </a:rPr>
              <a:t>ou</a:t>
            </a:r>
            <a:r>
              <a:rPr lang="en-US" sz="2200">
                <a:latin typeface="Times New Roman" panose="02020603050405020304" charset="0"/>
                <a:ea typeface="黑体" panose="02010609060101010101" pitchFamily="49" charset="-122"/>
                <a:cs typeface="Times New Roman" panose="02020603050405020304" charset="0"/>
                <a:sym typeface="+mn-ea"/>
              </a:rPr>
              <a:t>ch</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—/əʊ/ th</a:t>
            </a:r>
            <a:r>
              <a:rPr lang="en-US" sz="2200" u="sng">
                <a:latin typeface="Times New Roman" panose="02020603050405020304" charset="0"/>
                <a:ea typeface="黑体" panose="02010609060101010101" pitchFamily="49" charset="-122"/>
                <a:cs typeface="Times New Roman" panose="02020603050405020304" charset="0"/>
                <a:sym typeface="+mn-ea"/>
              </a:rPr>
              <a:t>ou</a:t>
            </a:r>
            <a:r>
              <a:rPr lang="en-US" sz="2200">
                <a:latin typeface="Times New Roman" panose="02020603050405020304" charset="0"/>
                <a:ea typeface="黑体" panose="02010609060101010101" pitchFamily="49" charset="-122"/>
                <a:cs typeface="Times New Roman" panose="02020603050405020304" charset="0"/>
                <a:sym typeface="+mn-ea"/>
              </a:rPr>
              <a:t>gh   sh</a:t>
            </a:r>
            <a:r>
              <a:rPr lang="en-US" sz="2200" u="sng">
                <a:latin typeface="Times New Roman" panose="02020603050405020304" charset="0"/>
                <a:ea typeface="黑体" panose="02010609060101010101" pitchFamily="49" charset="-122"/>
                <a:cs typeface="Times New Roman" panose="02020603050405020304" charset="0"/>
                <a:sym typeface="+mn-ea"/>
              </a:rPr>
              <a:t>ou</a:t>
            </a:r>
            <a:r>
              <a:rPr lang="en-US" sz="2200">
                <a:latin typeface="Times New Roman" panose="02020603050405020304" charset="0"/>
                <a:ea typeface="黑体" panose="02010609060101010101" pitchFamily="49" charset="-122"/>
                <a:cs typeface="Times New Roman" panose="02020603050405020304" charset="0"/>
                <a:sym typeface="+mn-ea"/>
              </a:rPr>
              <a:t>lder</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—/ɔː/ b</a:t>
            </a:r>
            <a:r>
              <a:rPr lang="en-US" sz="2200" u="sng">
                <a:latin typeface="Times New Roman" panose="02020603050405020304" charset="0"/>
                <a:ea typeface="黑体" panose="02010609060101010101" pitchFamily="49" charset="-122"/>
                <a:cs typeface="Times New Roman" panose="02020603050405020304" charset="0"/>
                <a:sym typeface="+mn-ea"/>
              </a:rPr>
              <a:t>ou</a:t>
            </a:r>
            <a:r>
              <a:rPr lang="en-US" sz="2200">
                <a:latin typeface="Times New Roman" panose="02020603050405020304" charset="0"/>
                <a:ea typeface="黑体" panose="02010609060101010101" pitchFamily="49" charset="-122"/>
                <a:cs typeface="Times New Roman" panose="02020603050405020304" charset="0"/>
                <a:sym typeface="+mn-ea"/>
              </a:rPr>
              <a:t>ght   th</a:t>
            </a:r>
            <a:r>
              <a:rPr lang="en-US" sz="2200" u="sng">
                <a:latin typeface="Times New Roman" panose="02020603050405020304" charset="0"/>
                <a:ea typeface="黑体" panose="02010609060101010101" pitchFamily="49" charset="-122"/>
                <a:cs typeface="Times New Roman" panose="02020603050405020304" charset="0"/>
                <a:sym typeface="+mn-ea"/>
              </a:rPr>
              <a:t>ou</a:t>
            </a:r>
            <a:r>
              <a:rPr lang="en-US" sz="2200">
                <a:latin typeface="Times New Roman" panose="02020603050405020304" charset="0"/>
                <a:ea typeface="黑体" panose="02010609060101010101" pitchFamily="49" charset="-122"/>
                <a:cs typeface="Times New Roman" panose="02020603050405020304" charset="0"/>
                <a:sym typeface="+mn-ea"/>
              </a:rPr>
              <a:t>ght   br</a:t>
            </a:r>
            <a:r>
              <a:rPr lang="en-US" sz="2200" u="sng">
                <a:latin typeface="Times New Roman" panose="02020603050405020304" charset="0"/>
                <a:ea typeface="黑体" panose="02010609060101010101" pitchFamily="49" charset="-122"/>
                <a:cs typeface="Times New Roman" panose="02020603050405020304" charset="0"/>
                <a:sym typeface="+mn-ea"/>
              </a:rPr>
              <a:t>ou</a:t>
            </a:r>
            <a:r>
              <a:rPr lang="en-US" sz="2200">
                <a:latin typeface="Times New Roman" panose="02020603050405020304" charset="0"/>
                <a:ea typeface="黑体" panose="02010609060101010101" pitchFamily="49" charset="-122"/>
                <a:cs typeface="Times New Roman" panose="02020603050405020304" charset="0"/>
                <a:sym typeface="+mn-ea"/>
              </a:rPr>
              <a:t>ght   f</a:t>
            </a:r>
            <a:r>
              <a:rPr lang="en-US" sz="2200" u="sng">
                <a:latin typeface="Times New Roman" panose="02020603050405020304" charset="0"/>
                <a:ea typeface="黑体" panose="02010609060101010101" pitchFamily="49" charset="-122"/>
                <a:cs typeface="Times New Roman" panose="02020603050405020304" charset="0"/>
                <a:sym typeface="+mn-ea"/>
              </a:rPr>
              <a:t>ou</a:t>
            </a:r>
            <a:r>
              <a:rPr lang="en-US" sz="2200">
                <a:latin typeface="Times New Roman" panose="02020603050405020304" charset="0"/>
                <a:ea typeface="黑体" panose="02010609060101010101" pitchFamily="49" charset="-122"/>
                <a:cs typeface="Times New Roman" panose="02020603050405020304" charset="0"/>
                <a:sym typeface="+mn-ea"/>
              </a:rPr>
              <a:t>ght</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—/uː/ gr</a:t>
            </a:r>
            <a:r>
              <a:rPr lang="en-US" sz="2200" u="sng">
                <a:latin typeface="Times New Roman" panose="02020603050405020304" charset="0"/>
                <a:ea typeface="黑体" panose="02010609060101010101" pitchFamily="49" charset="-122"/>
                <a:cs typeface="Times New Roman" panose="02020603050405020304" charset="0"/>
                <a:sym typeface="+mn-ea"/>
              </a:rPr>
              <a:t>ou</a:t>
            </a:r>
            <a:r>
              <a:rPr lang="en-US" sz="2200">
                <a:latin typeface="Times New Roman" panose="02020603050405020304" charset="0"/>
                <a:ea typeface="黑体" panose="02010609060101010101" pitchFamily="49" charset="-122"/>
                <a:cs typeface="Times New Roman" panose="02020603050405020304" charset="0"/>
                <a:sym typeface="+mn-ea"/>
              </a:rPr>
              <a:t>p   thr</a:t>
            </a:r>
            <a:r>
              <a:rPr lang="en-US" sz="2200" u="sng">
                <a:latin typeface="Times New Roman" panose="02020603050405020304" charset="0"/>
                <a:ea typeface="黑体" panose="02010609060101010101" pitchFamily="49" charset="-122"/>
                <a:cs typeface="Times New Roman" panose="02020603050405020304" charset="0"/>
                <a:sym typeface="+mn-ea"/>
              </a:rPr>
              <a:t>ou</a:t>
            </a:r>
            <a:r>
              <a:rPr lang="en-US" sz="2200">
                <a:latin typeface="Times New Roman" panose="02020603050405020304" charset="0"/>
                <a:ea typeface="黑体" panose="02010609060101010101" pitchFamily="49" charset="-122"/>
                <a:cs typeface="Times New Roman" panose="02020603050405020304" charset="0"/>
                <a:sym typeface="+mn-ea"/>
              </a:rPr>
              <a:t>gh</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32</a:t>
            </a:fld>
            <a:r>
              <a:rPr lang="zh-CN" altLang="en-US"/>
              <a:t>页，共76页</a:t>
            </a:r>
            <a:endParaRPr lang="zh-CN" altLang="en-US" dirty="0"/>
          </a:p>
        </p:txBody>
      </p:sp>
      <p:sp>
        <p:nvSpPr>
          <p:cNvPr id="3" name="文本框 1"/>
          <p:cNvSpPr txBox="1">
            <a:spLocks noChangeArrowheads="1"/>
          </p:cNvSpPr>
          <p:nvPr/>
        </p:nvSpPr>
        <p:spPr bwMode="auto">
          <a:xfrm>
            <a:off x="431800" y="1019810"/>
            <a:ext cx="8359140" cy="3494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(22)our—/ɔː/ f</a:t>
            </a:r>
            <a:r>
              <a:rPr lang="en-US" sz="2200" u="sng">
                <a:latin typeface="Times New Roman" panose="02020603050405020304" charset="0"/>
                <a:ea typeface="黑体" panose="02010609060101010101" pitchFamily="49" charset="-122"/>
                <a:cs typeface="Times New Roman" panose="02020603050405020304" charset="0"/>
                <a:sym typeface="+mn-ea"/>
              </a:rPr>
              <a:t>our</a:t>
            </a:r>
            <a:r>
              <a:rPr lang="en-US" sz="2200">
                <a:latin typeface="Times New Roman" panose="02020603050405020304" charset="0"/>
                <a:ea typeface="黑体" panose="02010609060101010101" pitchFamily="49" charset="-122"/>
                <a:cs typeface="Times New Roman" panose="02020603050405020304" charset="0"/>
                <a:sym typeface="+mn-ea"/>
              </a:rPr>
              <a:t>   y</a:t>
            </a:r>
            <a:r>
              <a:rPr lang="en-US" sz="2200" u="sng">
                <a:latin typeface="Times New Roman" panose="02020603050405020304" charset="0"/>
                <a:ea typeface="黑体" panose="02010609060101010101" pitchFamily="49" charset="-122"/>
                <a:cs typeface="Times New Roman" panose="02020603050405020304" charset="0"/>
                <a:sym typeface="+mn-ea"/>
              </a:rPr>
              <a:t>our</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—/aʊə/ </a:t>
            </a:r>
            <a:r>
              <a:rPr lang="en-US" sz="2200" u="sng">
                <a:latin typeface="Times New Roman" panose="02020603050405020304" charset="0"/>
                <a:ea typeface="黑体" panose="02010609060101010101" pitchFamily="49" charset="-122"/>
                <a:cs typeface="Times New Roman" panose="02020603050405020304" charset="0"/>
                <a:sym typeface="+mn-ea"/>
              </a:rPr>
              <a:t>our</a:t>
            </a:r>
            <a:r>
              <a:rPr lang="en-US" sz="2200">
                <a:latin typeface="Times New Roman" panose="02020603050405020304" charset="0"/>
                <a:ea typeface="黑体" panose="02010609060101010101" pitchFamily="49" charset="-122"/>
                <a:cs typeface="Times New Roman" panose="02020603050405020304" charset="0"/>
                <a:sym typeface="+mn-ea"/>
              </a:rPr>
              <a:t>   h</a:t>
            </a:r>
            <a:r>
              <a:rPr lang="en-US" sz="2200" u="sng">
                <a:latin typeface="Times New Roman" panose="02020603050405020304" charset="0"/>
                <a:ea typeface="黑体" panose="02010609060101010101" pitchFamily="49" charset="-122"/>
                <a:cs typeface="Times New Roman" panose="02020603050405020304" charset="0"/>
                <a:sym typeface="+mn-ea"/>
              </a:rPr>
              <a:t>our</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—/ʊə/ t</a:t>
            </a:r>
            <a:r>
              <a:rPr lang="en-US" sz="2200" u="sng">
                <a:latin typeface="Times New Roman" panose="02020603050405020304" charset="0"/>
                <a:ea typeface="黑体" panose="02010609060101010101" pitchFamily="49" charset="-122"/>
                <a:cs typeface="Times New Roman" panose="02020603050405020304" charset="0"/>
                <a:sym typeface="+mn-ea"/>
              </a:rPr>
              <a:t>our</a:t>
            </a:r>
            <a:endParaRPr lang="en-US" sz="2200" u="sng">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(23)ow—/əʊ/ b</a:t>
            </a:r>
            <a:r>
              <a:rPr lang="en-US" sz="2200" u="sng">
                <a:latin typeface="Times New Roman" panose="02020603050405020304" charset="0"/>
                <a:ea typeface="黑体" panose="02010609060101010101" pitchFamily="49" charset="-122"/>
                <a:cs typeface="Times New Roman" panose="02020603050405020304" charset="0"/>
                <a:sym typeface="+mn-ea"/>
              </a:rPr>
              <a:t>ow</a:t>
            </a:r>
            <a:r>
              <a:rPr lang="en-US" sz="2200">
                <a:latin typeface="Times New Roman" panose="02020603050405020304" charset="0"/>
                <a:ea typeface="黑体" panose="02010609060101010101" pitchFamily="49" charset="-122"/>
                <a:cs typeface="Times New Roman" panose="02020603050405020304" charset="0"/>
                <a:sym typeface="+mn-ea"/>
              </a:rPr>
              <a:t>l   wind</a:t>
            </a:r>
            <a:r>
              <a:rPr lang="en-US" sz="2200" u="sng">
                <a:latin typeface="Times New Roman" panose="02020603050405020304" charset="0"/>
                <a:ea typeface="黑体" panose="02010609060101010101" pitchFamily="49" charset="-122"/>
                <a:cs typeface="Times New Roman" panose="02020603050405020304" charset="0"/>
                <a:sym typeface="+mn-ea"/>
              </a:rPr>
              <a:t>ow</a:t>
            </a:r>
            <a:r>
              <a:rPr lang="en-US" sz="2200">
                <a:latin typeface="Times New Roman" panose="02020603050405020304" charset="0"/>
                <a:ea typeface="黑体" panose="02010609060101010101" pitchFamily="49" charset="-122"/>
                <a:cs typeface="Times New Roman" panose="02020603050405020304" charset="0"/>
                <a:sym typeface="+mn-ea"/>
              </a:rPr>
              <a:t>   kn</a:t>
            </a:r>
            <a:r>
              <a:rPr lang="en-US" sz="2200" u="sng">
                <a:latin typeface="Times New Roman" panose="02020603050405020304" charset="0"/>
                <a:ea typeface="黑体" panose="02010609060101010101" pitchFamily="49" charset="-122"/>
                <a:cs typeface="Times New Roman" panose="02020603050405020304" charset="0"/>
                <a:sym typeface="+mn-ea"/>
              </a:rPr>
              <a:t>ow</a:t>
            </a:r>
            <a:r>
              <a:rPr lang="en-US" sz="2200">
                <a:latin typeface="Times New Roman" panose="02020603050405020304" charset="0"/>
                <a:ea typeface="黑体" panose="02010609060101010101" pitchFamily="49" charset="-122"/>
                <a:cs typeface="Times New Roman" panose="02020603050405020304" charset="0"/>
                <a:sym typeface="+mn-ea"/>
              </a:rPr>
              <a:t>   r</a:t>
            </a:r>
            <a:r>
              <a:rPr lang="en-US" sz="2200" u="sng">
                <a:latin typeface="Times New Roman" panose="02020603050405020304" charset="0"/>
                <a:ea typeface="黑体" panose="02010609060101010101" pitchFamily="49" charset="-122"/>
                <a:cs typeface="Times New Roman" panose="02020603050405020304" charset="0"/>
                <a:sym typeface="+mn-ea"/>
              </a:rPr>
              <a:t>ow</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—/aʊ/ n</a:t>
            </a:r>
            <a:r>
              <a:rPr lang="en-US" sz="2200" u="sng">
                <a:latin typeface="Times New Roman" panose="02020603050405020304" charset="0"/>
                <a:ea typeface="黑体" panose="02010609060101010101" pitchFamily="49" charset="-122"/>
                <a:cs typeface="Times New Roman" panose="02020603050405020304" charset="0"/>
                <a:sym typeface="+mn-ea"/>
              </a:rPr>
              <a:t>ow</a:t>
            </a:r>
            <a:r>
              <a:rPr lang="en-US" sz="2200">
                <a:latin typeface="Times New Roman" panose="02020603050405020304" charset="0"/>
                <a:ea typeface="黑体" panose="02010609060101010101" pitchFamily="49" charset="-122"/>
                <a:cs typeface="Times New Roman" panose="02020603050405020304" charset="0"/>
                <a:sym typeface="+mn-ea"/>
              </a:rPr>
              <a:t>   c</a:t>
            </a:r>
            <a:r>
              <a:rPr lang="en-US" sz="2200" u="sng">
                <a:latin typeface="Times New Roman" panose="02020603050405020304" charset="0"/>
                <a:ea typeface="黑体" panose="02010609060101010101" pitchFamily="49" charset="-122"/>
                <a:cs typeface="Times New Roman" panose="02020603050405020304" charset="0"/>
                <a:sym typeface="+mn-ea"/>
              </a:rPr>
              <a:t>ow</a:t>
            </a:r>
            <a:r>
              <a:rPr lang="en-US" sz="2200">
                <a:latin typeface="Times New Roman" panose="02020603050405020304" charset="0"/>
                <a:ea typeface="黑体" panose="02010609060101010101" pitchFamily="49" charset="-122"/>
                <a:cs typeface="Times New Roman" panose="02020603050405020304" charset="0"/>
                <a:sym typeface="+mn-ea"/>
              </a:rPr>
              <a:t>   fl</a:t>
            </a:r>
            <a:r>
              <a:rPr lang="en-US" sz="2200" u="sng">
                <a:latin typeface="Times New Roman" panose="02020603050405020304" charset="0"/>
                <a:ea typeface="黑体" panose="02010609060101010101" pitchFamily="49" charset="-122"/>
                <a:cs typeface="Times New Roman" panose="02020603050405020304" charset="0"/>
                <a:sym typeface="+mn-ea"/>
              </a:rPr>
              <a:t>ow</a:t>
            </a:r>
            <a:r>
              <a:rPr lang="en-US" sz="2200">
                <a:latin typeface="Times New Roman" panose="02020603050405020304" charset="0"/>
                <a:ea typeface="黑体" panose="02010609060101010101" pitchFamily="49" charset="-122"/>
                <a:cs typeface="Times New Roman" panose="02020603050405020304" charset="0"/>
                <a:sym typeface="+mn-ea"/>
              </a:rPr>
              <a:t>er   h</a:t>
            </a:r>
            <a:r>
              <a:rPr lang="en-US" sz="2200" u="sng">
                <a:latin typeface="Times New Roman" panose="02020603050405020304" charset="0"/>
                <a:ea typeface="黑体" panose="02010609060101010101" pitchFamily="49" charset="-122"/>
                <a:cs typeface="Times New Roman" panose="02020603050405020304" charset="0"/>
                <a:sym typeface="+mn-ea"/>
              </a:rPr>
              <a:t>ow</a:t>
            </a:r>
            <a:r>
              <a:rPr lang="en-US" sz="2200">
                <a:latin typeface="Times New Roman" panose="02020603050405020304" charset="0"/>
                <a:ea typeface="黑体" panose="02010609060101010101" pitchFamily="49" charset="-122"/>
                <a:cs typeface="Times New Roman" panose="02020603050405020304" charset="0"/>
                <a:sym typeface="+mn-ea"/>
              </a:rPr>
              <a:t>   d</a:t>
            </a:r>
            <a:r>
              <a:rPr lang="en-US" sz="2200" u="sng">
                <a:latin typeface="Times New Roman" panose="02020603050405020304" charset="0"/>
                <a:ea typeface="黑体" panose="02010609060101010101" pitchFamily="49" charset="-122"/>
                <a:cs typeface="Times New Roman" panose="02020603050405020304" charset="0"/>
                <a:sym typeface="+mn-ea"/>
              </a:rPr>
              <a:t>ow</a:t>
            </a:r>
            <a:r>
              <a:rPr lang="en-US" sz="2200">
                <a:latin typeface="Times New Roman" panose="02020603050405020304" charset="0"/>
                <a:ea typeface="黑体" panose="02010609060101010101" pitchFamily="49" charset="-122"/>
                <a:cs typeface="Times New Roman" panose="02020603050405020304" charset="0"/>
                <a:sym typeface="+mn-ea"/>
              </a:rPr>
              <a:t>n   t</a:t>
            </a:r>
            <a:r>
              <a:rPr lang="en-US" sz="2200" u="sng">
                <a:latin typeface="Times New Roman" panose="02020603050405020304" charset="0"/>
                <a:ea typeface="黑体" panose="02010609060101010101" pitchFamily="49" charset="-122"/>
                <a:cs typeface="Times New Roman" panose="02020603050405020304" charset="0"/>
                <a:sym typeface="+mn-ea"/>
              </a:rPr>
              <a:t>ow</a:t>
            </a:r>
            <a:r>
              <a:rPr lang="en-US" sz="2200">
                <a:latin typeface="Times New Roman" panose="02020603050405020304" charset="0"/>
                <a:ea typeface="黑体" panose="02010609060101010101" pitchFamily="49" charset="-122"/>
                <a:cs typeface="Times New Roman" panose="02020603050405020304" charset="0"/>
                <a:sym typeface="+mn-ea"/>
              </a:rPr>
              <a:t>n   br</a:t>
            </a:r>
            <a:r>
              <a:rPr lang="en-US" sz="2200" u="sng">
                <a:latin typeface="Times New Roman" panose="02020603050405020304" charset="0"/>
                <a:ea typeface="黑体" panose="02010609060101010101" pitchFamily="49" charset="-122"/>
                <a:cs typeface="Times New Roman" panose="02020603050405020304" charset="0"/>
                <a:sym typeface="+mn-ea"/>
              </a:rPr>
              <a:t>ow</a:t>
            </a:r>
            <a:r>
              <a:rPr lang="en-US" sz="2200">
                <a:latin typeface="Times New Roman" panose="02020603050405020304" charset="0"/>
                <a:ea typeface="黑体" panose="02010609060101010101" pitchFamily="49" charset="-122"/>
                <a:cs typeface="Times New Roman" panose="02020603050405020304" charset="0"/>
                <a:sym typeface="+mn-ea"/>
              </a:rPr>
              <a:t>n</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(24)oi/oy—/ɔɪ/ n</a:t>
            </a:r>
            <a:r>
              <a:rPr lang="en-US" sz="2200" u="sng">
                <a:latin typeface="Times New Roman" panose="02020603050405020304" charset="0"/>
                <a:ea typeface="黑体" panose="02010609060101010101" pitchFamily="49" charset="-122"/>
                <a:cs typeface="Times New Roman" panose="02020603050405020304" charset="0"/>
                <a:sym typeface="+mn-ea"/>
              </a:rPr>
              <a:t>oi</a:t>
            </a:r>
            <a:r>
              <a:rPr lang="en-US" sz="2200">
                <a:latin typeface="Times New Roman" panose="02020603050405020304" charset="0"/>
                <a:ea typeface="黑体" panose="02010609060101010101" pitchFamily="49" charset="-122"/>
                <a:cs typeface="Times New Roman" panose="02020603050405020304" charset="0"/>
                <a:sym typeface="+mn-ea"/>
              </a:rPr>
              <a:t>se   p</a:t>
            </a:r>
            <a:r>
              <a:rPr lang="en-US" sz="2200" u="sng">
                <a:latin typeface="Times New Roman" panose="02020603050405020304" charset="0"/>
                <a:ea typeface="黑体" panose="02010609060101010101" pitchFamily="49" charset="-122"/>
                <a:cs typeface="Times New Roman" panose="02020603050405020304" charset="0"/>
                <a:sym typeface="+mn-ea"/>
              </a:rPr>
              <a:t>oi</a:t>
            </a:r>
            <a:r>
              <a:rPr lang="en-US" sz="2200">
                <a:latin typeface="Times New Roman" panose="02020603050405020304" charset="0"/>
                <a:ea typeface="黑体" panose="02010609060101010101" pitchFamily="49" charset="-122"/>
                <a:cs typeface="Times New Roman" panose="02020603050405020304" charset="0"/>
                <a:sym typeface="+mn-ea"/>
              </a:rPr>
              <a:t>nt   b</a:t>
            </a:r>
            <a:r>
              <a:rPr lang="en-US" sz="2200" u="sng">
                <a:latin typeface="Times New Roman" panose="02020603050405020304" charset="0"/>
                <a:ea typeface="黑体" panose="02010609060101010101" pitchFamily="49" charset="-122"/>
                <a:cs typeface="Times New Roman" panose="02020603050405020304" charset="0"/>
                <a:sym typeface="+mn-ea"/>
              </a:rPr>
              <a:t>oy</a:t>
            </a:r>
            <a:r>
              <a:rPr lang="en-US" sz="2200">
                <a:latin typeface="Times New Roman" panose="02020603050405020304" charset="0"/>
                <a:ea typeface="黑体" panose="02010609060101010101" pitchFamily="49" charset="-122"/>
                <a:cs typeface="Times New Roman" panose="02020603050405020304" charset="0"/>
                <a:sym typeface="+mn-ea"/>
              </a:rPr>
              <a:t>   t</a:t>
            </a:r>
            <a:r>
              <a:rPr lang="en-US" sz="2200" u="sng">
                <a:latin typeface="Times New Roman" panose="02020603050405020304" charset="0"/>
                <a:ea typeface="黑体" panose="02010609060101010101" pitchFamily="49" charset="-122"/>
                <a:cs typeface="Times New Roman" panose="02020603050405020304" charset="0"/>
                <a:sym typeface="+mn-ea"/>
              </a:rPr>
              <a:t>oy</a:t>
            </a:r>
            <a:r>
              <a:rPr lang="en-US" sz="2200">
                <a:latin typeface="Times New Roman" panose="02020603050405020304" charset="0"/>
                <a:ea typeface="黑体" panose="02010609060101010101" pitchFamily="49" charset="-122"/>
                <a:cs typeface="Times New Roman" panose="02020603050405020304" charset="0"/>
                <a:sym typeface="+mn-ea"/>
              </a:rPr>
              <a:t>   enj</a:t>
            </a:r>
            <a:r>
              <a:rPr lang="en-US" sz="2200" u="sng">
                <a:latin typeface="Times New Roman" panose="02020603050405020304" charset="0"/>
                <a:ea typeface="黑体" panose="02010609060101010101" pitchFamily="49" charset="-122"/>
                <a:cs typeface="Times New Roman" panose="02020603050405020304" charset="0"/>
                <a:sym typeface="+mn-ea"/>
              </a:rPr>
              <a:t>oy</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(25)ass—/ɑːs/ cl</a:t>
            </a:r>
            <a:r>
              <a:rPr lang="en-US" sz="2200" u="sng">
                <a:latin typeface="Times New Roman" panose="02020603050405020304" charset="0"/>
                <a:ea typeface="黑体" panose="02010609060101010101" pitchFamily="49" charset="-122"/>
                <a:cs typeface="Times New Roman" panose="02020603050405020304" charset="0"/>
                <a:sym typeface="+mn-ea"/>
              </a:rPr>
              <a:t>ass</a:t>
            </a:r>
            <a:r>
              <a:rPr lang="en-US" sz="2200">
                <a:latin typeface="Times New Roman" panose="02020603050405020304" charset="0"/>
                <a:ea typeface="黑体" panose="02010609060101010101" pitchFamily="49" charset="-122"/>
                <a:cs typeface="Times New Roman" panose="02020603050405020304" charset="0"/>
                <a:sym typeface="+mn-ea"/>
              </a:rPr>
              <a:t>   gl</a:t>
            </a:r>
            <a:r>
              <a:rPr lang="en-US" sz="2200" u="sng">
                <a:latin typeface="Times New Roman" panose="02020603050405020304" charset="0"/>
                <a:ea typeface="黑体" panose="02010609060101010101" pitchFamily="49" charset="-122"/>
                <a:cs typeface="Times New Roman" panose="02020603050405020304" charset="0"/>
                <a:sym typeface="+mn-ea"/>
              </a:rPr>
              <a:t>ass</a:t>
            </a:r>
            <a:r>
              <a:rPr lang="en-US" sz="2200">
                <a:latin typeface="Times New Roman" panose="02020603050405020304" charset="0"/>
                <a:ea typeface="黑体" panose="02010609060101010101" pitchFamily="49" charset="-122"/>
                <a:cs typeface="Times New Roman" panose="02020603050405020304" charset="0"/>
                <a:sym typeface="+mn-ea"/>
              </a:rPr>
              <a:t>   gr</a:t>
            </a:r>
            <a:r>
              <a:rPr lang="en-US" sz="2200" u="sng">
                <a:latin typeface="Times New Roman" panose="02020603050405020304" charset="0"/>
                <a:ea typeface="黑体" panose="02010609060101010101" pitchFamily="49" charset="-122"/>
                <a:cs typeface="Times New Roman" panose="02020603050405020304" charset="0"/>
                <a:sym typeface="+mn-ea"/>
              </a:rPr>
              <a:t>ass</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(26)ur—/ɜː/ t</a:t>
            </a:r>
            <a:r>
              <a:rPr lang="en-US" sz="2200" u="sng">
                <a:latin typeface="Times New Roman" panose="02020603050405020304" charset="0"/>
                <a:ea typeface="黑体" panose="02010609060101010101" pitchFamily="49" charset="-122"/>
                <a:cs typeface="Times New Roman" panose="02020603050405020304" charset="0"/>
                <a:sym typeface="+mn-ea"/>
              </a:rPr>
              <a:t>ur</a:t>
            </a:r>
            <a:r>
              <a:rPr lang="en-US" sz="2200">
                <a:latin typeface="Times New Roman" panose="02020603050405020304" charset="0"/>
                <a:ea typeface="黑体" panose="02010609060101010101" pitchFamily="49" charset="-122"/>
                <a:cs typeface="Times New Roman" panose="02020603050405020304" charset="0"/>
                <a:sym typeface="+mn-ea"/>
              </a:rPr>
              <a:t>n   b</a:t>
            </a:r>
            <a:r>
              <a:rPr lang="en-US" sz="2200" u="sng">
                <a:latin typeface="Times New Roman" panose="02020603050405020304" charset="0"/>
                <a:ea typeface="黑体" panose="02010609060101010101" pitchFamily="49" charset="-122"/>
                <a:cs typeface="Times New Roman" panose="02020603050405020304" charset="0"/>
                <a:sym typeface="+mn-ea"/>
              </a:rPr>
              <a:t>ur</a:t>
            </a:r>
            <a:r>
              <a:rPr lang="en-US" sz="2200">
                <a:latin typeface="Times New Roman" panose="02020603050405020304" charset="0"/>
                <a:ea typeface="黑体" panose="02010609060101010101" pitchFamily="49" charset="-122"/>
                <a:cs typeface="Times New Roman" panose="02020603050405020304" charset="0"/>
                <a:sym typeface="+mn-ea"/>
              </a:rPr>
              <a:t>n   h</a:t>
            </a:r>
            <a:r>
              <a:rPr lang="en-US" sz="2200" u="sng">
                <a:latin typeface="Times New Roman" panose="02020603050405020304" charset="0"/>
                <a:ea typeface="黑体" panose="02010609060101010101" pitchFamily="49" charset="-122"/>
                <a:cs typeface="Times New Roman" panose="02020603050405020304" charset="0"/>
                <a:sym typeface="+mn-ea"/>
              </a:rPr>
              <a:t>ur</a:t>
            </a:r>
            <a:r>
              <a:rPr lang="en-US" sz="2200">
                <a:latin typeface="Times New Roman" panose="02020603050405020304" charset="0"/>
                <a:ea typeface="黑体" panose="02010609060101010101" pitchFamily="49" charset="-122"/>
                <a:cs typeface="Times New Roman" panose="02020603050405020304" charset="0"/>
                <a:sym typeface="+mn-ea"/>
              </a:rPr>
              <a:t>t   n</a:t>
            </a:r>
            <a:r>
              <a:rPr lang="en-US" sz="2200" u="sng">
                <a:latin typeface="Times New Roman" panose="02020603050405020304" charset="0"/>
                <a:ea typeface="黑体" panose="02010609060101010101" pitchFamily="49" charset="-122"/>
                <a:cs typeface="Times New Roman" panose="02020603050405020304" charset="0"/>
                <a:sym typeface="+mn-ea"/>
              </a:rPr>
              <a:t>ur</a:t>
            </a:r>
            <a:r>
              <a:rPr lang="en-US" sz="2200">
                <a:latin typeface="Times New Roman" panose="02020603050405020304" charset="0"/>
                <a:ea typeface="黑体" panose="02010609060101010101" pitchFamily="49" charset="-122"/>
                <a:cs typeface="Times New Roman" panose="02020603050405020304" charset="0"/>
                <a:sym typeface="+mn-ea"/>
              </a:rPr>
              <a:t>se</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—/ə/ Sat</a:t>
            </a:r>
            <a:r>
              <a:rPr lang="en-US" sz="2200" u="sng">
                <a:latin typeface="Times New Roman" panose="02020603050405020304" charset="0"/>
                <a:ea typeface="黑体" panose="02010609060101010101" pitchFamily="49" charset="-122"/>
                <a:cs typeface="Times New Roman" panose="02020603050405020304" charset="0"/>
                <a:sym typeface="+mn-ea"/>
              </a:rPr>
              <a:t>ur</a:t>
            </a:r>
            <a:r>
              <a:rPr lang="en-US" sz="2200">
                <a:latin typeface="Times New Roman" panose="02020603050405020304" charset="0"/>
                <a:ea typeface="黑体" panose="02010609060101010101" pitchFamily="49" charset="-122"/>
                <a:cs typeface="Times New Roman" panose="02020603050405020304" charset="0"/>
                <a:sym typeface="+mn-ea"/>
              </a:rPr>
              <a:t>day   s</a:t>
            </a:r>
            <a:r>
              <a:rPr lang="en-US" sz="2200" u="sng">
                <a:latin typeface="Times New Roman" panose="02020603050405020304" charset="0"/>
                <a:ea typeface="黑体" panose="02010609060101010101" pitchFamily="49" charset="-122"/>
                <a:cs typeface="Times New Roman" panose="02020603050405020304" charset="0"/>
                <a:sym typeface="+mn-ea"/>
              </a:rPr>
              <a:t>ur</a:t>
            </a:r>
            <a:r>
              <a:rPr lang="en-US" sz="2200">
                <a:latin typeface="Times New Roman" panose="02020603050405020304" charset="0"/>
                <a:ea typeface="黑体" panose="02010609060101010101" pitchFamily="49" charset="-122"/>
                <a:cs typeface="Times New Roman" panose="02020603050405020304" charset="0"/>
                <a:sym typeface="+mn-ea"/>
              </a:rPr>
              <a:t>prise</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33</a:t>
            </a:fld>
            <a:r>
              <a:rPr lang="zh-CN" altLang="en-US"/>
              <a:t>页，共76页</a:t>
            </a:r>
            <a:endParaRPr lang="zh-CN" altLang="en-US" dirty="0"/>
          </a:p>
        </p:txBody>
      </p:sp>
      <p:sp>
        <p:nvSpPr>
          <p:cNvPr id="3" name="文本框 1"/>
          <p:cNvSpPr txBox="1">
            <a:spLocks noChangeArrowheads="1"/>
          </p:cNvSpPr>
          <p:nvPr/>
        </p:nvSpPr>
        <p:spPr bwMode="auto">
          <a:xfrm>
            <a:off x="432000" y="1166400"/>
            <a:ext cx="8359200" cy="33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(27)eer—/ɪə/ b</a:t>
            </a:r>
            <a:r>
              <a:rPr lang="en-US" sz="2200" u="sng">
                <a:latin typeface="Times New Roman" panose="02020603050405020304" charset="0"/>
                <a:ea typeface="黑体" panose="02010609060101010101" pitchFamily="49" charset="-122"/>
                <a:cs typeface="Times New Roman" panose="02020603050405020304" charset="0"/>
                <a:sym typeface="+mn-ea"/>
              </a:rPr>
              <a:t>eer</a:t>
            </a:r>
            <a:r>
              <a:rPr lang="en-US" sz="2200">
                <a:latin typeface="Times New Roman" panose="02020603050405020304" charset="0"/>
                <a:ea typeface="黑体" panose="02010609060101010101" pitchFamily="49" charset="-122"/>
                <a:cs typeface="Times New Roman" panose="02020603050405020304" charset="0"/>
                <a:sym typeface="+mn-ea"/>
              </a:rPr>
              <a:t>   d</a:t>
            </a:r>
            <a:r>
              <a:rPr lang="en-US" sz="2200" u="sng">
                <a:latin typeface="Times New Roman" panose="02020603050405020304" charset="0"/>
                <a:ea typeface="黑体" panose="02010609060101010101" pitchFamily="49" charset="-122"/>
                <a:cs typeface="Times New Roman" panose="02020603050405020304" charset="0"/>
                <a:sym typeface="+mn-ea"/>
              </a:rPr>
              <a:t>eer</a:t>
            </a:r>
            <a:r>
              <a:rPr lang="en-US" sz="2200">
                <a:latin typeface="Times New Roman" panose="02020603050405020304" charset="0"/>
                <a:ea typeface="黑体" panose="02010609060101010101" pitchFamily="49" charset="-122"/>
                <a:cs typeface="Times New Roman" panose="02020603050405020304" charset="0"/>
                <a:sym typeface="+mn-ea"/>
              </a:rPr>
              <a:t>   pion</a:t>
            </a:r>
            <a:r>
              <a:rPr lang="en-US" sz="2200" u="sng">
                <a:latin typeface="Times New Roman" panose="02020603050405020304" charset="0"/>
                <a:ea typeface="黑体" panose="02010609060101010101" pitchFamily="49" charset="-122"/>
                <a:cs typeface="Times New Roman" panose="02020603050405020304" charset="0"/>
                <a:sym typeface="+mn-ea"/>
              </a:rPr>
              <a:t>eer</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(28)oul—/ʊ/ c</a:t>
            </a:r>
            <a:r>
              <a:rPr lang="en-US" sz="2200" u="sng">
                <a:latin typeface="Times New Roman" panose="02020603050405020304" charset="0"/>
                <a:ea typeface="黑体" panose="02010609060101010101" pitchFamily="49" charset="-122"/>
                <a:cs typeface="Times New Roman" panose="02020603050405020304" charset="0"/>
                <a:sym typeface="+mn-ea"/>
              </a:rPr>
              <a:t>oul</a:t>
            </a:r>
            <a:r>
              <a:rPr lang="en-US" sz="2200">
                <a:latin typeface="Times New Roman" panose="02020603050405020304" charset="0"/>
                <a:ea typeface="黑体" panose="02010609060101010101" pitchFamily="49" charset="-122"/>
                <a:cs typeface="Times New Roman" panose="02020603050405020304" charset="0"/>
                <a:sym typeface="+mn-ea"/>
              </a:rPr>
              <a:t>d   w</a:t>
            </a:r>
            <a:r>
              <a:rPr lang="en-US" sz="2200" u="sng">
                <a:latin typeface="Times New Roman" panose="02020603050405020304" charset="0"/>
                <a:ea typeface="黑体" panose="02010609060101010101" pitchFamily="49" charset="-122"/>
                <a:cs typeface="Times New Roman" panose="02020603050405020304" charset="0"/>
                <a:sym typeface="+mn-ea"/>
              </a:rPr>
              <a:t>oul</a:t>
            </a:r>
            <a:r>
              <a:rPr lang="en-US" sz="2200">
                <a:latin typeface="Times New Roman" panose="02020603050405020304" charset="0"/>
                <a:ea typeface="黑体" panose="02010609060101010101" pitchFamily="49" charset="-122"/>
                <a:cs typeface="Times New Roman" panose="02020603050405020304" charset="0"/>
                <a:sym typeface="+mn-ea"/>
              </a:rPr>
              <a:t>d   sh</a:t>
            </a:r>
            <a:r>
              <a:rPr lang="en-US" sz="2200" u="sng">
                <a:latin typeface="Times New Roman" panose="02020603050405020304" charset="0"/>
                <a:ea typeface="黑体" panose="02010609060101010101" pitchFamily="49" charset="-122"/>
                <a:cs typeface="Times New Roman" panose="02020603050405020304" charset="0"/>
                <a:sym typeface="+mn-ea"/>
              </a:rPr>
              <a:t>oul</a:t>
            </a:r>
            <a:r>
              <a:rPr lang="en-US" sz="2200">
                <a:latin typeface="Times New Roman" panose="02020603050405020304" charset="0"/>
                <a:ea typeface="黑体" panose="02010609060101010101" pitchFamily="49" charset="-122"/>
                <a:cs typeface="Times New Roman" panose="02020603050405020304" charset="0"/>
                <a:sym typeface="+mn-ea"/>
              </a:rPr>
              <a:t>d</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(29)oo—/uː/ m</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n   n</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n   sch</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l   b</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t   sh</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t   n</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dle   f</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d</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—/ʊ/ w</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d   b</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k   g</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d   l</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k   c</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k   w</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l   f</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t</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—/ʌ/ fl</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d   bl</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d</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【注】</a:t>
            </a:r>
            <a:r>
              <a:rPr lang="en-US" sz="2200">
                <a:latin typeface="Times New Roman" panose="02020603050405020304" charset="0"/>
                <a:ea typeface="黑体" panose="02010609060101010101" pitchFamily="49" charset="-122"/>
                <a:cs typeface="Times New Roman" panose="02020603050405020304" charset="0"/>
                <a:sym typeface="+mn-ea"/>
              </a:rPr>
              <a:t>　oo组合在k、d前发短音/ʊ/，其他时候则发长音/uː/</a:t>
            </a:r>
            <a:r>
              <a:rPr lang="zh-CN" altLang="en-US" sz="2200">
                <a:latin typeface="Times New Roman" panose="02020603050405020304" charset="0"/>
                <a:ea typeface="黑体" panose="02010609060101010101" pitchFamily="49" charset="-122"/>
                <a:cs typeface="Times New Roman" panose="02020603050405020304" charset="0"/>
                <a:sym typeface="+mn-ea"/>
              </a:rPr>
              <a:t>。</a:t>
            </a:r>
            <a:r>
              <a:rPr lang="en-US" sz="2200">
                <a:latin typeface="Times New Roman" panose="02020603050405020304" charset="0"/>
                <a:ea typeface="黑体" panose="02010609060101010101" pitchFamily="49" charset="-122"/>
                <a:cs typeface="Times New Roman" panose="02020603050405020304" charset="0"/>
                <a:sym typeface="+mn-ea"/>
              </a:rPr>
              <a:t>但(食物)food/fuːd/，(羊毛)wool/wʊl/和(脚)foot/fʊt/例外。</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34</a:t>
            </a:fld>
            <a:r>
              <a:rPr lang="zh-CN" altLang="en-US"/>
              <a:t>页，共76页</a:t>
            </a:r>
            <a:endParaRPr lang="zh-CN" altLang="en-US" dirty="0"/>
          </a:p>
        </p:txBody>
      </p:sp>
      <p:sp>
        <p:nvSpPr>
          <p:cNvPr id="3" name="文本框 1"/>
          <p:cNvSpPr txBox="1">
            <a:spLocks noChangeArrowheads="1"/>
          </p:cNvSpPr>
          <p:nvPr/>
        </p:nvSpPr>
        <p:spPr bwMode="auto">
          <a:xfrm>
            <a:off x="431800" y="988695"/>
            <a:ext cx="8359140" cy="3525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【练习二】</a:t>
            </a:r>
            <a:endParaRPr lang="en-US" sz="220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从下面每小题ABCD四个选项中选出画线部分的读音与其他三个单词画线部分读音不同的词。</a:t>
            </a: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　　)1. A. r</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dy    	B. s</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t    	C. w</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k   	D. </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sy</a:t>
            </a:r>
          </a:p>
          <a:p>
            <a:pPr indent="0" fontAlgn="auto">
              <a:lnSpc>
                <a:spcPct val="12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　　)2. A. y</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u    	B. ab</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ut    	C. sh</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ut    	D. s</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uth</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4" name="文本框 3"/>
          <p:cNvSpPr txBox="1"/>
          <p:nvPr>
            <p:custDataLst>
              <p:tags r:id="rId2"/>
            </p:custDataLst>
          </p:nvPr>
        </p:nvSpPr>
        <p:spPr>
          <a:xfrm>
            <a:off x="538480" y="2745740"/>
            <a:ext cx="7956550" cy="36004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【解析】A 项中ea发/e/,其余项中发/iː/。</a:t>
            </a:r>
          </a:p>
        </p:txBody>
      </p:sp>
      <p:sp>
        <p:nvSpPr>
          <p:cNvPr id="12" name="文本框 11"/>
          <p:cNvSpPr txBox="1"/>
          <p:nvPr>
            <p:custDataLst>
              <p:tags r:id="rId3"/>
            </p:custDataLst>
          </p:nvPr>
        </p:nvSpPr>
        <p:spPr>
          <a:xfrm>
            <a:off x="538480" y="4027805"/>
            <a:ext cx="8082915" cy="36004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【解析】A 项中ou发/ʊ/,其余项中发/aʊ/。</a:t>
            </a:r>
          </a:p>
        </p:txBody>
      </p:sp>
      <p:sp>
        <p:nvSpPr>
          <p:cNvPr id="5" name="文本框 4"/>
          <p:cNvSpPr txBox="1"/>
          <p:nvPr>
            <p:custDataLst>
              <p:tags r:id="rId4"/>
            </p:custDataLst>
          </p:nvPr>
        </p:nvSpPr>
        <p:spPr>
          <a:xfrm>
            <a:off x="730250" y="2272665"/>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A</a:t>
            </a:r>
          </a:p>
        </p:txBody>
      </p:sp>
      <p:sp>
        <p:nvSpPr>
          <p:cNvPr id="6" name="文本框 5"/>
          <p:cNvSpPr txBox="1"/>
          <p:nvPr>
            <p:custDataLst>
              <p:tags r:id="rId5"/>
            </p:custDataLst>
          </p:nvPr>
        </p:nvSpPr>
        <p:spPr>
          <a:xfrm>
            <a:off x="730250" y="3477895"/>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A</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linds(horizont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12" grpId="0" bldLvl="0" animBg="1"/>
      <p:bldP spid="5" grpId="0"/>
      <p:bldP spid="6"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35</a:t>
            </a:fld>
            <a:r>
              <a:rPr lang="zh-CN" altLang="en-US"/>
              <a:t>页，共76页</a:t>
            </a:r>
            <a:endParaRPr lang="zh-CN" altLang="en-US" dirty="0"/>
          </a:p>
        </p:txBody>
      </p:sp>
      <p:sp>
        <p:nvSpPr>
          <p:cNvPr id="3" name="文本框 1"/>
          <p:cNvSpPr txBox="1">
            <a:spLocks noChangeArrowheads="1"/>
          </p:cNvSpPr>
          <p:nvPr/>
        </p:nvSpPr>
        <p:spPr bwMode="auto">
          <a:xfrm>
            <a:off x="210185" y="954405"/>
            <a:ext cx="8708390" cy="3712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30000"/>
              </a:lnSpc>
            </a:pPr>
            <a:r>
              <a:rPr lang="en-US" sz="2200">
                <a:latin typeface="Times New Roman" panose="02020603050405020304" charset="0"/>
                <a:ea typeface="黑体" panose="02010609060101010101" pitchFamily="49" charset="-122"/>
                <a:cs typeface="Times New Roman" panose="02020603050405020304" charset="0"/>
                <a:sym typeface="+mn-ea"/>
              </a:rPr>
              <a:t>(　　)3. A. n</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n    	B. fl</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d    	C. m</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n    	D. f</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d</a:t>
            </a:r>
          </a:p>
          <a:p>
            <a:pPr indent="0" fontAlgn="auto">
              <a:lnSpc>
                <a:spcPct val="130000"/>
              </a:lnSpc>
            </a:pPr>
            <a:endParaRPr lang="en-US" sz="220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a:latin typeface="Times New Roman" panose="02020603050405020304" charset="0"/>
                <a:ea typeface="黑体" panose="02010609060101010101" pitchFamily="49" charset="-122"/>
                <a:cs typeface="Times New Roman" panose="02020603050405020304" charset="0"/>
                <a:sym typeface="+mn-ea"/>
              </a:rPr>
              <a:t>(　　)4. A. f</a:t>
            </a:r>
            <a:r>
              <a:rPr lang="en-US" sz="2200" u="sng">
                <a:latin typeface="Times New Roman" panose="02020603050405020304" charset="0"/>
                <a:ea typeface="黑体" panose="02010609060101010101" pitchFamily="49" charset="-122"/>
                <a:cs typeface="Times New Roman" panose="02020603050405020304" charset="0"/>
                <a:sym typeface="+mn-ea"/>
              </a:rPr>
              <a:t>ar</a:t>
            </a:r>
            <a:r>
              <a:rPr lang="en-US" sz="2200">
                <a:latin typeface="Times New Roman" panose="02020603050405020304" charset="0"/>
                <a:ea typeface="黑体" panose="02010609060101010101" pitchFamily="49" charset="-122"/>
                <a:cs typeface="Times New Roman" panose="02020603050405020304" charset="0"/>
                <a:sym typeface="+mn-ea"/>
              </a:rPr>
              <a:t>    	B. c</a:t>
            </a:r>
            <a:r>
              <a:rPr lang="en-US" sz="2200" u="sng">
                <a:latin typeface="Times New Roman" panose="02020603050405020304" charset="0"/>
                <a:ea typeface="黑体" panose="02010609060101010101" pitchFamily="49" charset="-122"/>
                <a:cs typeface="Times New Roman" panose="02020603050405020304" charset="0"/>
                <a:sym typeface="+mn-ea"/>
              </a:rPr>
              <a:t>ar</a:t>
            </a:r>
            <a:r>
              <a:rPr lang="en-US" sz="2200">
                <a:latin typeface="Times New Roman" panose="02020603050405020304" charset="0"/>
                <a:ea typeface="黑体" panose="02010609060101010101" pitchFamily="49" charset="-122"/>
                <a:cs typeface="Times New Roman" panose="02020603050405020304" charset="0"/>
                <a:sym typeface="+mn-ea"/>
              </a:rPr>
              <a:t>   		C. st</a:t>
            </a:r>
            <a:r>
              <a:rPr lang="en-US" sz="2200" u="sng">
                <a:latin typeface="Times New Roman" panose="02020603050405020304" charset="0"/>
                <a:ea typeface="黑体" panose="02010609060101010101" pitchFamily="49" charset="-122"/>
                <a:cs typeface="Times New Roman" panose="02020603050405020304" charset="0"/>
                <a:sym typeface="+mn-ea"/>
              </a:rPr>
              <a:t>ar</a:t>
            </a:r>
            <a:r>
              <a:rPr lang="en-US" sz="2200">
                <a:latin typeface="Times New Roman" panose="02020603050405020304" charset="0"/>
                <a:ea typeface="黑体" panose="02010609060101010101" pitchFamily="49" charset="-122"/>
                <a:cs typeface="Times New Roman" panose="02020603050405020304" charset="0"/>
                <a:sym typeface="+mn-ea"/>
              </a:rPr>
              <a:t>    	D. w</a:t>
            </a:r>
            <a:r>
              <a:rPr lang="en-US" sz="2200" u="sng">
                <a:latin typeface="Times New Roman" panose="02020603050405020304" charset="0"/>
                <a:ea typeface="黑体" panose="02010609060101010101" pitchFamily="49" charset="-122"/>
                <a:cs typeface="Times New Roman" panose="02020603050405020304" charset="0"/>
                <a:sym typeface="+mn-ea"/>
              </a:rPr>
              <a:t>ar</a:t>
            </a:r>
          </a:p>
          <a:p>
            <a:pPr indent="0" fontAlgn="auto">
              <a:lnSpc>
                <a:spcPct val="130000"/>
              </a:lnSpc>
            </a:pPr>
            <a:endParaRPr lang="en-US" sz="220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a:latin typeface="Times New Roman" panose="02020603050405020304" charset="0"/>
                <a:ea typeface="黑体" panose="02010609060101010101" pitchFamily="49" charset="-122"/>
                <a:cs typeface="Times New Roman" panose="02020603050405020304" charset="0"/>
                <a:sym typeface="+mn-ea"/>
              </a:rPr>
              <a:t>(　　)5. A. riv</a:t>
            </a:r>
            <a:r>
              <a:rPr lang="en-US" sz="2200" u="sng">
                <a:latin typeface="Times New Roman" panose="02020603050405020304" charset="0"/>
                <a:ea typeface="黑体" panose="02010609060101010101" pitchFamily="49" charset="-122"/>
                <a:cs typeface="Times New Roman" panose="02020603050405020304" charset="0"/>
                <a:sym typeface="+mn-ea"/>
              </a:rPr>
              <a:t>er</a:t>
            </a:r>
            <a:r>
              <a:rPr lang="en-US" sz="2200">
                <a:latin typeface="Times New Roman" panose="02020603050405020304" charset="0"/>
                <a:ea typeface="黑体" panose="02010609060101010101" pitchFamily="49" charset="-122"/>
                <a:cs typeface="Times New Roman" panose="02020603050405020304" charset="0"/>
                <a:sym typeface="+mn-ea"/>
              </a:rPr>
              <a:t>    	B. wat</a:t>
            </a:r>
            <a:r>
              <a:rPr lang="en-US" sz="2200" u="sng">
                <a:latin typeface="Times New Roman" panose="02020603050405020304" charset="0"/>
                <a:ea typeface="黑体" panose="02010609060101010101" pitchFamily="49" charset="-122"/>
                <a:cs typeface="Times New Roman" panose="02020603050405020304" charset="0"/>
                <a:sym typeface="+mn-ea"/>
              </a:rPr>
              <a:t>er</a:t>
            </a:r>
            <a:r>
              <a:rPr lang="en-US" sz="2200">
                <a:latin typeface="Times New Roman" panose="02020603050405020304" charset="0"/>
                <a:ea typeface="黑体" panose="02010609060101010101" pitchFamily="49" charset="-122"/>
                <a:cs typeface="Times New Roman" panose="02020603050405020304" charset="0"/>
                <a:sym typeface="+mn-ea"/>
              </a:rPr>
              <a:t>    	C. teach</a:t>
            </a:r>
            <a:r>
              <a:rPr lang="en-US" sz="2200" u="sng">
                <a:latin typeface="Times New Roman" panose="02020603050405020304" charset="0"/>
                <a:ea typeface="黑体" panose="02010609060101010101" pitchFamily="49" charset="-122"/>
                <a:cs typeface="Times New Roman" panose="02020603050405020304" charset="0"/>
                <a:sym typeface="+mn-ea"/>
              </a:rPr>
              <a:t>er</a:t>
            </a:r>
            <a:r>
              <a:rPr lang="en-US" sz="2200">
                <a:latin typeface="Times New Roman" panose="02020603050405020304" charset="0"/>
                <a:ea typeface="黑体" panose="02010609060101010101" pitchFamily="49" charset="-122"/>
                <a:cs typeface="Times New Roman" panose="02020603050405020304" charset="0"/>
                <a:sym typeface="+mn-ea"/>
              </a:rPr>
              <a:t>    	D. t</a:t>
            </a:r>
            <a:r>
              <a:rPr lang="en-US" sz="2200" u="sng">
                <a:latin typeface="Times New Roman" panose="02020603050405020304" charset="0"/>
                <a:ea typeface="黑体" panose="02010609060101010101" pitchFamily="49" charset="-122"/>
                <a:cs typeface="Times New Roman" panose="02020603050405020304" charset="0"/>
                <a:sym typeface="+mn-ea"/>
              </a:rPr>
              <a:t>er</a:t>
            </a:r>
            <a:r>
              <a:rPr lang="en-US" sz="2200">
                <a:latin typeface="Times New Roman" panose="02020603050405020304" charset="0"/>
                <a:ea typeface="黑体" panose="02010609060101010101" pitchFamily="49" charset="-122"/>
                <a:cs typeface="Times New Roman" panose="02020603050405020304" charset="0"/>
                <a:sym typeface="+mn-ea"/>
              </a:rPr>
              <a:t>m</a:t>
            </a:r>
          </a:p>
          <a:p>
            <a:pPr indent="0" fontAlgn="auto">
              <a:lnSpc>
                <a:spcPct val="130000"/>
              </a:lnSpc>
            </a:pPr>
            <a:endParaRPr lang="en-US" sz="220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algn="l">
              <a:buClrTx/>
              <a:buSzTx/>
              <a:buFontTx/>
            </a:pPr>
            <a:r>
              <a:rPr lang="en-US" sz="2200">
                <a:latin typeface="Times New Roman" panose="02020603050405020304" charset="0"/>
                <a:ea typeface="黑体" panose="02010609060101010101" pitchFamily="49" charset="-122"/>
                <a:cs typeface="Times New Roman" panose="02020603050405020304" charset="0"/>
                <a:sym typeface="+mn-ea"/>
              </a:rPr>
              <a:t>(　　)6. A. w</a:t>
            </a:r>
            <a:r>
              <a:rPr lang="en-US" sz="2200" u="sng">
                <a:latin typeface="Times New Roman" panose="02020603050405020304" charset="0"/>
                <a:ea typeface="黑体" panose="02010609060101010101" pitchFamily="49" charset="-122"/>
                <a:cs typeface="Times New Roman" panose="02020603050405020304" charset="0"/>
                <a:sym typeface="+mn-ea"/>
              </a:rPr>
              <a:t>or</a:t>
            </a:r>
            <a:r>
              <a:rPr lang="en-US" sz="2200">
                <a:latin typeface="Times New Roman" panose="02020603050405020304" charset="0"/>
                <a:ea typeface="黑体" panose="02010609060101010101" pitchFamily="49" charset="-122"/>
                <a:cs typeface="Times New Roman" panose="02020603050405020304" charset="0"/>
                <a:sym typeface="+mn-ea"/>
              </a:rPr>
              <a:t>d    	B. p</a:t>
            </a:r>
            <a:r>
              <a:rPr lang="en-US" sz="2200" u="sng">
                <a:latin typeface="Times New Roman" panose="02020603050405020304" charset="0"/>
                <a:ea typeface="黑体" panose="02010609060101010101" pitchFamily="49" charset="-122"/>
                <a:cs typeface="Times New Roman" panose="02020603050405020304" charset="0"/>
                <a:sym typeface="+mn-ea"/>
              </a:rPr>
              <a:t>or</a:t>
            </a:r>
            <a:r>
              <a:rPr lang="en-US" sz="2200">
                <a:latin typeface="Times New Roman" panose="02020603050405020304" charset="0"/>
                <a:ea typeface="黑体" panose="02010609060101010101" pitchFamily="49" charset="-122"/>
                <a:cs typeface="Times New Roman" panose="02020603050405020304" charset="0"/>
                <a:sym typeface="+mn-ea"/>
              </a:rPr>
              <a:t>k    	C. f</a:t>
            </a:r>
            <a:r>
              <a:rPr lang="en-US" sz="2200" u="sng">
                <a:latin typeface="Times New Roman" panose="02020603050405020304" charset="0"/>
                <a:ea typeface="黑体" panose="02010609060101010101" pitchFamily="49" charset="-122"/>
                <a:cs typeface="Times New Roman" panose="02020603050405020304" charset="0"/>
                <a:sym typeface="+mn-ea"/>
              </a:rPr>
              <a:t>or</a:t>
            </a:r>
            <a:r>
              <a:rPr lang="en-US" sz="2200">
                <a:latin typeface="Times New Roman" panose="02020603050405020304" charset="0"/>
                <a:ea typeface="黑体" panose="02010609060101010101" pitchFamily="49" charset="-122"/>
                <a:cs typeface="Times New Roman" panose="02020603050405020304" charset="0"/>
                <a:sym typeface="+mn-ea"/>
              </a:rPr>
              <a:t>    	D. s</a:t>
            </a:r>
            <a:r>
              <a:rPr lang="en-US" sz="2200" u="sng">
                <a:latin typeface="Times New Roman" panose="02020603050405020304" charset="0"/>
                <a:ea typeface="黑体" panose="02010609060101010101" pitchFamily="49" charset="-122"/>
                <a:cs typeface="Times New Roman" panose="02020603050405020304" charset="0"/>
                <a:sym typeface="+mn-ea"/>
              </a:rPr>
              <a:t>or</a:t>
            </a:r>
            <a:r>
              <a:rPr lang="en-US" sz="2200">
                <a:latin typeface="Times New Roman" panose="02020603050405020304" charset="0"/>
                <a:ea typeface="黑体" panose="02010609060101010101" pitchFamily="49" charset="-122"/>
                <a:cs typeface="Times New Roman" panose="02020603050405020304" charset="0"/>
                <a:sym typeface="+mn-ea"/>
              </a:rPr>
              <a:t>t</a:t>
            </a:r>
            <a:endParaRPr lang="en-US" sz="220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algn="l">
              <a:buClrTx/>
              <a:buSzTx/>
              <a:buFontTx/>
            </a:pP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6" name="文本框 5"/>
          <p:cNvSpPr txBox="1"/>
          <p:nvPr>
            <p:custDataLst>
              <p:tags r:id="rId2"/>
            </p:custDataLst>
          </p:nvPr>
        </p:nvSpPr>
        <p:spPr>
          <a:xfrm>
            <a:off x="356235" y="1464945"/>
            <a:ext cx="8138795" cy="36004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【解析】B项中oo发/ʌ/,其余项中发/ʊː/。</a:t>
            </a:r>
          </a:p>
        </p:txBody>
      </p:sp>
      <p:sp>
        <p:nvSpPr>
          <p:cNvPr id="7" name="文本框 6"/>
          <p:cNvSpPr txBox="1"/>
          <p:nvPr>
            <p:custDataLst>
              <p:tags r:id="rId3"/>
            </p:custDataLst>
          </p:nvPr>
        </p:nvSpPr>
        <p:spPr>
          <a:xfrm>
            <a:off x="355600" y="2392045"/>
            <a:ext cx="8138795" cy="36004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【解析】D 项中ar发/ɔː/,其余项中发</a:t>
            </a:r>
            <a:r>
              <a:rPr lang="en-US" alt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/ɑ:/</a:t>
            </a: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a:t>
            </a:r>
          </a:p>
        </p:txBody>
      </p:sp>
      <p:sp>
        <p:nvSpPr>
          <p:cNvPr id="8" name="文本框 7"/>
          <p:cNvSpPr txBox="1"/>
          <p:nvPr>
            <p:custDataLst>
              <p:tags r:id="rId4"/>
            </p:custDataLst>
          </p:nvPr>
        </p:nvSpPr>
        <p:spPr>
          <a:xfrm>
            <a:off x="356235" y="3172460"/>
            <a:ext cx="8138795" cy="36004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【解析】D 项中er发/ɜː/,其余项中发/ə/</a:t>
            </a:r>
          </a:p>
        </p:txBody>
      </p:sp>
      <p:sp>
        <p:nvSpPr>
          <p:cNvPr id="10" name="文本框 9"/>
          <p:cNvSpPr txBox="1"/>
          <p:nvPr>
            <p:custDataLst>
              <p:tags r:id="rId5"/>
            </p:custDataLst>
          </p:nvPr>
        </p:nvSpPr>
        <p:spPr>
          <a:xfrm>
            <a:off x="355600" y="4058920"/>
            <a:ext cx="8138795" cy="36004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【解析】A 项中or发/ɜː/,其余项中发/ɔː/。</a:t>
            </a:r>
          </a:p>
        </p:txBody>
      </p:sp>
      <p:sp>
        <p:nvSpPr>
          <p:cNvPr id="14" name="文本框 13"/>
          <p:cNvSpPr txBox="1"/>
          <p:nvPr>
            <p:custDataLst>
              <p:tags r:id="rId6"/>
            </p:custDataLst>
          </p:nvPr>
        </p:nvSpPr>
        <p:spPr>
          <a:xfrm>
            <a:off x="523875" y="1066165"/>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B</a:t>
            </a:r>
          </a:p>
        </p:txBody>
      </p:sp>
      <p:sp>
        <p:nvSpPr>
          <p:cNvPr id="9" name="文本框 8"/>
          <p:cNvSpPr txBox="1"/>
          <p:nvPr>
            <p:custDataLst>
              <p:tags r:id="rId7"/>
            </p:custDataLst>
          </p:nvPr>
        </p:nvSpPr>
        <p:spPr>
          <a:xfrm>
            <a:off x="523875" y="1909445"/>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D</a:t>
            </a:r>
          </a:p>
        </p:txBody>
      </p:sp>
      <p:sp>
        <p:nvSpPr>
          <p:cNvPr id="11" name="文本框 10"/>
          <p:cNvSpPr txBox="1"/>
          <p:nvPr>
            <p:custDataLst>
              <p:tags r:id="rId8"/>
            </p:custDataLst>
          </p:nvPr>
        </p:nvSpPr>
        <p:spPr>
          <a:xfrm>
            <a:off x="523875" y="2790190"/>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D</a:t>
            </a:r>
          </a:p>
        </p:txBody>
      </p:sp>
      <p:sp>
        <p:nvSpPr>
          <p:cNvPr id="12" name="文本框 11"/>
          <p:cNvSpPr txBox="1"/>
          <p:nvPr>
            <p:custDataLst>
              <p:tags r:id="rId9"/>
            </p:custDataLst>
          </p:nvPr>
        </p:nvSpPr>
        <p:spPr>
          <a:xfrm>
            <a:off x="523875" y="3596640"/>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A</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linds(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linds(horizontal)">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linds(horizont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linds(horizontal)">
                                      <p:cBhvr>
                                        <p:cTn id="4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7" grpId="0" bldLvl="0" animBg="1"/>
      <p:bldP spid="8" grpId="0" bldLvl="0" animBg="1"/>
      <p:bldP spid="10" grpId="0" bldLvl="0" animBg="1"/>
      <p:bldP spid="14" grpId="0"/>
      <p:bldP spid="9" grpId="0"/>
      <p:bldP spid="11" grpId="0"/>
      <p:bldP spid="1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36</a:t>
            </a:fld>
            <a:r>
              <a:rPr lang="zh-CN" altLang="en-US"/>
              <a:t>页，共76页</a:t>
            </a:r>
            <a:endParaRPr lang="zh-CN" altLang="en-US" dirty="0"/>
          </a:p>
        </p:txBody>
      </p:sp>
      <p:sp>
        <p:nvSpPr>
          <p:cNvPr id="3" name="文本框 1"/>
          <p:cNvSpPr txBox="1">
            <a:spLocks noChangeArrowheads="1"/>
          </p:cNvSpPr>
          <p:nvPr/>
        </p:nvSpPr>
        <p:spPr bwMode="auto">
          <a:xfrm>
            <a:off x="431800" y="981710"/>
            <a:ext cx="8359140" cy="3672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30000"/>
              </a:lnSpc>
            </a:pPr>
            <a:r>
              <a:rPr lang="en-US" sz="2200">
                <a:latin typeface="Times New Roman" panose="02020603050405020304" charset="0"/>
                <a:ea typeface="黑体" panose="02010609060101010101" pitchFamily="49" charset="-122"/>
                <a:cs typeface="Times New Roman" panose="02020603050405020304" charset="0"/>
                <a:sym typeface="+mn-ea"/>
              </a:rPr>
              <a:t>(　　)7. A. n</a:t>
            </a:r>
            <a:r>
              <a:rPr lang="en-US" sz="2200" u="sng">
                <a:latin typeface="Times New Roman" panose="02020603050405020304" charset="0"/>
                <a:ea typeface="黑体" panose="02010609060101010101" pitchFamily="49" charset="-122"/>
                <a:cs typeface="Times New Roman" panose="02020603050405020304" charset="0"/>
                <a:sym typeface="+mn-ea"/>
              </a:rPr>
              <a:t>ow</a:t>
            </a:r>
            <a:r>
              <a:rPr lang="en-US" sz="2200">
                <a:latin typeface="Times New Roman" panose="02020603050405020304" charset="0"/>
                <a:ea typeface="黑体" panose="02010609060101010101" pitchFamily="49" charset="-122"/>
                <a:cs typeface="Times New Roman" panose="02020603050405020304" charset="0"/>
                <a:sym typeface="+mn-ea"/>
              </a:rPr>
              <a:t>    	B. c</a:t>
            </a:r>
            <a:r>
              <a:rPr lang="en-US" sz="2200" u="sng">
                <a:latin typeface="Times New Roman" panose="02020603050405020304" charset="0"/>
                <a:ea typeface="黑体" panose="02010609060101010101" pitchFamily="49" charset="-122"/>
                <a:cs typeface="Times New Roman" panose="02020603050405020304" charset="0"/>
                <a:sym typeface="+mn-ea"/>
              </a:rPr>
              <a:t>ow</a:t>
            </a:r>
            <a:r>
              <a:rPr lang="en-US" sz="2200">
                <a:latin typeface="Times New Roman" panose="02020603050405020304" charset="0"/>
                <a:ea typeface="黑体" panose="02010609060101010101" pitchFamily="49" charset="-122"/>
                <a:cs typeface="Times New Roman" panose="02020603050405020304" charset="0"/>
                <a:sym typeface="+mn-ea"/>
              </a:rPr>
              <a:t>    	C. sh</a:t>
            </a:r>
            <a:r>
              <a:rPr lang="en-US" sz="2200" u="sng">
                <a:latin typeface="Times New Roman" panose="02020603050405020304" charset="0"/>
                <a:ea typeface="黑体" panose="02010609060101010101" pitchFamily="49" charset="-122"/>
                <a:cs typeface="Times New Roman" panose="02020603050405020304" charset="0"/>
                <a:sym typeface="+mn-ea"/>
              </a:rPr>
              <a:t>ow</a:t>
            </a:r>
            <a:r>
              <a:rPr lang="en-US" sz="2200">
                <a:latin typeface="Times New Roman" panose="02020603050405020304" charset="0"/>
                <a:ea typeface="黑体" panose="02010609060101010101" pitchFamily="49" charset="-122"/>
                <a:cs typeface="Times New Roman" panose="02020603050405020304" charset="0"/>
                <a:sym typeface="+mn-ea"/>
              </a:rPr>
              <a:t>    	D. h</a:t>
            </a:r>
            <a:r>
              <a:rPr lang="en-US" sz="2200" u="sng">
                <a:latin typeface="Times New Roman" panose="02020603050405020304" charset="0"/>
                <a:ea typeface="黑体" panose="02010609060101010101" pitchFamily="49" charset="-122"/>
                <a:cs typeface="Times New Roman" panose="02020603050405020304" charset="0"/>
                <a:sym typeface="+mn-ea"/>
              </a:rPr>
              <a:t>ow</a:t>
            </a:r>
          </a:p>
          <a:p>
            <a:pPr indent="0" fontAlgn="auto">
              <a:lnSpc>
                <a:spcPct val="130000"/>
              </a:lnSpc>
            </a:pPr>
            <a:endParaRPr lang="en-US" sz="220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a:latin typeface="Times New Roman" panose="02020603050405020304" charset="0"/>
                <a:ea typeface="黑体" panose="02010609060101010101" pitchFamily="49" charset="-122"/>
                <a:cs typeface="Times New Roman" panose="02020603050405020304" charset="0"/>
                <a:sym typeface="+mn-ea"/>
              </a:rPr>
              <a:t>(　　)8. A. g</a:t>
            </a:r>
            <a:r>
              <a:rPr lang="en-US" sz="2200" u="sng">
                <a:latin typeface="Times New Roman" panose="02020603050405020304" charset="0"/>
                <a:ea typeface="黑体" panose="02010609060101010101" pitchFamily="49" charset="-122"/>
                <a:cs typeface="Times New Roman" panose="02020603050405020304" charset="0"/>
                <a:sym typeface="+mn-ea"/>
              </a:rPr>
              <a:t>ai</a:t>
            </a:r>
            <a:r>
              <a:rPr lang="en-US" sz="2200">
                <a:latin typeface="Times New Roman" panose="02020603050405020304" charset="0"/>
                <a:ea typeface="黑体" panose="02010609060101010101" pitchFamily="49" charset="-122"/>
                <a:cs typeface="Times New Roman" panose="02020603050405020304" charset="0"/>
                <a:sym typeface="+mn-ea"/>
              </a:rPr>
              <a:t>n    	B. tr</a:t>
            </a:r>
            <a:r>
              <a:rPr lang="en-US" sz="2200" u="sng">
                <a:latin typeface="Times New Roman" panose="02020603050405020304" charset="0"/>
                <a:ea typeface="黑体" panose="02010609060101010101" pitchFamily="49" charset="-122"/>
                <a:cs typeface="Times New Roman" panose="02020603050405020304" charset="0"/>
                <a:sym typeface="+mn-ea"/>
              </a:rPr>
              <a:t>ai</a:t>
            </a:r>
            <a:r>
              <a:rPr lang="en-US" sz="2200">
                <a:latin typeface="Times New Roman" panose="02020603050405020304" charset="0"/>
                <a:ea typeface="黑体" panose="02010609060101010101" pitchFamily="49" charset="-122"/>
                <a:cs typeface="Times New Roman" panose="02020603050405020304" charset="0"/>
                <a:sym typeface="+mn-ea"/>
              </a:rPr>
              <a:t>n    	C. s</a:t>
            </a:r>
            <a:r>
              <a:rPr lang="en-US" sz="2200" u="sng">
                <a:latin typeface="Times New Roman" panose="02020603050405020304" charset="0"/>
                <a:ea typeface="黑体" panose="02010609060101010101" pitchFamily="49" charset="-122"/>
                <a:cs typeface="Times New Roman" panose="02020603050405020304" charset="0"/>
                <a:sym typeface="+mn-ea"/>
              </a:rPr>
              <a:t>ai</a:t>
            </a:r>
            <a:r>
              <a:rPr lang="en-US" sz="2200">
                <a:latin typeface="Times New Roman" panose="02020603050405020304" charset="0"/>
                <a:ea typeface="黑体" panose="02010609060101010101" pitchFamily="49" charset="-122"/>
                <a:cs typeface="Times New Roman" panose="02020603050405020304" charset="0"/>
                <a:sym typeface="+mn-ea"/>
              </a:rPr>
              <a:t>d    	D. m</a:t>
            </a:r>
            <a:r>
              <a:rPr lang="en-US" sz="2200" u="sng">
                <a:latin typeface="Times New Roman" panose="02020603050405020304" charset="0"/>
                <a:ea typeface="黑体" panose="02010609060101010101" pitchFamily="49" charset="-122"/>
                <a:cs typeface="Times New Roman" panose="02020603050405020304" charset="0"/>
                <a:sym typeface="+mn-ea"/>
              </a:rPr>
              <a:t>ai</a:t>
            </a:r>
            <a:r>
              <a:rPr lang="en-US" sz="2200">
                <a:latin typeface="Times New Roman" panose="02020603050405020304" charset="0"/>
                <a:ea typeface="黑体" panose="02010609060101010101" pitchFamily="49" charset="-122"/>
                <a:cs typeface="Times New Roman" panose="02020603050405020304" charset="0"/>
                <a:sym typeface="+mn-ea"/>
              </a:rPr>
              <a:t>n</a:t>
            </a:r>
          </a:p>
          <a:p>
            <a:pPr indent="0" fontAlgn="auto">
              <a:lnSpc>
                <a:spcPct val="130000"/>
              </a:lnSpc>
            </a:pPr>
            <a:endParaRPr lang="en-US" sz="220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a:latin typeface="Times New Roman" panose="02020603050405020304" charset="0"/>
                <a:ea typeface="黑体" panose="02010609060101010101" pitchFamily="49" charset="-122"/>
                <a:cs typeface="Times New Roman" panose="02020603050405020304" charset="0"/>
                <a:sym typeface="+mn-ea"/>
              </a:rPr>
              <a:t>(　　)9. A. n</a:t>
            </a:r>
            <a:r>
              <a:rPr lang="en-US" sz="2200" u="sng">
                <a:latin typeface="Times New Roman" panose="02020603050405020304" charset="0"/>
                <a:ea typeface="黑体" panose="02010609060101010101" pitchFamily="49" charset="-122"/>
                <a:cs typeface="Times New Roman" panose="02020603050405020304" charset="0"/>
                <a:sym typeface="+mn-ea"/>
              </a:rPr>
              <a:t>ear</a:t>
            </a:r>
            <a:r>
              <a:rPr lang="en-US" sz="2200">
                <a:latin typeface="Times New Roman" panose="02020603050405020304" charset="0"/>
                <a:ea typeface="黑体" panose="02010609060101010101" pitchFamily="49" charset="-122"/>
                <a:cs typeface="Times New Roman" panose="02020603050405020304" charset="0"/>
                <a:sym typeface="+mn-ea"/>
              </a:rPr>
              <a:t>    	B. d</a:t>
            </a:r>
            <a:r>
              <a:rPr lang="en-US" sz="2200" u="sng">
                <a:latin typeface="Times New Roman" panose="02020603050405020304" charset="0"/>
                <a:ea typeface="黑体" panose="02010609060101010101" pitchFamily="49" charset="-122"/>
                <a:cs typeface="Times New Roman" panose="02020603050405020304" charset="0"/>
                <a:sym typeface="+mn-ea"/>
              </a:rPr>
              <a:t>ear</a:t>
            </a:r>
            <a:r>
              <a:rPr lang="en-US" sz="2200">
                <a:latin typeface="Times New Roman" panose="02020603050405020304" charset="0"/>
                <a:ea typeface="黑体" panose="02010609060101010101" pitchFamily="49" charset="-122"/>
                <a:cs typeface="Times New Roman" panose="02020603050405020304" charset="0"/>
                <a:sym typeface="+mn-ea"/>
              </a:rPr>
              <a:t>    	C. h</a:t>
            </a:r>
            <a:r>
              <a:rPr lang="en-US" sz="2200" u="sng">
                <a:latin typeface="Times New Roman" panose="02020603050405020304" charset="0"/>
                <a:ea typeface="黑体" panose="02010609060101010101" pitchFamily="49" charset="-122"/>
                <a:cs typeface="Times New Roman" panose="02020603050405020304" charset="0"/>
                <a:sym typeface="+mn-ea"/>
              </a:rPr>
              <a:t>ear</a:t>
            </a:r>
            <a:r>
              <a:rPr lang="en-US" sz="2200">
                <a:latin typeface="Times New Roman" panose="02020603050405020304" charset="0"/>
                <a:ea typeface="黑体" panose="02010609060101010101" pitchFamily="49" charset="-122"/>
                <a:cs typeface="Times New Roman" panose="02020603050405020304" charset="0"/>
                <a:sym typeface="+mn-ea"/>
              </a:rPr>
              <a:t>    	D. l</a:t>
            </a:r>
            <a:r>
              <a:rPr lang="en-US" sz="2200" u="sng">
                <a:latin typeface="Times New Roman" panose="02020603050405020304" charset="0"/>
                <a:ea typeface="黑体" panose="02010609060101010101" pitchFamily="49" charset="-122"/>
                <a:cs typeface="Times New Roman" panose="02020603050405020304" charset="0"/>
                <a:sym typeface="+mn-ea"/>
              </a:rPr>
              <a:t>ear</a:t>
            </a:r>
            <a:r>
              <a:rPr lang="en-US" sz="2200">
                <a:latin typeface="Times New Roman" panose="02020603050405020304" charset="0"/>
                <a:ea typeface="黑体" panose="02010609060101010101" pitchFamily="49" charset="-122"/>
                <a:cs typeface="Times New Roman" panose="02020603050405020304" charset="0"/>
                <a:sym typeface="+mn-ea"/>
              </a:rPr>
              <a:t>n</a:t>
            </a:r>
          </a:p>
          <a:p>
            <a:pPr indent="0" fontAlgn="auto">
              <a:lnSpc>
                <a:spcPct val="130000"/>
              </a:lnSpc>
            </a:pPr>
            <a:endParaRPr lang="en-US" sz="220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a:latin typeface="Times New Roman" panose="02020603050405020304" charset="0"/>
                <a:ea typeface="黑体" panose="02010609060101010101" pitchFamily="49" charset="-122"/>
                <a:cs typeface="Times New Roman" panose="02020603050405020304" charset="0"/>
                <a:sym typeface="+mn-ea"/>
              </a:rPr>
              <a:t>(　　)10. A. w</a:t>
            </a:r>
            <a:r>
              <a:rPr lang="en-US" sz="2200" u="sng">
                <a:latin typeface="Times New Roman" panose="02020603050405020304" charset="0"/>
                <a:ea typeface="黑体" panose="02010609060101010101" pitchFamily="49" charset="-122"/>
                <a:cs typeface="Times New Roman" panose="02020603050405020304" charset="0"/>
                <a:sym typeface="+mn-ea"/>
              </a:rPr>
              <a:t>ay</a:t>
            </a:r>
            <a:r>
              <a:rPr lang="en-US" sz="2200">
                <a:latin typeface="Times New Roman" panose="02020603050405020304" charset="0"/>
                <a:ea typeface="黑体" panose="02010609060101010101" pitchFamily="49" charset="-122"/>
                <a:cs typeface="Times New Roman" panose="02020603050405020304" charset="0"/>
                <a:sym typeface="+mn-ea"/>
              </a:rPr>
              <a:t>  	B. d</a:t>
            </a:r>
            <a:r>
              <a:rPr lang="en-US" sz="2200" u="sng">
                <a:latin typeface="Times New Roman" panose="02020603050405020304" charset="0"/>
                <a:ea typeface="黑体" panose="02010609060101010101" pitchFamily="49" charset="-122"/>
                <a:cs typeface="Times New Roman" panose="02020603050405020304" charset="0"/>
                <a:sym typeface="+mn-ea"/>
              </a:rPr>
              <a:t>ay</a:t>
            </a:r>
            <a:r>
              <a:rPr lang="en-US" sz="2200">
                <a:latin typeface="Times New Roman" panose="02020603050405020304" charset="0"/>
                <a:ea typeface="黑体" panose="02010609060101010101" pitchFamily="49" charset="-122"/>
                <a:cs typeface="Times New Roman" panose="02020603050405020304" charset="0"/>
                <a:sym typeface="+mn-ea"/>
              </a:rPr>
              <a:t>    	C. p</a:t>
            </a:r>
            <a:r>
              <a:rPr lang="en-US" sz="2200" u="sng">
                <a:latin typeface="Times New Roman" panose="02020603050405020304" charset="0"/>
                <a:ea typeface="黑体" panose="02010609060101010101" pitchFamily="49" charset="-122"/>
                <a:cs typeface="Times New Roman" panose="02020603050405020304" charset="0"/>
                <a:sym typeface="+mn-ea"/>
              </a:rPr>
              <a:t>ay</a:t>
            </a:r>
            <a:r>
              <a:rPr lang="en-US" sz="2200">
                <a:latin typeface="Times New Roman" panose="02020603050405020304" charset="0"/>
                <a:ea typeface="黑体" panose="02010609060101010101" pitchFamily="49" charset="-122"/>
                <a:cs typeface="Times New Roman" panose="02020603050405020304" charset="0"/>
                <a:sym typeface="+mn-ea"/>
              </a:rPr>
              <a:t>    	D. s</a:t>
            </a:r>
            <a:r>
              <a:rPr lang="en-US" sz="2200" u="sng">
                <a:latin typeface="Times New Roman" panose="02020603050405020304" charset="0"/>
                <a:ea typeface="黑体" panose="02010609060101010101" pitchFamily="49" charset="-122"/>
                <a:cs typeface="Times New Roman" panose="02020603050405020304" charset="0"/>
                <a:sym typeface="+mn-ea"/>
              </a:rPr>
              <a:t>ay</a:t>
            </a:r>
            <a:r>
              <a:rPr lang="en-US" sz="2200">
                <a:latin typeface="Times New Roman" panose="02020603050405020304" charset="0"/>
                <a:ea typeface="黑体" panose="02010609060101010101" pitchFamily="49" charset="-122"/>
                <a:cs typeface="Times New Roman" panose="02020603050405020304" charset="0"/>
                <a:sym typeface="+mn-ea"/>
              </a:rPr>
              <a:t>s</a:t>
            </a: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10" name="文本框 9"/>
          <p:cNvSpPr txBox="1"/>
          <p:nvPr>
            <p:custDataLst>
              <p:tags r:id="rId2"/>
            </p:custDataLst>
          </p:nvPr>
        </p:nvSpPr>
        <p:spPr>
          <a:xfrm>
            <a:off x="366395" y="1475740"/>
            <a:ext cx="8138795" cy="36004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【解析】C项中ow 发/əʊ/,其余项中发/aʊ/。</a:t>
            </a:r>
          </a:p>
        </p:txBody>
      </p:sp>
      <p:sp>
        <p:nvSpPr>
          <p:cNvPr id="5" name="文本框 4"/>
          <p:cNvSpPr txBox="1"/>
          <p:nvPr>
            <p:custDataLst>
              <p:tags r:id="rId3"/>
            </p:custDataLst>
          </p:nvPr>
        </p:nvSpPr>
        <p:spPr>
          <a:xfrm>
            <a:off x="334010" y="2407285"/>
            <a:ext cx="8138795" cy="36004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【解析】C项中ai发/e/,其余项中发/eɪ/。</a:t>
            </a:r>
          </a:p>
        </p:txBody>
      </p:sp>
      <p:sp>
        <p:nvSpPr>
          <p:cNvPr id="7" name="文本框 6"/>
          <p:cNvSpPr txBox="1"/>
          <p:nvPr>
            <p:custDataLst>
              <p:tags r:id="rId4"/>
            </p:custDataLst>
          </p:nvPr>
        </p:nvSpPr>
        <p:spPr>
          <a:xfrm>
            <a:off x="268605" y="3262630"/>
            <a:ext cx="8138795" cy="36004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【解析】D 项中ear发/ɜː/,其余项中发/ɪə/。</a:t>
            </a:r>
          </a:p>
        </p:txBody>
      </p:sp>
      <p:sp>
        <p:nvSpPr>
          <p:cNvPr id="9" name="文本框 8"/>
          <p:cNvSpPr txBox="1"/>
          <p:nvPr>
            <p:custDataLst>
              <p:tags r:id="rId5"/>
            </p:custDataLst>
          </p:nvPr>
        </p:nvSpPr>
        <p:spPr>
          <a:xfrm>
            <a:off x="334010" y="4117975"/>
            <a:ext cx="8138795" cy="36004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【解析】D 项中ay发/e/,其余项中发/eɪ/。</a:t>
            </a:r>
          </a:p>
        </p:txBody>
      </p:sp>
      <p:sp>
        <p:nvSpPr>
          <p:cNvPr id="13" name="文本框 12"/>
          <p:cNvSpPr txBox="1"/>
          <p:nvPr>
            <p:custDataLst>
              <p:tags r:id="rId6"/>
            </p:custDataLst>
          </p:nvPr>
        </p:nvSpPr>
        <p:spPr>
          <a:xfrm>
            <a:off x="715645" y="1076960"/>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C</a:t>
            </a:r>
          </a:p>
        </p:txBody>
      </p:sp>
      <p:sp>
        <p:nvSpPr>
          <p:cNvPr id="4" name="文本框 3"/>
          <p:cNvSpPr txBox="1"/>
          <p:nvPr>
            <p:custDataLst>
              <p:tags r:id="rId7"/>
            </p:custDataLst>
          </p:nvPr>
        </p:nvSpPr>
        <p:spPr>
          <a:xfrm>
            <a:off x="715645" y="1922145"/>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C</a:t>
            </a:r>
          </a:p>
        </p:txBody>
      </p:sp>
      <p:sp>
        <p:nvSpPr>
          <p:cNvPr id="6" name="文本框 5"/>
          <p:cNvSpPr txBox="1"/>
          <p:nvPr>
            <p:custDataLst>
              <p:tags r:id="rId8"/>
            </p:custDataLst>
          </p:nvPr>
        </p:nvSpPr>
        <p:spPr>
          <a:xfrm>
            <a:off x="715645" y="2853690"/>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D</a:t>
            </a:r>
          </a:p>
        </p:txBody>
      </p:sp>
      <p:sp>
        <p:nvSpPr>
          <p:cNvPr id="8" name="文本框 7"/>
          <p:cNvSpPr txBox="1"/>
          <p:nvPr>
            <p:custDataLst>
              <p:tags r:id="rId9"/>
            </p:custDataLst>
          </p:nvPr>
        </p:nvSpPr>
        <p:spPr>
          <a:xfrm>
            <a:off x="715645" y="3698875"/>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D</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blinds(horizontal)">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linds(horizontal)">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blinds(horizontal)">
                                      <p:cBhvr>
                                        <p:cTn id="4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5" grpId="0" bldLvl="0" animBg="1"/>
      <p:bldP spid="7" grpId="0" bldLvl="0" animBg="1"/>
      <p:bldP spid="9" grpId="0" bldLvl="0" animBg="1"/>
      <p:bldP spid="13" grpId="0"/>
      <p:bldP spid="4" grpId="0"/>
      <p:bldP spid="6" grpId="0"/>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37</a:t>
            </a:fld>
            <a:r>
              <a:rPr lang="zh-CN" altLang="en-US"/>
              <a:t>页，共76页</a:t>
            </a:r>
            <a:endParaRPr lang="zh-CN" altLang="en-US" dirty="0"/>
          </a:p>
        </p:txBody>
      </p:sp>
      <p:sp>
        <p:nvSpPr>
          <p:cNvPr id="3" name="文本框 1"/>
          <p:cNvSpPr txBox="1">
            <a:spLocks noChangeArrowheads="1"/>
          </p:cNvSpPr>
          <p:nvPr/>
        </p:nvSpPr>
        <p:spPr bwMode="auto">
          <a:xfrm>
            <a:off x="431800" y="926465"/>
            <a:ext cx="8359140" cy="3714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a:lnSpc>
                <a:spcPct val="120000"/>
              </a:lnSpc>
              <a:buClrTx/>
              <a:buSzTx/>
              <a:buNone/>
            </a:pP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5. 辅音字母组合的拼读规则</a:t>
            </a:r>
          </a:p>
          <a:p>
            <a:pPr algn="l" fontAlgn="auto">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(1)th—/θ/ </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ank   mou</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   </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ink   </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ree   you</a:t>
            </a:r>
            <a:r>
              <a:rPr lang="en-US" sz="2200" u="sng">
                <a:latin typeface="Times New Roman" panose="02020603050405020304" charset="0"/>
                <a:ea typeface="黑体" panose="02010609060101010101" pitchFamily="49" charset="-122"/>
                <a:cs typeface="Times New Roman" panose="02020603050405020304" charset="0"/>
                <a:sym typeface="+mn-ea"/>
              </a:rPr>
              <a:t>th</a:t>
            </a:r>
            <a:endParaRPr lang="en-US" sz="220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—/ð/ </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is   </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at   wi</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   bro</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er   </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ese   </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ose   </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en   </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ere</a:t>
            </a:r>
            <a:endParaRPr lang="en-US" sz="220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(2)tr—/tr/ </a:t>
            </a:r>
            <a:r>
              <a:rPr lang="en-US" sz="2200" u="sng">
                <a:latin typeface="Times New Roman" panose="02020603050405020304" charset="0"/>
                <a:ea typeface="黑体" panose="02010609060101010101" pitchFamily="49" charset="-122"/>
                <a:cs typeface="Times New Roman" panose="02020603050405020304" charset="0"/>
                <a:sym typeface="+mn-ea"/>
              </a:rPr>
              <a:t>tr</a:t>
            </a:r>
            <a:r>
              <a:rPr lang="en-US" sz="2200">
                <a:latin typeface="Times New Roman" panose="02020603050405020304" charset="0"/>
                <a:ea typeface="黑体" panose="02010609060101010101" pitchFamily="49" charset="-122"/>
                <a:cs typeface="Times New Roman" panose="02020603050405020304" charset="0"/>
                <a:sym typeface="+mn-ea"/>
              </a:rPr>
              <a:t>ee   </a:t>
            </a:r>
            <a:r>
              <a:rPr lang="en-US" sz="2200" u="sng">
                <a:latin typeface="Times New Roman" panose="02020603050405020304" charset="0"/>
                <a:ea typeface="黑体" panose="02010609060101010101" pitchFamily="49" charset="-122"/>
                <a:cs typeface="Times New Roman" panose="02020603050405020304" charset="0"/>
                <a:sym typeface="+mn-ea"/>
              </a:rPr>
              <a:t>tr</a:t>
            </a:r>
            <a:r>
              <a:rPr lang="en-US" sz="2200">
                <a:latin typeface="Times New Roman" panose="02020603050405020304" charset="0"/>
                <a:ea typeface="黑体" panose="02010609060101010101" pitchFamily="49" charset="-122"/>
                <a:cs typeface="Times New Roman" panose="02020603050405020304" charset="0"/>
                <a:sym typeface="+mn-ea"/>
              </a:rPr>
              <a:t>ain   </a:t>
            </a:r>
            <a:r>
              <a:rPr lang="en-US" sz="2200" u="sng">
                <a:latin typeface="Times New Roman" panose="02020603050405020304" charset="0"/>
                <a:ea typeface="黑体" panose="02010609060101010101" pitchFamily="49" charset="-122"/>
                <a:cs typeface="Times New Roman" panose="02020603050405020304" charset="0"/>
                <a:sym typeface="+mn-ea"/>
              </a:rPr>
              <a:t>tr</a:t>
            </a:r>
            <a:r>
              <a:rPr lang="en-US" sz="2200">
                <a:latin typeface="Times New Roman" panose="02020603050405020304" charset="0"/>
                <a:ea typeface="黑体" panose="02010609060101010101" pitchFamily="49" charset="-122"/>
                <a:cs typeface="Times New Roman" panose="02020603050405020304" charset="0"/>
                <a:sym typeface="+mn-ea"/>
              </a:rPr>
              <a:t>uck   </a:t>
            </a:r>
            <a:r>
              <a:rPr lang="en-US" sz="2200" u="sng">
                <a:latin typeface="Times New Roman" panose="02020603050405020304" charset="0"/>
                <a:ea typeface="黑体" panose="02010609060101010101" pitchFamily="49" charset="-122"/>
                <a:cs typeface="Times New Roman" panose="02020603050405020304" charset="0"/>
                <a:sym typeface="+mn-ea"/>
              </a:rPr>
              <a:t>tr</a:t>
            </a:r>
            <a:r>
              <a:rPr lang="en-US" sz="2200">
                <a:latin typeface="Times New Roman" panose="02020603050405020304" charset="0"/>
                <a:ea typeface="黑体" panose="02010609060101010101" pitchFamily="49" charset="-122"/>
                <a:cs typeface="Times New Roman" panose="02020603050405020304" charset="0"/>
                <a:sym typeface="+mn-ea"/>
              </a:rPr>
              <a:t>ousers</a:t>
            </a:r>
            <a:endParaRPr lang="en-US" sz="220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algn="l" fontAlgn="auto">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(3)dr—/dr/ </a:t>
            </a:r>
            <a:r>
              <a:rPr lang="en-US" sz="2200" u="sng">
                <a:latin typeface="Times New Roman" panose="02020603050405020304" charset="0"/>
                <a:ea typeface="黑体" panose="02010609060101010101" pitchFamily="49" charset="-122"/>
                <a:cs typeface="Times New Roman" panose="02020603050405020304" charset="0"/>
                <a:sym typeface="+mn-ea"/>
              </a:rPr>
              <a:t>dr</a:t>
            </a:r>
            <a:r>
              <a:rPr lang="en-US" sz="2200">
                <a:latin typeface="Times New Roman" panose="02020603050405020304" charset="0"/>
                <a:ea typeface="黑体" panose="02010609060101010101" pitchFamily="49" charset="-122"/>
                <a:cs typeface="Times New Roman" panose="02020603050405020304" charset="0"/>
                <a:sym typeface="+mn-ea"/>
              </a:rPr>
              <a:t>ess   </a:t>
            </a:r>
            <a:r>
              <a:rPr lang="en-US" sz="2200" u="sng">
                <a:latin typeface="Times New Roman" panose="02020603050405020304" charset="0"/>
                <a:ea typeface="黑体" panose="02010609060101010101" pitchFamily="49" charset="-122"/>
                <a:cs typeface="Times New Roman" panose="02020603050405020304" charset="0"/>
                <a:sym typeface="+mn-ea"/>
              </a:rPr>
              <a:t>dr</a:t>
            </a:r>
            <a:r>
              <a:rPr lang="en-US" sz="2200">
                <a:latin typeface="Times New Roman" panose="02020603050405020304" charset="0"/>
                <a:ea typeface="黑体" panose="02010609060101010101" pitchFamily="49" charset="-122"/>
                <a:cs typeface="Times New Roman" panose="02020603050405020304" charset="0"/>
                <a:sym typeface="+mn-ea"/>
              </a:rPr>
              <a:t>iver   hun</a:t>
            </a:r>
            <a:r>
              <a:rPr lang="en-US" sz="2200" u="sng">
                <a:latin typeface="Times New Roman" panose="02020603050405020304" charset="0"/>
                <a:ea typeface="黑体" panose="02010609060101010101" pitchFamily="49" charset="-122"/>
                <a:cs typeface="Times New Roman" panose="02020603050405020304" charset="0"/>
                <a:sym typeface="+mn-ea"/>
              </a:rPr>
              <a:t>dr</a:t>
            </a:r>
            <a:r>
              <a:rPr lang="en-US" sz="2200">
                <a:latin typeface="Times New Roman" panose="02020603050405020304" charset="0"/>
                <a:ea typeface="黑体" panose="02010609060101010101" pitchFamily="49" charset="-122"/>
                <a:cs typeface="Times New Roman" panose="02020603050405020304" charset="0"/>
                <a:sym typeface="+mn-ea"/>
              </a:rPr>
              <a:t>ed   </a:t>
            </a:r>
            <a:r>
              <a:rPr lang="en-US" sz="2200" u="sng">
                <a:latin typeface="Times New Roman" panose="02020603050405020304" charset="0"/>
                <a:ea typeface="黑体" panose="02010609060101010101" pitchFamily="49" charset="-122"/>
                <a:cs typeface="Times New Roman" panose="02020603050405020304" charset="0"/>
                <a:sym typeface="+mn-ea"/>
              </a:rPr>
              <a:t>dr</a:t>
            </a:r>
            <a:r>
              <a:rPr lang="en-US" sz="2200">
                <a:latin typeface="Times New Roman" panose="02020603050405020304" charset="0"/>
                <a:ea typeface="黑体" panose="02010609060101010101" pitchFamily="49" charset="-122"/>
                <a:cs typeface="Times New Roman" panose="02020603050405020304" charset="0"/>
                <a:sym typeface="+mn-ea"/>
              </a:rPr>
              <a:t>ive</a:t>
            </a:r>
            <a:endParaRPr lang="en-US" sz="2200">
              <a:solidFill>
                <a:schemeClr val="tx1"/>
              </a:solidFill>
              <a:latin typeface="Times New Roman" panose="02020603050405020304" charset="0"/>
              <a:ea typeface="黑体" panose="02010609060101010101" pitchFamily="49" charset="-122"/>
              <a:cs typeface="Times New Roman" panose="02020603050405020304" charset="0"/>
              <a:sym typeface="+mn-ea"/>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(4)sh—/ʃ/ </a:t>
            </a:r>
            <a:r>
              <a:rPr lang="en-US" sz="2200" u="sng">
                <a:latin typeface="Times New Roman" panose="02020603050405020304" charset="0"/>
                <a:ea typeface="黑体" panose="02010609060101010101" pitchFamily="49" charset="-122"/>
                <a:cs typeface="Times New Roman" panose="02020603050405020304" charset="0"/>
                <a:sym typeface="+mn-ea"/>
              </a:rPr>
              <a:t>sh</a:t>
            </a:r>
            <a:r>
              <a:rPr lang="en-US" sz="2200">
                <a:latin typeface="Times New Roman" panose="02020603050405020304" charset="0"/>
                <a:ea typeface="黑体" panose="02010609060101010101" pitchFamily="49" charset="-122"/>
                <a:cs typeface="Times New Roman" panose="02020603050405020304" charset="0"/>
                <a:sym typeface="+mn-ea"/>
              </a:rPr>
              <a:t>irt   wa</a:t>
            </a:r>
            <a:r>
              <a:rPr lang="en-US" sz="2200" u="sng">
                <a:latin typeface="Times New Roman" panose="02020603050405020304" charset="0"/>
                <a:ea typeface="黑体" panose="02010609060101010101" pitchFamily="49" charset="-122"/>
                <a:cs typeface="Times New Roman" panose="02020603050405020304" charset="0"/>
                <a:sym typeface="+mn-ea"/>
              </a:rPr>
              <a:t>sh</a:t>
            </a:r>
            <a:r>
              <a:rPr lang="en-US" sz="2200">
                <a:latin typeface="Times New Roman" panose="02020603050405020304" charset="0"/>
                <a:ea typeface="黑体" panose="02010609060101010101" pitchFamily="49" charset="-122"/>
                <a:cs typeface="Times New Roman" panose="02020603050405020304" charset="0"/>
                <a:sym typeface="+mn-ea"/>
              </a:rPr>
              <a:t>   </a:t>
            </a:r>
            <a:r>
              <a:rPr lang="en-US" sz="2200" u="sng">
                <a:latin typeface="Times New Roman" panose="02020603050405020304" charset="0"/>
                <a:ea typeface="黑体" panose="02010609060101010101" pitchFamily="49" charset="-122"/>
                <a:cs typeface="Times New Roman" panose="02020603050405020304" charset="0"/>
                <a:sym typeface="+mn-ea"/>
              </a:rPr>
              <a:t>sh</a:t>
            </a:r>
            <a:r>
              <a:rPr lang="en-US" sz="2200">
                <a:latin typeface="Times New Roman" panose="02020603050405020304" charset="0"/>
                <a:ea typeface="黑体" panose="02010609060101010101" pitchFamily="49" charset="-122"/>
                <a:cs typeface="Times New Roman" panose="02020603050405020304" charset="0"/>
                <a:sym typeface="+mn-ea"/>
              </a:rPr>
              <a:t>ort   </a:t>
            </a:r>
            <a:r>
              <a:rPr lang="en-US" sz="2200" u="sng">
                <a:latin typeface="Times New Roman" panose="02020603050405020304" charset="0"/>
                <a:ea typeface="黑体" panose="02010609060101010101" pitchFamily="49" charset="-122"/>
                <a:cs typeface="Times New Roman" panose="02020603050405020304" charset="0"/>
                <a:sym typeface="+mn-ea"/>
              </a:rPr>
              <a:t>sh</a:t>
            </a:r>
            <a:r>
              <a:rPr lang="en-US" sz="2200">
                <a:latin typeface="Times New Roman" panose="02020603050405020304" charset="0"/>
                <a:ea typeface="黑体" panose="02010609060101010101" pitchFamily="49" charset="-122"/>
                <a:cs typeface="Times New Roman" panose="02020603050405020304" charset="0"/>
                <a:sym typeface="+mn-ea"/>
              </a:rPr>
              <a:t>oe   fi</a:t>
            </a:r>
            <a:r>
              <a:rPr lang="en-US" sz="2200" u="sng">
                <a:latin typeface="Times New Roman" panose="02020603050405020304" charset="0"/>
                <a:ea typeface="黑体" panose="02010609060101010101" pitchFamily="49" charset="-122"/>
                <a:cs typeface="Times New Roman" panose="02020603050405020304" charset="0"/>
                <a:sym typeface="+mn-ea"/>
              </a:rPr>
              <a:t>sh</a:t>
            </a:r>
            <a:r>
              <a:rPr lang="en-US" sz="2200">
                <a:latin typeface="Times New Roman" panose="02020603050405020304" charset="0"/>
                <a:ea typeface="黑体" panose="02010609060101010101" pitchFamily="49" charset="-122"/>
                <a:cs typeface="Times New Roman" panose="02020603050405020304" charset="0"/>
                <a:sym typeface="+mn-ea"/>
              </a:rPr>
              <a:t>   </a:t>
            </a:r>
            <a:r>
              <a:rPr lang="en-US" sz="2200" u="sng">
                <a:latin typeface="Times New Roman" panose="02020603050405020304" charset="0"/>
                <a:ea typeface="黑体" panose="02010609060101010101" pitchFamily="49" charset="-122"/>
                <a:cs typeface="Times New Roman" panose="02020603050405020304" charset="0"/>
                <a:sym typeface="+mn-ea"/>
              </a:rPr>
              <a:t>sh</a:t>
            </a:r>
            <a:r>
              <a:rPr lang="en-US" sz="2200">
                <a:latin typeface="Times New Roman" panose="02020603050405020304" charset="0"/>
                <a:ea typeface="黑体" panose="02010609060101010101" pitchFamily="49" charset="-122"/>
                <a:cs typeface="Times New Roman" panose="02020603050405020304" charset="0"/>
                <a:sym typeface="+mn-ea"/>
              </a:rPr>
              <a:t>op   </a:t>
            </a:r>
            <a:r>
              <a:rPr lang="en-US" sz="2200" u="sng">
                <a:latin typeface="Times New Roman" panose="02020603050405020304" charset="0"/>
                <a:ea typeface="黑体" panose="02010609060101010101" pitchFamily="49" charset="-122"/>
                <a:cs typeface="Times New Roman" panose="02020603050405020304" charset="0"/>
                <a:sym typeface="+mn-ea"/>
              </a:rPr>
              <a:t>sh</a:t>
            </a:r>
            <a:r>
              <a:rPr lang="en-US" sz="2200">
                <a:latin typeface="Times New Roman" panose="02020603050405020304" charset="0"/>
                <a:ea typeface="黑体" panose="02010609060101010101" pitchFamily="49" charset="-122"/>
                <a:cs typeface="Times New Roman" panose="02020603050405020304" charset="0"/>
                <a:sym typeface="+mn-ea"/>
              </a:rPr>
              <a:t>elf</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(5)ch—/tʃ/ </a:t>
            </a:r>
            <a:r>
              <a:rPr lang="en-US" sz="2200" u="sng">
                <a:latin typeface="Times New Roman" panose="02020603050405020304" charset="0"/>
                <a:ea typeface="黑体" panose="02010609060101010101" pitchFamily="49" charset="-122"/>
                <a:cs typeface="Times New Roman" panose="02020603050405020304" charset="0"/>
                <a:sym typeface="+mn-ea"/>
              </a:rPr>
              <a:t>ch</a:t>
            </a:r>
            <a:r>
              <a:rPr lang="en-US" sz="2200">
                <a:latin typeface="Times New Roman" panose="02020603050405020304" charset="0"/>
                <a:ea typeface="黑体" panose="02010609060101010101" pitchFamily="49" charset="-122"/>
                <a:cs typeface="Times New Roman" panose="02020603050405020304" charset="0"/>
                <a:sym typeface="+mn-ea"/>
              </a:rPr>
              <a:t>ild   </a:t>
            </a:r>
            <a:r>
              <a:rPr lang="en-US" sz="2200" u="sng">
                <a:latin typeface="Times New Roman" panose="02020603050405020304" charset="0"/>
                <a:ea typeface="黑体" panose="02010609060101010101" pitchFamily="49" charset="-122"/>
                <a:cs typeface="Times New Roman" panose="02020603050405020304" charset="0"/>
                <a:sym typeface="+mn-ea"/>
              </a:rPr>
              <a:t>ch</a:t>
            </a:r>
            <a:r>
              <a:rPr lang="en-US" sz="2200">
                <a:latin typeface="Times New Roman" panose="02020603050405020304" charset="0"/>
                <a:ea typeface="黑体" panose="02010609060101010101" pitchFamily="49" charset="-122"/>
                <a:cs typeface="Times New Roman" panose="02020603050405020304" charset="0"/>
                <a:sym typeface="+mn-ea"/>
              </a:rPr>
              <a:t>air   cat</a:t>
            </a:r>
            <a:r>
              <a:rPr lang="en-US" sz="2200" u="sng">
                <a:latin typeface="Times New Roman" panose="02020603050405020304" charset="0"/>
                <a:ea typeface="黑体" panose="02010609060101010101" pitchFamily="49" charset="-122"/>
                <a:cs typeface="Times New Roman" panose="02020603050405020304" charset="0"/>
                <a:sym typeface="+mn-ea"/>
              </a:rPr>
              <a:t>ch</a:t>
            </a:r>
            <a:r>
              <a:rPr lang="en-US" sz="2200">
                <a:latin typeface="Times New Roman" panose="02020603050405020304" charset="0"/>
                <a:ea typeface="黑体" panose="02010609060101010101" pitchFamily="49" charset="-122"/>
                <a:cs typeface="Times New Roman" panose="02020603050405020304" charset="0"/>
                <a:sym typeface="+mn-ea"/>
              </a:rPr>
              <a:t>   lun</a:t>
            </a:r>
            <a:r>
              <a:rPr lang="en-US" sz="2200" u="sng">
                <a:latin typeface="Times New Roman" panose="02020603050405020304" charset="0"/>
                <a:ea typeface="黑体" panose="02010609060101010101" pitchFamily="49" charset="-122"/>
                <a:cs typeface="Times New Roman" panose="02020603050405020304" charset="0"/>
                <a:sym typeface="+mn-ea"/>
              </a:rPr>
              <a:t>ch</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—/k/ s</a:t>
            </a:r>
            <a:r>
              <a:rPr lang="en-US" sz="2200" u="sng">
                <a:latin typeface="Times New Roman" panose="02020603050405020304" charset="0"/>
                <a:ea typeface="黑体" panose="02010609060101010101" pitchFamily="49" charset="-122"/>
                <a:cs typeface="Times New Roman" panose="02020603050405020304" charset="0"/>
                <a:sym typeface="+mn-ea"/>
              </a:rPr>
              <a:t>ch</a:t>
            </a:r>
            <a:r>
              <a:rPr lang="en-US" sz="2200">
                <a:latin typeface="Times New Roman" panose="02020603050405020304" charset="0"/>
                <a:ea typeface="黑体" panose="02010609060101010101" pitchFamily="49" charset="-122"/>
                <a:cs typeface="Times New Roman" panose="02020603050405020304" charset="0"/>
                <a:sym typeface="+mn-ea"/>
              </a:rPr>
              <a:t>ool   </a:t>
            </a:r>
            <a:r>
              <a:rPr lang="en-US" sz="2200" u="sng">
                <a:latin typeface="Times New Roman" panose="02020603050405020304" charset="0"/>
                <a:ea typeface="黑体" panose="02010609060101010101" pitchFamily="49" charset="-122"/>
                <a:cs typeface="Times New Roman" panose="02020603050405020304" charset="0"/>
                <a:sym typeface="+mn-ea"/>
              </a:rPr>
              <a:t>Ch</a:t>
            </a:r>
            <a:r>
              <a:rPr lang="en-US" sz="2200">
                <a:latin typeface="Times New Roman" panose="02020603050405020304" charset="0"/>
                <a:ea typeface="黑体" panose="02010609060101010101" pitchFamily="49" charset="-122"/>
                <a:cs typeface="Times New Roman" panose="02020603050405020304" charset="0"/>
                <a:sym typeface="+mn-ea"/>
              </a:rPr>
              <a:t>ristmas   </a:t>
            </a:r>
            <a:r>
              <a:rPr lang="en-US" sz="2200" u="sng">
                <a:latin typeface="Times New Roman" panose="02020603050405020304" charset="0"/>
                <a:ea typeface="黑体" panose="02010609060101010101" pitchFamily="49" charset="-122"/>
                <a:cs typeface="Times New Roman" panose="02020603050405020304" charset="0"/>
                <a:sym typeface="+mn-ea"/>
              </a:rPr>
              <a:t>ch</a:t>
            </a:r>
            <a:r>
              <a:rPr lang="en-US" sz="2200">
                <a:latin typeface="Times New Roman" panose="02020603050405020304" charset="0"/>
                <a:ea typeface="黑体" panose="02010609060101010101" pitchFamily="49" charset="-122"/>
                <a:cs typeface="Times New Roman" panose="02020603050405020304" charset="0"/>
                <a:sym typeface="+mn-ea"/>
              </a:rPr>
              <a:t>emistry   te</a:t>
            </a:r>
            <a:r>
              <a:rPr lang="en-US" sz="2200" u="sng">
                <a:latin typeface="Times New Roman" panose="02020603050405020304" charset="0"/>
                <a:ea typeface="黑体" panose="02010609060101010101" pitchFamily="49" charset="-122"/>
                <a:cs typeface="Times New Roman" panose="02020603050405020304" charset="0"/>
                <a:sym typeface="+mn-ea"/>
              </a:rPr>
              <a:t>ch</a:t>
            </a:r>
            <a:r>
              <a:rPr lang="en-US" sz="2200">
                <a:latin typeface="Times New Roman" panose="02020603050405020304" charset="0"/>
                <a:ea typeface="黑体" panose="02010609060101010101" pitchFamily="49" charset="-122"/>
                <a:cs typeface="Times New Roman" panose="02020603050405020304" charset="0"/>
                <a:sym typeface="+mn-ea"/>
              </a:rPr>
              <a:t>nician   a</a:t>
            </a:r>
            <a:r>
              <a:rPr lang="en-US" sz="2200" u="sng">
                <a:latin typeface="Times New Roman" panose="02020603050405020304" charset="0"/>
                <a:ea typeface="黑体" panose="02010609060101010101" pitchFamily="49" charset="-122"/>
                <a:cs typeface="Times New Roman" panose="02020603050405020304" charset="0"/>
                <a:sym typeface="+mn-ea"/>
              </a:rPr>
              <a:t>ch</a:t>
            </a:r>
            <a:r>
              <a:rPr lang="en-US" sz="2200">
                <a:latin typeface="Times New Roman" panose="02020603050405020304" charset="0"/>
                <a:ea typeface="黑体" panose="02010609060101010101" pitchFamily="49" charset="-122"/>
                <a:cs typeface="Times New Roman" panose="02020603050405020304" charset="0"/>
                <a:sym typeface="+mn-ea"/>
              </a:rPr>
              <a:t>e   te</a:t>
            </a:r>
            <a:r>
              <a:rPr lang="en-US" sz="2200" u="sng">
                <a:latin typeface="Times New Roman" panose="02020603050405020304" charset="0"/>
                <a:ea typeface="黑体" panose="02010609060101010101" pitchFamily="49" charset="-122"/>
                <a:cs typeface="Times New Roman" panose="02020603050405020304" charset="0"/>
                <a:sym typeface="+mn-ea"/>
              </a:rPr>
              <a:t>ch</a:t>
            </a:r>
            <a:r>
              <a:rPr lang="en-US" sz="2200">
                <a:latin typeface="Times New Roman" panose="02020603050405020304" charset="0"/>
                <a:ea typeface="黑体" panose="02010609060101010101" pitchFamily="49" charset="-122"/>
                <a:cs typeface="Times New Roman" panose="02020603050405020304" charset="0"/>
                <a:sym typeface="+mn-ea"/>
              </a:rPr>
              <a:t>nical   stoma</a:t>
            </a:r>
            <a:r>
              <a:rPr lang="en-US" sz="2200" u="sng">
                <a:latin typeface="Times New Roman" panose="02020603050405020304" charset="0"/>
                <a:ea typeface="黑体" panose="02010609060101010101" pitchFamily="49" charset="-122"/>
                <a:cs typeface="Times New Roman" panose="02020603050405020304" charset="0"/>
                <a:sym typeface="+mn-ea"/>
              </a:rPr>
              <a:t>ch</a:t>
            </a:r>
            <a:r>
              <a:rPr lang="en-US" sz="2200">
                <a:latin typeface="Times New Roman" panose="02020603050405020304" charset="0"/>
                <a:ea typeface="黑体" panose="02010609060101010101" pitchFamily="49" charset="-122"/>
                <a:cs typeface="Times New Roman" panose="02020603050405020304" charset="0"/>
                <a:sym typeface="+mn-ea"/>
              </a:rPr>
              <a:t>               —/dʒ/ sandwi</a:t>
            </a:r>
            <a:r>
              <a:rPr lang="en-US" sz="2200" u="sng">
                <a:latin typeface="Times New Roman" panose="02020603050405020304" charset="0"/>
                <a:ea typeface="黑体" panose="02010609060101010101" pitchFamily="49" charset="-122"/>
                <a:cs typeface="Times New Roman" panose="02020603050405020304" charset="0"/>
                <a:sym typeface="+mn-ea"/>
              </a:rPr>
              <a:t>ch</a:t>
            </a:r>
            <a:r>
              <a:rPr lang="en-US" sz="2200">
                <a:latin typeface="Times New Roman" panose="02020603050405020304" charset="0"/>
                <a:ea typeface="黑体" panose="02010609060101010101" pitchFamily="49" charset="-122"/>
                <a:cs typeface="Times New Roman" panose="02020603050405020304" charset="0"/>
                <a:sym typeface="+mn-ea"/>
              </a:rPr>
              <a:t>           —/ʃ/ ma</a:t>
            </a:r>
            <a:r>
              <a:rPr lang="en-US" sz="2200" u="sng">
                <a:latin typeface="Times New Roman" panose="02020603050405020304" charset="0"/>
                <a:ea typeface="黑体" panose="02010609060101010101" pitchFamily="49" charset="-122"/>
                <a:cs typeface="Times New Roman" panose="02020603050405020304" charset="0"/>
                <a:sym typeface="+mn-ea"/>
              </a:rPr>
              <a:t>ch</a:t>
            </a:r>
            <a:r>
              <a:rPr lang="en-US" sz="2200">
                <a:latin typeface="Times New Roman" panose="02020603050405020304" charset="0"/>
                <a:ea typeface="黑体" panose="02010609060101010101" pitchFamily="49" charset="-122"/>
                <a:cs typeface="Times New Roman" panose="02020603050405020304" charset="0"/>
                <a:sym typeface="+mn-ea"/>
              </a:rPr>
              <a:t>ine   </a:t>
            </a:r>
            <a:r>
              <a:rPr lang="en-US" sz="2200" u="sng">
                <a:latin typeface="Times New Roman" panose="02020603050405020304" charset="0"/>
                <a:ea typeface="黑体" panose="02010609060101010101" pitchFamily="49" charset="-122"/>
                <a:cs typeface="Times New Roman" panose="02020603050405020304" charset="0"/>
                <a:sym typeface="+mn-ea"/>
              </a:rPr>
              <a:t>ch</a:t>
            </a:r>
            <a:r>
              <a:rPr lang="en-US" sz="2200">
                <a:latin typeface="Times New Roman" panose="02020603050405020304" charset="0"/>
                <a:ea typeface="黑体" panose="02010609060101010101" pitchFamily="49" charset="-122"/>
                <a:cs typeface="Times New Roman" panose="02020603050405020304" charset="0"/>
                <a:sym typeface="+mn-ea"/>
              </a:rPr>
              <a:t>ef</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38</a:t>
            </a:fld>
            <a:r>
              <a:rPr lang="zh-CN" altLang="en-US"/>
              <a:t>页，共76页</a:t>
            </a:r>
            <a:endParaRPr lang="zh-CN" altLang="en-US" dirty="0"/>
          </a:p>
        </p:txBody>
      </p:sp>
      <p:sp>
        <p:nvSpPr>
          <p:cNvPr id="3" name="文本框 1"/>
          <p:cNvSpPr txBox="1">
            <a:spLocks noChangeArrowheads="1"/>
          </p:cNvSpPr>
          <p:nvPr/>
        </p:nvSpPr>
        <p:spPr bwMode="auto">
          <a:xfrm>
            <a:off x="431800" y="960755"/>
            <a:ext cx="8359140" cy="3705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(6)tw—/tw/ </a:t>
            </a:r>
            <a:r>
              <a:rPr lang="en-US" sz="2200" u="sng">
                <a:latin typeface="Times New Roman" panose="02020603050405020304" charset="0"/>
                <a:ea typeface="黑体" panose="02010609060101010101" pitchFamily="49" charset="-122"/>
                <a:cs typeface="Times New Roman" panose="02020603050405020304" charset="0"/>
                <a:sym typeface="+mn-ea"/>
              </a:rPr>
              <a:t>tw</a:t>
            </a:r>
            <a:r>
              <a:rPr lang="en-US" sz="2200">
                <a:latin typeface="Times New Roman" panose="02020603050405020304" charset="0"/>
                <a:ea typeface="黑体" panose="02010609060101010101" pitchFamily="49" charset="-122"/>
                <a:cs typeface="Times New Roman" panose="02020603050405020304" charset="0"/>
                <a:sym typeface="+mn-ea"/>
              </a:rPr>
              <a:t>in   </a:t>
            </a:r>
            <a:r>
              <a:rPr lang="en-US" sz="2200" u="sng">
                <a:latin typeface="Times New Roman" panose="02020603050405020304" charset="0"/>
                <a:ea typeface="黑体" panose="02010609060101010101" pitchFamily="49" charset="-122"/>
                <a:cs typeface="Times New Roman" panose="02020603050405020304" charset="0"/>
                <a:sym typeface="+mn-ea"/>
              </a:rPr>
              <a:t>tw</a:t>
            </a:r>
            <a:r>
              <a:rPr lang="en-US" sz="2200">
                <a:latin typeface="Times New Roman" panose="02020603050405020304" charset="0"/>
                <a:ea typeface="黑体" panose="02010609060101010101" pitchFamily="49" charset="-122"/>
                <a:cs typeface="Times New Roman" panose="02020603050405020304" charset="0"/>
                <a:sym typeface="+mn-ea"/>
              </a:rPr>
              <a:t>enty</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(7)ts—/ts/ jacke</a:t>
            </a:r>
            <a:r>
              <a:rPr lang="en-US" sz="2200" u="sng">
                <a:latin typeface="Times New Roman" panose="02020603050405020304" charset="0"/>
                <a:ea typeface="黑体" panose="02010609060101010101" pitchFamily="49" charset="-122"/>
                <a:cs typeface="Times New Roman" panose="02020603050405020304" charset="0"/>
                <a:sym typeface="+mn-ea"/>
              </a:rPr>
              <a:t>ts</a:t>
            </a:r>
            <a:r>
              <a:rPr lang="en-US" sz="2200">
                <a:latin typeface="Times New Roman" panose="02020603050405020304" charset="0"/>
                <a:ea typeface="黑体" panose="02010609060101010101" pitchFamily="49" charset="-122"/>
                <a:cs typeface="Times New Roman" panose="02020603050405020304" charset="0"/>
                <a:sym typeface="+mn-ea"/>
              </a:rPr>
              <a:t>   ticke</a:t>
            </a:r>
            <a:r>
              <a:rPr lang="en-US" sz="2200" u="sng">
                <a:latin typeface="Times New Roman" panose="02020603050405020304" charset="0"/>
                <a:ea typeface="黑体" panose="02010609060101010101" pitchFamily="49" charset="-122"/>
                <a:cs typeface="Times New Roman" panose="02020603050405020304" charset="0"/>
                <a:sym typeface="+mn-ea"/>
              </a:rPr>
              <a:t>ts</a:t>
            </a:r>
            <a:r>
              <a:rPr lang="en-US" sz="2200">
                <a:latin typeface="Times New Roman" panose="02020603050405020304" charset="0"/>
                <a:ea typeface="黑体" panose="02010609060101010101" pitchFamily="49" charset="-122"/>
                <a:cs typeface="Times New Roman" panose="02020603050405020304" charset="0"/>
                <a:sym typeface="+mn-ea"/>
              </a:rPr>
              <a:t>   i</a:t>
            </a:r>
            <a:r>
              <a:rPr lang="en-US" sz="2200" u="sng">
                <a:latin typeface="Times New Roman" panose="02020603050405020304" charset="0"/>
                <a:ea typeface="黑体" panose="02010609060101010101" pitchFamily="49" charset="-122"/>
                <a:cs typeface="Times New Roman" panose="02020603050405020304" charset="0"/>
                <a:sym typeface="+mn-ea"/>
              </a:rPr>
              <a:t>ts</a:t>
            </a:r>
            <a:r>
              <a:rPr lang="en-US" sz="2200">
                <a:latin typeface="Times New Roman" panose="02020603050405020304" charset="0"/>
                <a:ea typeface="黑体" panose="02010609060101010101" pitchFamily="49" charset="-122"/>
                <a:cs typeface="Times New Roman" panose="02020603050405020304" charset="0"/>
                <a:sym typeface="+mn-ea"/>
              </a:rPr>
              <a:t>   coa</a:t>
            </a:r>
            <a:r>
              <a:rPr lang="en-US" sz="2200" u="sng">
                <a:latin typeface="Times New Roman" panose="02020603050405020304" charset="0"/>
                <a:ea typeface="黑体" panose="02010609060101010101" pitchFamily="49" charset="-122"/>
                <a:cs typeface="Times New Roman" panose="02020603050405020304" charset="0"/>
                <a:sym typeface="+mn-ea"/>
              </a:rPr>
              <a:t>ts</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(8)ds—/dz/ bir</a:t>
            </a:r>
            <a:r>
              <a:rPr lang="en-US" sz="2200" u="sng">
                <a:latin typeface="Times New Roman" panose="02020603050405020304" charset="0"/>
                <a:ea typeface="黑体" panose="02010609060101010101" pitchFamily="49" charset="-122"/>
                <a:cs typeface="Times New Roman" panose="02020603050405020304" charset="0"/>
                <a:sym typeface="+mn-ea"/>
              </a:rPr>
              <a:t>ds</a:t>
            </a:r>
            <a:r>
              <a:rPr lang="en-US" sz="2200">
                <a:latin typeface="Times New Roman" panose="02020603050405020304" charset="0"/>
                <a:ea typeface="黑体" panose="02010609060101010101" pitchFamily="49" charset="-122"/>
                <a:cs typeface="Times New Roman" panose="02020603050405020304" charset="0"/>
                <a:sym typeface="+mn-ea"/>
              </a:rPr>
              <a:t>   frien</a:t>
            </a:r>
            <a:r>
              <a:rPr lang="en-US" sz="2200" u="sng">
                <a:latin typeface="Times New Roman" panose="02020603050405020304" charset="0"/>
                <a:ea typeface="黑体" panose="02010609060101010101" pitchFamily="49" charset="-122"/>
                <a:cs typeface="Times New Roman" panose="02020603050405020304" charset="0"/>
                <a:sym typeface="+mn-ea"/>
              </a:rPr>
              <a:t>ds</a:t>
            </a:r>
            <a:r>
              <a:rPr lang="en-US" sz="2200">
                <a:latin typeface="Times New Roman" panose="02020603050405020304" charset="0"/>
                <a:ea typeface="黑体" panose="02010609060101010101" pitchFamily="49" charset="-122"/>
                <a:cs typeface="Times New Roman" panose="02020603050405020304" charset="0"/>
                <a:sym typeface="+mn-ea"/>
              </a:rPr>
              <a:t>   be</a:t>
            </a:r>
            <a:r>
              <a:rPr lang="en-US" sz="2200" u="sng">
                <a:latin typeface="Times New Roman" panose="02020603050405020304" charset="0"/>
                <a:ea typeface="黑体" panose="02010609060101010101" pitchFamily="49" charset="-122"/>
                <a:cs typeface="Times New Roman" panose="02020603050405020304" charset="0"/>
                <a:sym typeface="+mn-ea"/>
              </a:rPr>
              <a:t>ds</a:t>
            </a:r>
            <a:endParaRPr lang="en-US" sz="2200" u="sng">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(9)wh—/w/ </a:t>
            </a:r>
            <a:r>
              <a:rPr lang="en-US" sz="2200" u="sng">
                <a:latin typeface="Times New Roman" panose="02020603050405020304" charset="0"/>
                <a:ea typeface="黑体" panose="02010609060101010101" pitchFamily="49" charset="-122"/>
                <a:cs typeface="Times New Roman" panose="02020603050405020304" charset="0"/>
                <a:sym typeface="+mn-ea"/>
              </a:rPr>
              <a:t>wh</a:t>
            </a:r>
            <a:r>
              <a:rPr lang="en-US" sz="2200">
                <a:latin typeface="Times New Roman" panose="02020603050405020304" charset="0"/>
                <a:ea typeface="黑体" panose="02010609060101010101" pitchFamily="49" charset="-122"/>
                <a:cs typeface="Times New Roman" panose="02020603050405020304" charset="0"/>
                <a:sym typeface="+mn-ea"/>
              </a:rPr>
              <a:t>at   </a:t>
            </a:r>
            <a:r>
              <a:rPr lang="en-US" sz="2200" u="sng">
                <a:latin typeface="Times New Roman" panose="02020603050405020304" charset="0"/>
                <a:ea typeface="黑体" panose="02010609060101010101" pitchFamily="49" charset="-122"/>
                <a:cs typeface="Times New Roman" panose="02020603050405020304" charset="0"/>
                <a:sym typeface="+mn-ea"/>
              </a:rPr>
              <a:t>wh</a:t>
            </a:r>
            <a:r>
              <a:rPr lang="en-US" sz="2200">
                <a:latin typeface="Times New Roman" panose="02020603050405020304" charset="0"/>
                <a:ea typeface="黑体" panose="02010609060101010101" pitchFamily="49" charset="-122"/>
                <a:cs typeface="Times New Roman" panose="02020603050405020304" charset="0"/>
                <a:sym typeface="+mn-ea"/>
              </a:rPr>
              <a:t>ite   </a:t>
            </a:r>
            <a:r>
              <a:rPr lang="en-US" sz="2200" u="sng">
                <a:latin typeface="Times New Roman" panose="02020603050405020304" charset="0"/>
                <a:ea typeface="黑体" panose="02010609060101010101" pitchFamily="49" charset="-122"/>
                <a:cs typeface="Times New Roman" panose="02020603050405020304" charset="0"/>
                <a:sym typeface="+mn-ea"/>
              </a:rPr>
              <a:t>wh</a:t>
            </a:r>
            <a:r>
              <a:rPr lang="en-US" sz="2200">
                <a:latin typeface="Times New Roman" panose="02020603050405020304" charset="0"/>
                <a:ea typeface="黑体" panose="02010609060101010101" pitchFamily="49" charset="-122"/>
                <a:cs typeface="Times New Roman" panose="02020603050405020304" charset="0"/>
                <a:sym typeface="+mn-ea"/>
              </a:rPr>
              <a:t>eel</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—/h/ </a:t>
            </a:r>
            <a:r>
              <a:rPr lang="en-US" sz="2200" u="sng">
                <a:latin typeface="Times New Roman" panose="02020603050405020304" charset="0"/>
                <a:ea typeface="黑体" panose="02010609060101010101" pitchFamily="49" charset="-122"/>
                <a:cs typeface="Times New Roman" panose="02020603050405020304" charset="0"/>
                <a:sym typeface="+mn-ea"/>
              </a:rPr>
              <a:t>wh</a:t>
            </a:r>
            <a:r>
              <a:rPr lang="en-US" sz="2200">
                <a:latin typeface="Times New Roman" panose="02020603050405020304" charset="0"/>
                <a:ea typeface="黑体" panose="02010609060101010101" pitchFamily="49" charset="-122"/>
                <a:cs typeface="Times New Roman" panose="02020603050405020304" charset="0"/>
                <a:sym typeface="+mn-ea"/>
              </a:rPr>
              <a:t>o   </a:t>
            </a:r>
            <a:r>
              <a:rPr lang="en-US" sz="2200" u="sng">
                <a:latin typeface="Times New Roman" panose="02020603050405020304" charset="0"/>
                <a:ea typeface="黑体" panose="02010609060101010101" pitchFamily="49" charset="-122"/>
                <a:cs typeface="Times New Roman" panose="02020603050405020304" charset="0"/>
                <a:sym typeface="+mn-ea"/>
              </a:rPr>
              <a:t>wh</a:t>
            </a:r>
            <a:r>
              <a:rPr lang="en-US" sz="2200">
                <a:latin typeface="Times New Roman" panose="02020603050405020304" charset="0"/>
                <a:ea typeface="黑体" panose="02010609060101010101" pitchFamily="49" charset="-122"/>
                <a:cs typeface="Times New Roman" panose="02020603050405020304" charset="0"/>
                <a:sym typeface="+mn-ea"/>
              </a:rPr>
              <a:t>ose   </a:t>
            </a:r>
            <a:r>
              <a:rPr lang="en-US" sz="2200" u="sng">
                <a:latin typeface="Times New Roman" panose="02020603050405020304" charset="0"/>
                <a:ea typeface="黑体" panose="02010609060101010101" pitchFamily="49" charset="-122"/>
                <a:cs typeface="Times New Roman" panose="02020603050405020304" charset="0"/>
                <a:sym typeface="+mn-ea"/>
              </a:rPr>
              <a:t>wh</a:t>
            </a:r>
            <a:r>
              <a:rPr lang="en-US" sz="2200">
                <a:latin typeface="Times New Roman" panose="02020603050405020304" charset="0"/>
                <a:ea typeface="黑体" panose="02010609060101010101" pitchFamily="49" charset="-122"/>
                <a:cs typeface="Times New Roman" panose="02020603050405020304" charset="0"/>
                <a:sym typeface="+mn-ea"/>
              </a:rPr>
              <a:t>om   </a:t>
            </a:r>
            <a:r>
              <a:rPr lang="en-US" sz="2200" u="sng">
                <a:latin typeface="Times New Roman" panose="02020603050405020304" charset="0"/>
                <a:ea typeface="黑体" panose="02010609060101010101" pitchFamily="49" charset="-122"/>
                <a:cs typeface="Times New Roman" panose="02020603050405020304" charset="0"/>
                <a:sym typeface="+mn-ea"/>
              </a:rPr>
              <a:t>wh</a:t>
            </a:r>
            <a:r>
              <a:rPr lang="en-US" sz="2200">
                <a:latin typeface="Times New Roman" panose="02020603050405020304" charset="0"/>
                <a:ea typeface="黑体" panose="02010609060101010101" pitchFamily="49" charset="-122"/>
                <a:cs typeface="Times New Roman" panose="02020603050405020304" charset="0"/>
                <a:sym typeface="+mn-ea"/>
              </a:rPr>
              <a:t>ole(wh在o前)</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(10)ck—/k/ bla</a:t>
            </a:r>
            <a:r>
              <a:rPr lang="en-US" sz="2200" u="sng">
                <a:latin typeface="Times New Roman" panose="02020603050405020304" charset="0"/>
                <a:ea typeface="黑体" panose="02010609060101010101" pitchFamily="49" charset="-122"/>
                <a:cs typeface="Times New Roman" panose="02020603050405020304" charset="0"/>
                <a:sym typeface="+mn-ea"/>
              </a:rPr>
              <a:t>ck</a:t>
            </a:r>
            <a:r>
              <a:rPr lang="en-US" sz="2200">
                <a:latin typeface="Times New Roman" panose="02020603050405020304" charset="0"/>
                <a:ea typeface="黑体" panose="02010609060101010101" pitchFamily="49" charset="-122"/>
                <a:cs typeface="Times New Roman" panose="02020603050405020304" charset="0"/>
                <a:sym typeface="+mn-ea"/>
              </a:rPr>
              <a:t>   ba</a:t>
            </a:r>
            <a:r>
              <a:rPr lang="en-US" sz="2200" u="sng">
                <a:latin typeface="Times New Roman" panose="02020603050405020304" charset="0"/>
                <a:ea typeface="黑体" panose="02010609060101010101" pitchFamily="49" charset="-122"/>
                <a:cs typeface="Times New Roman" panose="02020603050405020304" charset="0"/>
                <a:sym typeface="+mn-ea"/>
              </a:rPr>
              <a:t>ck</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(11)gh—不发音 hi</a:t>
            </a:r>
            <a:r>
              <a:rPr lang="en-US" sz="2200" u="sng">
                <a:latin typeface="Times New Roman" panose="02020603050405020304" charset="0"/>
                <a:ea typeface="黑体" panose="02010609060101010101" pitchFamily="49" charset="-122"/>
                <a:cs typeface="Times New Roman" panose="02020603050405020304" charset="0"/>
                <a:sym typeface="+mn-ea"/>
              </a:rPr>
              <a:t>gh</a:t>
            </a:r>
            <a:r>
              <a:rPr lang="en-US" sz="2200">
                <a:latin typeface="Times New Roman" panose="02020603050405020304" charset="0"/>
                <a:ea typeface="黑体" panose="02010609060101010101" pitchFamily="49" charset="-122"/>
                <a:cs typeface="Times New Roman" panose="02020603050405020304" charset="0"/>
                <a:sym typeface="+mn-ea"/>
              </a:rPr>
              <a:t>   li</a:t>
            </a:r>
            <a:r>
              <a:rPr lang="en-US" sz="2200" u="sng">
                <a:latin typeface="Times New Roman" panose="02020603050405020304" charset="0"/>
                <a:ea typeface="黑体" panose="02010609060101010101" pitchFamily="49" charset="-122"/>
                <a:cs typeface="Times New Roman" panose="02020603050405020304" charset="0"/>
                <a:sym typeface="+mn-ea"/>
              </a:rPr>
              <a:t>gh</a:t>
            </a:r>
            <a:r>
              <a:rPr lang="en-US" sz="2200">
                <a:latin typeface="Times New Roman" panose="02020603050405020304" charset="0"/>
                <a:ea typeface="黑体" panose="02010609060101010101" pitchFamily="49" charset="-122"/>
                <a:cs typeface="Times New Roman" panose="02020603050405020304" charset="0"/>
                <a:sym typeface="+mn-ea"/>
              </a:rPr>
              <a:t>t</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—/f/ lau</a:t>
            </a:r>
            <a:r>
              <a:rPr lang="en-US" sz="2200" u="sng">
                <a:latin typeface="Times New Roman" panose="02020603050405020304" charset="0"/>
                <a:ea typeface="黑体" panose="02010609060101010101" pitchFamily="49" charset="-122"/>
                <a:cs typeface="Times New Roman" panose="02020603050405020304" charset="0"/>
                <a:sym typeface="+mn-ea"/>
              </a:rPr>
              <a:t>gh</a:t>
            </a:r>
            <a:r>
              <a:rPr lang="en-US" sz="2200">
                <a:latin typeface="Times New Roman" panose="02020603050405020304" charset="0"/>
                <a:ea typeface="黑体" panose="02010609060101010101" pitchFamily="49" charset="-122"/>
                <a:cs typeface="Times New Roman" panose="02020603050405020304" charset="0"/>
                <a:sym typeface="+mn-ea"/>
              </a:rPr>
              <a:t>   enou</a:t>
            </a:r>
            <a:r>
              <a:rPr lang="en-US" sz="2200" u="sng">
                <a:latin typeface="Times New Roman" panose="02020603050405020304" charset="0"/>
                <a:ea typeface="黑体" panose="02010609060101010101" pitchFamily="49" charset="-122"/>
                <a:cs typeface="Times New Roman" panose="02020603050405020304" charset="0"/>
                <a:sym typeface="+mn-ea"/>
              </a:rPr>
              <a:t>gh</a:t>
            </a:r>
            <a:r>
              <a:rPr lang="en-US" sz="2200">
                <a:latin typeface="Times New Roman" panose="02020603050405020304" charset="0"/>
                <a:ea typeface="黑体" panose="02010609060101010101" pitchFamily="49" charset="-122"/>
                <a:cs typeface="Times New Roman" panose="02020603050405020304" charset="0"/>
                <a:sym typeface="+mn-ea"/>
              </a:rPr>
              <a:t>   cou</a:t>
            </a:r>
            <a:r>
              <a:rPr lang="en-US" sz="2200" u="sng">
                <a:latin typeface="Times New Roman" panose="02020603050405020304" charset="0"/>
                <a:ea typeface="黑体" panose="02010609060101010101" pitchFamily="49" charset="-122"/>
                <a:cs typeface="Times New Roman" panose="02020603050405020304" charset="0"/>
                <a:sym typeface="+mn-ea"/>
              </a:rPr>
              <a:t>gh</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a:t>
            </a:r>
            <a:r>
              <a:rPr lang="en-US" altLang="en-US" sz="2200">
                <a:latin typeface="Times New Roman" panose="02020603050405020304" charset="0"/>
                <a:ea typeface="黑体" panose="02010609060101010101" pitchFamily="49" charset="-122"/>
                <a:cs typeface="Times New Roman" panose="02020603050405020304" charset="0"/>
                <a:sym typeface="+mn-ea"/>
              </a:rPr>
              <a:t>/g/ </a:t>
            </a:r>
            <a:r>
              <a:rPr lang="en-US" sz="2200" u="sng">
                <a:latin typeface="Times New Roman" panose="02020603050405020304" charset="0"/>
                <a:ea typeface="黑体" panose="02010609060101010101" pitchFamily="49" charset="-122"/>
                <a:cs typeface="Times New Roman" panose="02020603050405020304" charset="0"/>
                <a:sym typeface="+mn-ea"/>
              </a:rPr>
              <a:t>gh</a:t>
            </a:r>
            <a:r>
              <a:rPr lang="en-US" sz="2200">
                <a:latin typeface="Times New Roman" panose="02020603050405020304" charset="0"/>
                <a:ea typeface="黑体" panose="02010609060101010101" pitchFamily="49" charset="-122"/>
                <a:cs typeface="Times New Roman" panose="02020603050405020304" charset="0"/>
                <a:sym typeface="+mn-ea"/>
              </a:rPr>
              <a:t>ost</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39</a:t>
            </a:fld>
            <a:r>
              <a:rPr lang="zh-CN" altLang="en-US"/>
              <a:t>页，共76页</a:t>
            </a:r>
            <a:endParaRPr lang="zh-CN" altLang="en-US" dirty="0"/>
          </a:p>
        </p:txBody>
      </p:sp>
      <p:sp>
        <p:nvSpPr>
          <p:cNvPr id="3" name="文本框 1"/>
          <p:cNvSpPr txBox="1">
            <a:spLocks noChangeArrowheads="1"/>
          </p:cNvSpPr>
          <p:nvPr/>
        </p:nvSpPr>
        <p:spPr bwMode="auto">
          <a:xfrm>
            <a:off x="431800" y="1026160"/>
            <a:ext cx="8359140" cy="3650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(12)kn—/n/ </a:t>
            </a:r>
            <a:r>
              <a:rPr lang="en-US" sz="2200" u="sng">
                <a:latin typeface="Times New Roman" panose="02020603050405020304" charset="0"/>
                <a:ea typeface="黑体" panose="02010609060101010101" pitchFamily="49" charset="-122"/>
                <a:cs typeface="Times New Roman" panose="02020603050405020304" charset="0"/>
                <a:sym typeface="+mn-ea"/>
              </a:rPr>
              <a:t>kn</a:t>
            </a:r>
            <a:r>
              <a:rPr lang="en-US" sz="2200">
                <a:latin typeface="Times New Roman" panose="02020603050405020304" charset="0"/>
                <a:ea typeface="黑体" panose="02010609060101010101" pitchFamily="49" charset="-122"/>
                <a:cs typeface="Times New Roman" panose="02020603050405020304" charset="0"/>
                <a:sym typeface="+mn-ea"/>
              </a:rPr>
              <a:t>ow   </a:t>
            </a:r>
            <a:r>
              <a:rPr lang="en-US" sz="2200" u="sng">
                <a:latin typeface="Times New Roman" panose="02020603050405020304" charset="0"/>
                <a:ea typeface="黑体" panose="02010609060101010101" pitchFamily="49" charset="-122"/>
                <a:cs typeface="Times New Roman" panose="02020603050405020304" charset="0"/>
                <a:sym typeface="+mn-ea"/>
              </a:rPr>
              <a:t>kn</a:t>
            </a:r>
            <a:r>
              <a:rPr lang="en-US" sz="2200">
                <a:latin typeface="Times New Roman" panose="02020603050405020304" charset="0"/>
                <a:ea typeface="黑体" panose="02010609060101010101" pitchFamily="49" charset="-122"/>
                <a:cs typeface="Times New Roman" panose="02020603050405020304" charset="0"/>
                <a:sym typeface="+mn-ea"/>
              </a:rPr>
              <a:t>ife   </a:t>
            </a:r>
            <a:r>
              <a:rPr lang="en-US" sz="2200" u="sng">
                <a:latin typeface="Times New Roman" panose="02020603050405020304" charset="0"/>
                <a:ea typeface="黑体" panose="02010609060101010101" pitchFamily="49" charset="-122"/>
                <a:cs typeface="Times New Roman" panose="02020603050405020304" charset="0"/>
                <a:sym typeface="+mn-ea"/>
              </a:rPr>
              <a:t>kn</a:t>
            </a:r>
            <a:r>
              <a:rPr lang="en-US" sz="2200">
                <a:latin typeface="Times New Roman" panose="02020603050405020304" charset="0"/>
                <a:ea typeface="黑体" panose="02010609060101010101" pitchFamily="49" charset="-122"/>
                <a:cs typeface="Times New Roman" panose="02020603050405020304" charset="0"/>
                <a:sym typeface="+mn-ea"/>
              </a:rPr>
              <a:t>ock   </a:t>
            </a:r>
            <a:r>
              <a:rPr lang="en-US" sz="2200" u="sng">
                <a:latin typeface="Times New Roman" panose="02020603050405020304" charset="0"/>
                <a:ea typeface="黑体" panose="02010609060101010101" pitchFamily="49" charset="-122"/>
                <a:cs typeface="Times New Roman" panose="02020603050405020304" charset="0"/>
                <a:sym typeface="+mn-ea"/>
              </a:rPr>
              <a:t>kn</a:t>
            </a:r>
            <a:r>
              <a:rPr lang="en-US" sz="2200">
                <a:latin typeface="Times New Roman" panose="02020603050405020304" charset="0"/>
                <a:ea typeface="黑体" panose="02010609060101010101" pitchFamily="49" charset="-122"/>
                <a:cs typeface="Times New Roman" panose="02020603050405020304" charset="0"/>
                <a:sym typeface="+mn-ea"/>
              </a:rPr>
              <a:t>ee</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(13)ng—/ŋ/ si</a:t>
            </a:r>
            <a:r>
              <a:rPr lang="en-US" sz="2200" u="sng">
                <a:latin typeface="Times New Roman" panose="02020603050405020304" charset="0"/>
                <a:ea typeface="黑体" panose="02010609060101010101" pitchFamily="49" charset="-122"/>
                <a:cs typeface="Times New Roman" panose="02020603050405020304" charset="0"/>
                <a:sym typeface="+mn-ea"/>
              </a:rPr>
              <a:t>ng</a:t>
            </a:r>
            <a:r>
              <a:rPr lang="en-US" sz="2200">
                <a:latin typeface="Times New Roman" panose="02020603050405020304" charset="0"/>
                <a:ea typeface="黑体" panose="02010609060101010101" pitchFamily="49" charset="-122"/>
                <a:cs typeface="Times New Roman" panose="02020603050405020304" charset="0"/>
                <a:sym typeface="+mn-ea"/>
              </a:rPr>
              <a:t>   lo</a:t>
            </a:r>
            <a:r>
              <a:rPr lang="en-US" sz="2200" u="sng">
                <a:latin typeface="Times New Roman" panose="02020603050405020304" charset="0"/>
                <a:ea typeface="黑体" panose="02010609060101010101" pitchFamily="49" charset="-122"/>
                <a:cs typeface="Times New Roman" panose="02020603050405020304" charset="0"/>
                <a:sym typeface="+mn-ea"/>
              </a:rPr>
              <a:t>ng</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(14)nk—/ŋk/ tha</a:t>
            </a:r>
            <a:r>
              <a:rPr lang="en-US" sz="2200" u="sng">
                <a:latin typeface="Times New Roman" panose="02020603050405020304" charset="0"/>
                <a:ea typeface="黑体" panose="02010609060101010101" pitchFamily="49" charset="-122"/>
                <a:cs typeface="Times New Roman" panose="02020603050405020304" charset="0"/>
                <a:sym typeface="+mn-ea"/>
              </a:rPr>
              <a:t>nk</a:t>
            </a:r>
            <a:r>
              <a:rPr lang="en-US" sz="2200">
                <a:latin typeface="Times New Roman" panose="02020603050405020304" charset="0"/>
                <a:ea typeface="黑体" panose="02010609060101010101" pitchFamily="49" charset="-122"/>
                <a:cs typeface="Times New Roman" panose="02020603050405020304" charset="0"/>
                <a:sym typeface="+mn-ea"/>
              </a:rPr>
              <a:t>   mo</a:t>
            </a:r>
            <a:r>
              <a:rPr lang="en-US" sz="2200" u="sng">
                <a:latin typeface="Times New Roman" panose="02020603050405020304" charset="0"/>
                <a:ea typeface="黑体" panose="02010609060101010101" pitchFamily="49" charset="-122"/>
                <a:cs typeface="Times New Roman" panose="02020603050405020304" charset="0"/>
                <a:sym typeface="+mn-ea"/>
              </a:rPr>
              <a:t>nk</a:t>
            </a:r>
            <a:r>
              <a:rPr lang="en-US" sz="2200">
                <a:latin typeface="Times New Roman" panose="02020603050405020304" charset="0"/>
                <a:ea typeface="黑体" panose="02010609060101010101" pitchFamily="49" charset="-122"/>
                <a:cs typeface="Times New Roman" panose="02020603050405020304" charset="0"/>
                <a:sym typeface="+mn-ea"/>
              </a:rPr>
              <a:t>ey   i</a:t>
            </a:r>
            <a:r>
              <a:rPr lang="en-US" sz="2200" u="sng">
                <a:latin typeface="Times New Roman" panose="02020603050405020304" charset="0"/>
                <a:ea typeface="黑体" panose="02010609060101010101" pitchFamily="49" charset="-122"/>
                <a:cs typeface="Times New Roman" panose="02020603050405020304" charset="0"/>
                <a:sym typeface="+mn-ea"/>
              </a:rPr>
              <a:t>nk</a:t>
            </a:r>
            <a:r>
              <a:rPr lang="en-US" sz="2200">
                <a:latin typeface="Times New Roman" panose="02020603050405020304" charset="0"/>
                <a:ea typeface="黑体" panose="02010609060101010101" pitchFamily="49" charset="-122"/>
                <a:cs typeface="Times New Roman" panose="02020603050405020304" charset="0"/>
                <a:sym typeface="+mn-ea"/>
              </a:rPr>
              <a:t>   do</a:t>
            </a:r>
            <a:r>
              <a:rPr lang="en-US" sz="2200" u="sng">
                <a:latin typeface="Times New Roman" panose="02020603050405020304" charset="0"/>
                <a:ea typeface="黑体" panose="02010609060101010101" pitchFamily="49" charset="-122"/>
                <a:cs typeface="Times New Roman" panose="02020603050405020304" charset="0"/>
                <a:sym typeface="+mn-ea"/>
              </a:rPr>
              <a:t>nk</a:t>
            </a:r>
            <a:r>
              <a:rPr lang="en-US" sz="2200">
                <a:latin typeface="Times New Roman" panose="02020603050405020304" charset="0"/>
                <a:ea typeface="黑体" panose="02010609060101010101" pitchFamily="49" charset="-122"/>
                <a:cs typeface="Times New Roman" panose="02020603050405020304" charset="0"/>
                <a:sym typeface="+mn-ea"/>
              </a:rPr>
              <a:t>ey</a:t>
            </a:r>
            <a:endParaRPr lang="en-US" sz="2200">
              <a:latin typeface="Times New Roman" panose="02020603050405020304" charset="0"/>
              <a:ea typeface="黑体" panose="02010609060101010101" pitchFamily="49" charset="-122"/>
              <a:cs typeface="Times New Roman" panose="02020603050405020304" charset="0"/>
            </a:endParaRPr>
          </a:p>
          <a:p>
            <a:pPr>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(15)wr—/r/ </a:t>
            </a:r>
            <a:r>
              <a:rPr lang="en-US" sz="2200" u="sng">
                <a:latin typeface="Times New Roman" panose="02020603050405020304" charset="0"/>
                <a:ea typeface="黑体" panose="02010609060101010101" pitchFamily="49" charset="-122"/>
                <a:cs typeface="Times New Roman" panose="02020603050405020304" charset="0"/>
                <a:sym typeface="+mn-ea"/>
              </a:rPr>
              <a:t>wr</a:t>
            </a:r>
            <a:r>
              <a:rPr lang="en-US" sz="2200">
                <a:latin typeface="Times New Roman" panose="02020603050405020304" charset="0"/>
                <a:ea typeface="黑体" panose="02010609060101010101" pitchFamily="49" charset="-122"/>
                <a:cs typeface="Times New Roman" panose="02020603050405020304" charset="0"/>
                <a:sym typeface="+mn-ea"/>
              </a:rPr>
              <a:t>ite   </a:t>
            </a:r>
            <a:r>
              <a:rPr lang="en-US" sz="2200" u="sng">
                <a:latin typeface="Times New Roman" panose="02020603050405020304" charset="0"/>
                <a:ea typeface="黑体" panose="02010609060101010101" pitchFamily="49" charset="-122"/>
                <a:cs typeface="Times New Roman" panose="02020603050405020304" charset="0"/>
                <a:sym typeface="+mn-ea"/>
              </a:rPr>
              <a:t>wr</a:t>
            </a:r>
            <a:r>
              <a:rPr lang="en-US" sz="2200">
                <a:latin typeface="Times New Roman" panose="02020603050405020304" charset="0"/>
                <a:ea typeface="黑体" panose="02010609060101010101" pitchFamily="49" charset="-122"/>
                <a:cs typeface="Times New Roman" panose="02020603050405020304" charset="0"/>
                <a:sym typeface="+mn-ea"/>
              </a:rPr>
              <a:t>ong</a:t>
            </a:r>
            <a:endParaRPr lang="en-US" sz="2200">
              <a:latin typeface="Times New Roman" panose="02020603050405020304" charset="0"/>
              <a:ea typeface="黑体" panose="02010609060101010101" pitchFamily="49" charset="-122"/>
              <a:cs typeface="Times New Roman" panose="02020603050405020304" charset="0"/>
            </a:endParaRPr>
          </a:p>
          <a:p>
            <a:pPr>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(16)ph—/f/ </a:t>
            </a:r>
            <a:r>
              <a:rPr lang="en-US" sz="2200" u="sng">
                <a:latin typeface="Times New Roman" panose="02020603050405020304" charset="0"/>
                <a:ea typeface="黑体" panose="02010609060101010101" pitchFamily="49" charset="-122"/>
                <a:cs typeface="Times New Roman" panose="02020603050405020304" charset="0"/>
                <a:sym typeface="+mn-ea"/>
              </a:rPr>
              <a:t>ph</a:t>
            </a:r>
            <a:r>
              <a:rPr lang="en-US" sz="2200">
                <a:latin typeface="Times New Roman" panose="02020603050405020304" charset="0"/>
                <a:ea typeface="黑体" panose="02010609060101010101" pitchFamily="49" charset="-122"/>
                <a:cs typeface="Times New Roman" panose="02020603050405020304" charset="0"/>
                <a:sym typeface="+mn-ea"/>
              </a:rPr>
              <a:t>ysics   </a:t>
            </a:r>
            <a:r>
              <a:rPr lang="en-US" sz="2200" u="sng">
                <a:latin typeface="Times New Roman" panose="02020603050405020304" charset="0"/>
                <a:ea typeface="黑体" panose="02010609060101010101" pitchFamily="49" charset="-122"/>
                <a:cs typeface="Times New Roman" panose="02020603050405020304" charset="0"/>
                <a:sym typeface="+mn-ea"/>
              </a:rPr>
              <a:t>ph</a:t>
            </a:r>
            <a:r>
              <a:rPr lang="en-US" sz="2200">
                <a:latin typeface="Times New Roman" panose="02020603050405020304" charset="0"/>
                <a:ea typeface="黑体" panose="02010609060101010101" pitchFamily="49" charset="-122"/>
                <a:cs typeface="Times New Roman" panose="02020603050405020304" charset="0"/>
                <a:sym typeface="+mn-ea"/>
              </a:rPr>
              <a:t>one</a:t>
            </a:r>
            <a:endParaRPr lang="en-US" sz="2200">
              <a:latin typeface="Times New Roman" panose="02020603050405020304" charset="0"/>
              <a:ea typeface="黑体" panose="02010609060101010101" pitchFamily="49" charset="-122"/>
              <a:cs typeface="Times New Roman" panose="02020603050405020304" charset="0"/>
            </a:endParaRPr>
          </a:p>
          <a:p>
            <a:pPr>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(17)tion—/tʃn/ ques</a:t>
            </a:r>
            <a:r>
              <a:rPr lang="en-US" sz="2200" u="sng">
                <a:latin typeface="Times New Roman" panose="02020603050405020304" charset="0"/>
                <a:ea typeface="黑体" panose="02010609060101010101" pitchFamily="49" charset="-122"/>
                <a:cs typeface="Times New Roman" panose="02020603050405020304" charset="0"/>
                <a:sym typeface="+mn-ea"/>
              </a:rPr>
              <a:t>tion</a:t>
            </a:r>
            <a:r>
              <a:rPr lang="en-US" sz="2200">
                <a:latin typeface="Times New Roman" panose="02020603050405020304" charset="0"/>
                <a:ea typeface="黑体" panose="02010609060101010101" pitchFamily="49" charset="-122"/>
                <a:cs typeface="Times New Roman" panose="02020603050405020304" charset="0"/>
                <a:sym typeface="+mn-ea"/>
              </a:rPr>
              <a:t>   sugges</a:t>
            </a:r>
            <a:r>
              <a:rPr lang="en-US" sz="2200" u="sng">
                <a:latin typeface="Times New Roman" panose="02020603050405020304" charset="0"/>
                <a:ea typeface="黑体" panose="02010609060101010101" pitchFamily="49" charset="-122"/>
                <a:cs typeface="Times New Roman" panose="02020603050405020304" charset="0"/>
                <a:sym typeface="+mn-ea"/>
              </a:rPr>
              <a:t>tion</a:t>
            </a:r>
            <a:r>
              <a:rPr lang="en-US" sz="2200">
                <a:latin typeface="Times New Roman" panose="02020603050405020304" charset="0"/>
                <a:ea typeface="黑体" panose="02010609060101010101" pitchFamily="49" charset="-122"/>
                <a:cs typeface="Times New Roman" panose="02020603050405020304" charset="0"/>
                <a:sym typeface="+mn-ea"/>
              </a:rPr>
              <a:t>   combus</a:t>
            </a:r>
            <a:r>
              <a:rPr lang="en-US" sz="2200" u="sng">
                <a:latin typeface="Times New Roman" panose="02020603050405020304" charset="0"/>
                <a:ea typeface="黑体" panose="02010609060101010101" pitchFamily="49" charset="-122"/>
                <a:cs typeface="Times New Roman" panose="02020603050405020304" charset="0"/>
                <a:sym typeface="+mn-ea"/>
              </a:rPr>
              <a:t>tion</a:t>
            </a:r>
            <a:endParaRPr lang="en-US" sz="2200">
              <a:latin typeface="Times New Roman" panose="02020603050405020304" charset="0"/>
              <a:ea typeface="黑体" panose="02010609060101010101" pitchFamily="49" charset="-122"/>
              <a:cs typeface="Times New Roman" panose="02020603050405020304" charset="0"/>
            </a:endParaRPr>
          </a:p>
          <a:p>
            <a:pPr>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—/ʃn/ na</a:t>
            </a:r>
            <a:r>
              <a:rPr lang="en-US" sz="2200" u="sng">
                <a:latin typeface="Times New Roman" panose="02020603050405020304" charset="0"/>
                <a:ea typeface="黑体" panose="02010609060101010101" pitchFamily="49" charset="-122"/>
                <a:cs typeface="Times New Roman" panose="02020603050405020304" charset="0"/>
                <a:sym typeface="+mn-ea"/>
              </a:rPr>
              <a:t>tion</a:t>
            </a:r>
            <a:r>
              <a:rPr lang="en-US" sz="2200">
                <a:latin typeface="Times New Roman" panose="02020603050405020304" charset="0"/>
                <a:ea typeface="黑体" panose="02010609060101010101" pitchFamily="49" charset="-122"/>
                <a:cs typeface="Times New Roman" panose="02020603050405020304" charset="0"/>
                <a:sym typeface="+mn-ea"/>
              </a:rPr>
              <a:t>   popula</a:t>
            </a:r>
            <a:r>
              <a:rPr lang="en-US" sz="2200" u="sng">
                <a:latin typeface="Times New Roman" panose="02020603050405020304" charset="0"/>
                <a:ea typeface="黑体" panose="02010609060101010101" pitchFamily="49" charset="-122"/>
                <a:cs typeface="Times New Roman" panose="02020603050405020304" charset="0"/>
                <a:sym typeface="+mn-ea"/>
              </a:rPr>
              <a:t>tion</a:t>
            </a:r>
            <a:r>
              <a:rPr lang="en-US" sz="2200">
                <a:latin typeface="Times New Roman" panose="02020603050405020304" charset="0"/>
                <a:ea typeface="黑体" panose="02010609060101010101" pitchFamily="49" charset="-122"/>
                <a:cs typeface="Times New Roman" panose="02020603050405020304" charset="0"/>
                <a:sym typeface="+mn-ea"/>
              </a:rPr>
              <a:t>   informa</a:t>
            </a:r>
            <a:r>
              <a:rPr lang="en-US" sz="2200" u="sng">
                <a:latin typeface="Times New Roman" panose="02020603050405020304" charset="0"/>
                <a:ea typeface="黑体" panose="02010609060101010101" pitchFamily="49" charset="-122"/>
                <a:cs typeface="Times New Roman" panose="02020603050405020304" charset="0"/>
                <a:sym typeface="+mn-ea"/>
              </a:rPr>
              <a:t>tion</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37730" y="4759960"/>
            <a:ext cx="1778000" cy="273685"/>
          </a:xfrm>
        </p:spPr>
        <p:txBody>
          <a:bodyPr/>
          <a:lstStyle/>
          <a:p>
            <a:r>
              <a:rPr lang="zh-CN" altLang="en-US"/>
              <a:t>第</a:t>
            </a:r>
            <a:fld id="{24130960-09FD-428B-996F-A983EEEB0784}" type="slidenum">
              <a:rPr lang="zh-CN" altLang="en-US" smtClean="0"/>
              <a:t>4</a:t>
            </a:fld>
            <a:r>
              <a:rPr lang="zh-CN" altLang="en-US"/>
              <a:t>页，共76页</a:t>
            </a:r>
            <a:endParaRPr lang="zh-CN" altLang="en-US" dirty="0"/>
          </a:p>
        </p:txBody>
      </p:sp>
      <p:sp>
        <p:nvSpPr>
          <p:cNvPr id="4" name="文本框 3"/>
          <p:cNvSpPr txBox="1"/>
          <p:nvPr/>
        </p:nvSpPr>
        <p:spPr>
          <a:xfrm>
            <a:off x="377825" y="1137285"/>
            <a:ext cx="8345170" cy="3468370"/>
          </a:xfrm>
          <a:prstGeom prst="rect">
            <a:avLst/>
          </a:prstGeom>
          <a:noFill/>
        </p:spPr>
        <p:txBody>
          <a:bodyPr wrap="square" rtlCol="0">
            <a:noAutofit/>
          </a:bodyPr>
          <a:lstStyle/>
          <a:p>
            <a:endParaRPr lang="zh-CN" altLang="en-US"/>
          </a:p>
        </p:txBody>
      </p:sp>
      <p:graphicFrame>
        <p:nvGraphicFramePr>
          <p:cNvPr id="12" name="表格 11"/>
          <p:cNvGraphicFramePr/>
          <p:nvPr>
            <p:custDataLst>
              <p:tags r:id="rId2"/>
            </p:custDataLst>
          </p:nvPr>
        </p:nvGraphicFramePr>
        <p:xfrm>
          <a:off x="371475" y="1051560"/>
          <a:ext cx="8387080" cy="3621024"/>
        </p:xfrm>
        <a:graphic>
          <a:graphicData uri="http://schemas.openxmlformats.org/drawingml/2006/table">
            <a:tbl>
              <a:tblPr/>
              <a:tblGrid>
                <a:gridCol w="2033905"/>
                <a:gridCol w="2348230"/>
                <a:gridCol w="1439545"/>
                <a:gridCol w="2565400"/>
              </a:tblGrid>
              <a:tr h="803910">
                <a:tc rowSpan="2">
                  <a:txBody>
                    <a:bodyPr/>
                    <a:lstStyle/>
                    <a:p>
                      <a:pPr algn="ctr" fontAlgn="auto">
                        <a:lnSpc>
                          <a:spcPct val="120000"/>
                        </a:lnSpc>
                        <a:buClrTx/>
                        <a:buSzTx/>
                        <a:buNone/>
                      </a:pPr>
                      <a:r>
                        <a:rPr lang="en-US" sz="2200" b="1">
                          <a:latin typeface="Times New Roman" panose="02020603050405020304" charset="0"/>
                          <a:ea typeface="黑体" panose="02010609060101010101" pitchFamily="49" charset="-122"/>
                          <a:cs typeface="Times New Roman" panose="02020603050405020304" charset="0"/>
                        </a:rPr>
                        <a:t>考点</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algn="ctr" fontAlgn="auto">
                        <a:lnSpc>
                          <a:spcPct val="120000"/>
                        </a:lnSpc>
                        <a:buClrTx/>
                        <a:buSzTx/>
                        <a:buNone/>
                      </a:pPr>
                      <a:r>
                        <a:rPr lang="en-US" sz="2200" b="1">
                          <a:latin typeface="Times New Roman" panose="02020603050405020304" charset="0"/>
                          <a:ea typeface="黑体" panose="02010609060101010101" pitchFamily="49" charset="-122"/>
                          <a:cs typeface="Times New Roman" panose="02020603050405020304" charset="0"/>
                        </a:rPr>
                        <a:t>内容解读</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lstStyle/>
                    <a:p>
                      <a:pPr algn="ctr" fontAlgn="auto">
                        <a:lnSpc>
                          <a:spcPct val="120000"/>
                        </a:lnSpc>
                        <a:buClrTx/>
                        <a:buSzTx/>
                        <a:buNone/>
                      </a:pPr>
                      <a:r>
                        <a:rPr lang="en-US" sz="2200" b="1">
                          <a:latin typeface="Times New Roman" panose="02020603050405020304" charset="0"/>
                          <a:ea typeface="黑体" panose="02010609060101010101" pitchFamily="49" charset="-122"/>
                          <a:cs typeface="Times New Roman" panose="02020603050405020304" charset="0"/>
                        </a:rPr>
                        <a:t>近四年对口高职考试统计(题号、试题关键词) </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1955">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lnSpc>
                          <a:spcPct val="120000"/>
                        </a:lnSpc>
                        <a:buClrTx/>
                        <a:buSzTx/>
                        <a:buNone/>
                      </a:pPr>
                      <a:r>
                        <a:rPr lang="en-US" sz="2200" b="1">
                          <a:latin typeface="Times New Roman" panose="02020603050405020304" charset="0"/>
                          <a:ea typeface="黑体" panose="02010609060101010101" pitchFamily="49" charset="-122"/>
                          <a:cs typeface="Times New Roman" panose="02020603050405020304" charset="0"/>
                        </a:rPr>
                        <a:t>考试年份</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lnSpc>
                          <a:spcPct val="120000"/>
                        </a:lnSpc>
                        <a:buClrTx/>
                        <a:buSzTx/>
                        <a:buNone/>
                      </a:pPr>
                      <a:r>
                        <a:rPr lang="en-US" sz="2200" b="1">
                          <a:latin typeface="Times New Roman" panose="02020603050405020304" charset="0"/>
                          <a:ea typeface="黑体" panose="02010609060101010101" pitchFamily="49" charset="-122"/>
                          <a:cs typeface="Times New Roman" panose="02020603050405020304" charset="0"/>
                        </a:rPr>
                        <a:t>常考题型</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03910">
                <a:tc>
                  <a:txBody>
                    <a:bodyPr/>
                    <a:lstStyle/>
                    <a:p>
                      <a:pPr algn="ctr" fontAlgn="auto">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2. 熟练掌握五个元音字母的读音、</a:t>
                      </a:r>
                      <a:r>
                        <a:rPr lang="en-US" sz="2200" b="0">
                          <a:latin typeface="Times New Roman" panose="02020603050405020304" charset="0"/>
                          <a:ea typeface="黑体" panose="02010609060101010101" pitchFamily="49" charset="-122"/>
                          <a:cs typeface="Times New Roman" panose="02020603050405020304" charset="0"/>
                        </a:rPr>
                        <a:t>常用字母组合的读音，有较强的词汇</a:t>
                      </a:r>
                      <a:r>
                        <a:rPr lang="zh-CN" altLang="en-US" sz="2200" b="0">
                          <a:latin typeface="Times New Roman" panose="02020603050405020304" charset="0"/>
                          <a:ea typeface="黑体" panose="02010609060101010101" pitchFamily="49" charset="-122"/>
                          <a:cs typeface="Times New Roman" panose="02020603050405020304" charset="0"/>
                        </a:rPr>
                        <a:t>辨音能力</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lnSpc>
                          <a:spcPct val="120000"/>
                        </a:lnSpc>
                        <a:buClrTx/>
                        <a:buSzTx/>
                        <a:buNone/>
                      </a:pPr>
                      <a:r>
                        <a:rPr lang="en-US" sz="2200" b="0">
                          <a:latin typeface="Times New Roman" panose="02020603050405020304" charset="0"/>
                          <a:ea typeface="黑体" panose="02010609060101010101" pitchFamily="49" charset="-122"/>
                          <a:cs typeface="Times New Roman" panose="02020603050405020304" charset="0"/>
                        </a:rPr>
                        <a:t>3. 掌握一般的拼(读)写规则及常用的字母组合读音，重点考查ai、ay、 ar、 er、 ir、</a:t>
                      </a:r>
                      <a:r>
                        <a:rPr lang="en-US" sz="2200">
                          <a:latin typeface="Times New Roman" panose="02020603050405020304" charset="0"/>
                          <a:ea typeface="黑体" panose="02010609060101010101" pitchFamily="49" charset="-122"/>
                          <a:cs typeface="Times New Roman" panose="02020603050405020304" charset="0"/>
                          <a:sym typeface="+mn-ea"/>
                        </a:rPr>
                        <a:t>or、ur、 oa、oi、</a:t>
                      </a:r>
                      <a:r>
                        <a:rPr lang="en-US" sz="2200" b="0">
                          <a:latin typeface="Times New Roman" panose="02020603050405020304" charset="0"/>
                          <a:ea typeface="黑体" panose="02010609060101010101" pitchFamily="49" charset="-122"/>
                          <a:cs typeface="Times New Roman" panose="02020603050405020304" charset="0"/>
                        </a:rPr>
                        <a:t> </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ClrTx/>
                        <a:buSzTx/>
                        <a:buNone/>
                      </a:pPr>
                      <a:r>
                        <a:rPr lang="en-US" sz="2200" b="0">
                          <a:latin typeface="Times New Roman" panose="02020603050405020304" charset="0"/>
                          <a:ea typeface="黑体" panose="02010609060101010101" pitchFamily="49" charset="-122"/>
                          <a:cs typeface="Times New Roman" panose="02020603050405020304" charset="0"/>
                        </a:rPr>
                        <a:t>2020</a:t>
                      </a:r>
                      <a:r>
                        <a:rPr lang="zh-CN" altLang="en-US" sz="2200" b="0">
                          <a:latin typeface="Times New Roman" panose="02020603050405020304" charset="0"/>
                          <a:ea typeface="黑体" panose="02010609060101010101" pitchFamily="49" charset="-122"/>
                          <a:cs typeface="Times New Roman" panose="02020603050405020304" charset="0"/>
                        </a:rPr>
                        <a:t>年</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ClrTx/>
                        <a:buSzTx/>
                        <a:buFontTx/>
                        <a:buNone/>
                      </a:pPr>
                      <a:r>
                        <a:rPr lang="en-US" sz="2200" b="0">
                          <a:latin typeface="Times New Roman" panose="02020603050405020304" charset="0"/>
                          <a:ea typeface="黑体" panose="02010609060101010101" pitchFamily="49" charset="-122"/>
                          <a:cs typeface="Times New Roman" panose="02020603050405020304" charset="0"/>
                        </a:rPr>
                        <a:t>1—3题考查字母e、</a:t>
                      </a:r>
                      <a:r>
                        <a:rPr lang="en-US" sz="2200">
                          <a:latin typeface="Times New Roman" panose="02020603050405020304" charset="0"/>
                          <a:ea typeface="黑体" panose="02010609060101010101" pitchFamily="49" charset="-122"/>
                          <a:cs typeface="Times New Roman" panose="02020603050405020304" charset="0"/>
                          <a:sym typeface="+mn-ea"/>
                        </a:rPr>
                        <a:t>u、 a的拼读规则；</a:t>
                      </a:r>
                    </a:p>
                    <a:p>
                      <a:pPr indent="0" algn="ctr" fontAlgn="auto">
                        <a:lnSpc>
                          <a:spcPct val="120000"/>
                        </a:lnSpc>
                        <a:buClrTx/>
                        <a:buSzTx/>
                        <a:buFontTx/>
                        <a:buNone/>
                      </a:pPr>
                      <a:r>
                        <a:rPr lang="en-US" sz="2200">
                          <a:latin typeface="Times New Roman" panose="02020603050405020304" charset="0"/>
                          <a:ea typeface="黑体" panose="02010609060101010101" pitchFamily="49" charset="-122"/>
                          <a:cs typeface="Times New Roman" panose="02020603050405020304" charset="0"/>
                          <a:sym typeface="+mn-ea"/>
                        </a:rPr>
                        <a:t>4—5题考查字母组合oo、 or的拼读规则 </a:t>
                      </a:r>
                      <a:r>
                        <a:rPr lang="en-US" sz="2200" b="0">
                          <a:latin typeface="Times New Roman" panose="02020603050405020304" charset="0"/>
                          <a:ea typeface="黑体" panose="02010609060101010101" pitchFamily="49" charset="-122"/>
                          <a:cs typeface="Times New Roman" panose="02020603050405020304" charset="0"/>
                        </a:rPr>
                        <a:t> </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custDataLst>
              <p:tags r:id="rId3"/>
            </p:custDataLst>
          </p:nvPr>
        </p:nvSpPr>
        <p:spPr>
          <a:xfrm>
            <a:off x="7829550" y="608965"/>
            <a:ext cx="756920" cy="429895"/>
          </a:xfrm>
          <a:prstGeom prst="rect">
            <a:avLst/>
          </a:prstGeom>
          <a:noFill/>
        </p:spPr>
        <p:txBody>
          <a:bodyPr wrap="square" rtlCol="0">
            <a:spAutoFit/>
          </a:bodyPr>
          <a:lstStyle/>
          <a:p>
            <a:r>
              <a:rPr lang="en-US" sz="2200">
                <a:latin typeface="Times New Roman" panose="02020603050405020304" charset="0"/>
                <a:ea typeface="黑体" panose="02010609060101010101" pitchFamily="49" charset="-122"/>
                <a:cs typeface="Times New Roman" panose="02020603050405020304" charset="0"/>
              </a:rPr>
              <a:t>续表</a:t>
            </a:r>
          </a:p>
        </p:txBody>
      </p:sp>
    </p:spTree>
    <p:custDataLst>
      <p:tags r:id="rId1"/>
    </p:custData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40</a:t>
            </a:fld>
            <a:r>
              <a:rPr lang="zh-CN" altLang="en-US"/>
              <a:t>页，共76页</a:t>
            </a:r>
            <a:endParaRPr lang="zh-CN" altLang="en-US" dirty="0"/>
          </a:p>
        </p:txBody>
      </p:sp>
      <p:sp>
        <p:nvSpPr>
          <p:cNvPr id="3" name="文本框 1"/>
          <p:cNvSpPr txBox="1">
            <a:spLocks noChangeArrowheads="1"/>
          </p:cNvSpPr>
          <p:nvPr/>
        </p:nvSpPr>
        <p:spPr bwMode="auto">
          <a:xfrm>
            <a:off x="431800" y="1057910"/>
            <a:ext cx="8359140" cy="3564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30000"/>
              </a:lnSpc>
            </a:pP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6. 动词过去式词尾加-ed的读音</a:t>
            </a: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graphicFrame>
        <p:nvGraphicFramePr>
          <p:cNvPr id="6" name="表格 5"/>
          <p:cNvGraphicFramePr/>
          <p:nvPr>
            <p:custDataLst>
              <p:tags r:id="rId2"/>
            </p:custDataLst>
          </p:nvPr>
        </p:nvGraphicFramePr>
        <p:xfrm>
          <a:off x="419100" y="1558925"/>
          <a:ext cx="8324850" cy="2766695"/>
        </p:xfrm>
        <a:graphic>
          <a:graphicData uri="http://schemas.openxmlformats.org/drawingml/2006/table">
            <a:tbl>
              <a:tblPr/>
              <a:tblGrid>
                <a:gridCol w="1453515"/>
                <a:gridCol w="3229610"/>
                <a:gridCol w="3641725"/>
              </a:tblGrid>
              <a:tr h="765175">
                <a:tc rowSpan="3">
                  <a:txBody>
                    <a:bodyPr/>
                    <a:lstStyle/>
                    <a:p>
                      <a:pPr indent="0" algn="ctr">
                        <a:buNone/>
                      </a:pPr>
                      <a:r>
                        <a:rPr lang="en-US" sz="2200" b="1">
                          <a:latin typeface="Times New Roman" panose="02020603050405020304" charset="0"/>
                          <a:ea typeface="黑体" panose="02010609060101010101" pitchFamily="49" charset="-122"/>
                          <a:cs typeface="Times New Roman" panose="02020603050405020304" charset="0"/>
                        </a:rPr>
                        <a:t>动词词尾加-ed的读音</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l">
                        <a:buNone/>
                      </a:pPr>
                      <a:r>
                        <a:rPr lang="en-US" sz="2200" b="0">
                          <a:latin typeface="Times New Roman" panose="02020603050405020304" charset="0"/>
                          <a:ea typeface="黑体" panose="02010609060101010101" pitchFamily="49" charset="-122"/>
                          <a:cs typeface="Times New Roman" panose="02020603050405020304" charset="0"/>
                        </a:rPr>
                        <a:t>在/t/或/d/之后读作/Id/ </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l">
                        <a:buNone/>
                      </a:pPr>
                      <a:r>
                        <a:rPr lang="en-US" altLang="en-US" sz="2200" b="0">
                          <a:latin typeface="Times New Roman" panose="02020603050405020304" charset="0"/>
                          <a:ea typeface="黑体" panose="02010609060101010101" pitchFamily="49" charset="-122"/>
                          <a:cs typeface="Times New Roman" panose="02020603050405020304" charset="0"/>
                        </a:rPr>
                        <a:t>如：wait</a:t>
                      </a:r>
                      <a:r>
                        <a:rPr lang="en-US" altLang="en-US" sz="2200" b="0" u="sng">
                          <a:latin typeface="Times New Roman" panose="02020603050405020304" charset="0"/>
                          <a:ea typeface="黑体" panose="02010609060101010101" pitchFamily="49" charset="-122"/>
                          <a:cs typeface="Times New Roman" panose="02020603050405020304" charset="0"/>
                        </a:rPr>
                        <a:t>ed</a:t>
                      </a:r>
                      <a:r>
                        <a:rPr lang="en-US" altLang="en-US" sz="2200" b="0">
                          <a:latin typeface="Times New Roman" panose="02020603050405020304" charset="0"/>
                          <a:ea typeface="黑体" panose="02010609060101010101" pitchFamily="49" charset="-122"/>
                          <a:cs typeface="Times New Roman" panose="02020603050405020304" charset="0"/>
                        </a:rPr>
                        <a:t>、need</a:t>
                      </a:r>
                      <a:r>
                        <a:rPr lang="en-US" altLang="en-US" sz="2200" b="0" u="sng">
                          <a:latin typeface="Times New Roman" panose="02020603050405020304" charset="0"/>
                          <a:ea typeface="黑体" panose="02010609060101010101" pitchFamily="49" charset="-122"/>
                          <a:cs typeface="Times New Roman" panose="02020603050405020304" charset="0"/>
                        </a:rPr>
                        <a:t>ed</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27735">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l">
                        <a:buNone/>
                      </a:pPr>
                      <a:r>
                        <a:rPr lang="en-US" sz="2200" b="0">
                          <a:latin typeface="Times New Roman" panose="02020603050405020304" charset="0"/>
                          <a:ea typeface="黑体" panose="02010609060101010101" pitchFamily="49" charset="-122"/>
                          <a:cs typeface="Times New Roman" panose="02020603050405020304" charset="0"/>
                        </a:rPr>
                        <a:t>清辅音后读作/t/</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l">
                        <a:buNone/>
                      </a:pPr>
                      <a:r>
                        <a:rPr lang="en-US" altLang="en-US" sz="2200" b="0">
                          <a:latin typeface="Times New Roman" panose="02020603050405020304" charset="0"/>
                          <a:ea typeface="黑体" panose="02010609060101010101" pitchFamily="49" charset="-122"/>
                          <a:cs typeface="Times New Roman" panose="02020603050405020304" charset="0"/>
                        </a:rPr>
                        <a:t>如：watch</a:t>
                      </a:r>
                      <a:r>
                        <a:rPr lang="en-US" altLang="en-US" sz="2200" b="0" u="sng">
                          <a:latin typeface="Times New Roman" panose="02020603050405020304" charset="0"/>
                          <a:ea typeface="黑体" panose="02010609060101010101" pitchFamily="49" charset="-122"/>
                          <a:cs typeface="Times New Roman" panose="02020603050405020304" charset="0"/>
                        </a:rPr>
                        <a:t>ed</a:t>
                      </a:r>
                      <a:r>
                        <a:rPr lang="en-US" altLang="en-US" sz="2200" b="0">
                          <a:latin typeface="Times New Roman" panose="02020603050405020304" charset="0"/>
                          <a:ea typeface="黑体" panose="02010609060101010101" pitchFamily="49" charset="-122"/>
                          <a:cs typeface="Times New Roman" panose="02020603050405020304" charset="0"/>
                        </a:rPr>
                        <a:t>、stopp</a:t>
                      </a:r>
                      <a:r>
                        <a:rPr lang="en-US" altLang="en-US" sz="2200" b="0" u="sng">
                          <a:latin typeface="Times New Roman" panose="02020603050405020304" charset="0"/>
                          <a:ea typeface="黑体" panose="02010609060101010101" pitchFamily="49" charset="-122"/>
                          <a:cs typeface="Times New Roman" panose="02020603050405020304" charset="0"/>
                        </a:rPr>
                        <a:t>ed</a:t>
                      </a:r>
                      <a:r>
                        <a:rPr lang="en-US" altLang="en-US" sz="2200" b="0">
                          <a:latin typeface="Times New Roman" panose="02020603050405020304" charset="0"/>
                          <a:ea typeface="黑体" panose="02010609060101010101" pitchFamily="49" charset="-122"/>
                          <a:cs typeface="Times New Roman" panose="02020603050405020304" charset="0"/>
                        </a:rPr>
                        <a:t>、 book</a:t>
                      </a:r>
                      <a:r>
                        <a:rPr lang="en-US" altLang="en-US" sz="2200" b="0" u="sng">
                          <a:latin typeface="Times New Roman" panose="02020603050405020304" charset="0"/>
                          <a:ea typeface="黑体" panose="02010609060101010101" pitchFamily="49" charset="-122"/>
                          <a:cs typeface="Times New Roman" panose="02020603050405020304" charset="0"/>
                        </a:rPr>
                        <a:t>ed</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73785">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l">
                        <a:buNone/>
                      </a:pPr>
                      <a:r>
                        <a:rPr lang="en-US" sz="2200" b="0">
                          <a:latin typeface="Times New Roman" panose="02020603050405020304" charset="0"/>
                          <a:ea typeface="黑体" panose="02010609060101010101" pitchFamily="49" charset="-122"/>
                          <a:cs typeface="Times New Roman" panose="02020603050405020304" charset="0"/>
                        </a:rPr>
                        <a:t>在元音和浊辅音后读作/d/</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l">
                        <a:buNone/>
                      </a:pPr>
                      <a:r>
                        <a:rPr lang="en-US" altLang="en-US" sz="2200" b="0">
                          <a:latin typeface="Times New Roman" panose="02020603050405020304" charset="0"/>
                          <a:ea typeface="黑体" panose="02010609060101010101" pitchFamily="49" charset="-122"/>
                          <a:cs typeface="Times New Roman" panose="02020603050405020304" charset="0"/>
                        </a:rPr>
                        <a:t>如：clean</a:t>
                      </a:r>
                      <a:r>
                        <a:rPr lang="en-US" altLang="en-US" sz="2200" b="0" u="sng">
                          <a:latin typeface="Times New Roman" panose="02020603050405020304" charset="0"/>
                          <a:ea typeface="黑体" panose="02010609060101010101" pitchFamily="49" charset="-122"/>
                          <a:cs typeface="Times New Roman" panose="02020603050405020304" charset="0"/>
                        </a:rPr>
                        <a:t>ed</a:t>
                      </a:r>
                      <a:r>
                        <a:rPr lang="en-US" altLang="en-US" sz="2200" b="0">
                          <a:latin typeface="Times New Roman" panose="02020603050405020304" charset="0"/>
                          <a:ea typeface="黑体" panose="02010609060101010101" pitchFamily="49" charset="-122"/>
                          <a:cs typeface="Times New Roman" panose="02020603050405020304" charset="0"/>
                        </a:rPr>
                        <a:t>、play</a:t>
                      </a:r>
                      <a:r>
                        <a:rPr lang="en-US" altLang="en-US" sz="2200" b="0" u="sng">
                          <a:latin typeface="Times New Roman" panose="02020603050405020304" charset="0"/>
                          <a:ea typeface="黑体" panose="02010609060101010101" pitchFamily="49" charset="-122"/>
                          <a:cs typeface="Times New Roman" panose="02020603050405020304" charset="0"/>
                        </a:rPr>
                        <a:t>ed</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1"/>
    </p:custData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41</a:t>
            </a:fld>
            <a:r>
              <a:rPr lang="zh-CN" altLang="en-US"/>
              <a:t>页，共76页</a:t>
            </a:r>
            <a:endParaRPr lang="zh-CN" altLang="en-US" dirty="0"/>
          </a:p>
        </p:txBody>
      </p:sp>
      <p:sp>
        <p:nvSpPr>
          <p:cNvPr id="3" name="文本框 1"/>
          <p:cNvSpPr txBox="1">
            <a:spLocks noChangeArrowheads="1"/>
          </p:cNvSpPr>
          <p:nvPr/>
        </p:nvSpPr>
        <p:spPr bwMode="auto">
          <a:xfrm>
            <a:off x="431800" y="960120"/>
            <a:ext cx="8359140" cy="3716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30000"/>
              </a:lnSpc>
            </a:pP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7. 动词第三人称单数和名词复数变化后加-s 或-es的读音</a:t>
            </a: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graphicFrame>
        <p:nvGraphicFramePr>
          <p:cNvPr id="4" name="表格 3"/>
          <p:cNvGraphicFramePr/>
          <p:nvPr>
            <p:custDataLst>
              <p:tags r:id="rId2"/>
            </p:custDataLst>
          </p:nvPr>
        </p:nvGraphicFramePr>
        <p:xfrm>
          <a:off x="456565" y="1426845"/>
          <a:ext cx="8232140" cy="3249930"/>
        </p:xfrm>
        <a:graphic>
          <a:graphicData uri="http://schemas.openxmlformats.org/drawingml/2006/table">
            <a:tbl>
              <a:tblPr/>
              <a:tblGrid>
                <a:gridCol w="887730"/>
                <a:gridCol w="4286885"/>
                <a:gridCol w="3057525"/>
              </a:tblGrid>
              <a:tr h="405765">
                <a:tc rowSpan="5">
                  <a:txBody>
                    <a:bodyPr/>
                    <a:lstStyle/>
                    <a:p>
                      <a:pPr indent="0" algn="ctr" fontAlgn="auto">
                        <a:lnSpc>
                          <a:spcPct val="120000"/>
                        </a:lnSpc>
                        <a:buClrTx/>
                        <a:buSzTx/>
                        <a:buFontTx/>
                        <a:buNone/>
                      </a:pPr>
                      <a:r>
                        <a:rPr lang="en-US" sz="2200" b="1">
                          <a:latin typeface="Times New Roman" panose="02020603050405020304" charset="0"/>
                          <a:ea typeface="黑体" panose="02010609060101010101" pitchFamily="49" charset="-122"/>
                          <a:cs typeface="Times New Roman" panose="02020603050405020304" charset="0"/>
                        </a:rPr>
                        <a:t>词尾加-s或-es的读音</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l"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清辅音后读作/s/ </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l"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如：map</a:t>
                      </a:r>
                      <a:r>
                        <a:rPr lang="en-US" sz="2200" b="0" u="sng">
                          <a:latin typeface="Times New Roman" panose="02020603050405020304" charset="0"/>
                          <a:ea typeface="黑体" panose="02010609060101010101" pitchFamily="49" charset="-122"/>
                          <a:cs typeface="Times New Roman" panose="02020603050405020304" charset="0"/>
                        </a:rPr>
                        <a:t>s</a:t>
                      </a:r>
                      <a:r>
                        <a:rPr lang="en-US" sz="2200" b="0">
                          <a:latin typeface="Times New Roman" panose="02020603050405020304" charset="0"/>
                          <a:ea typeface="黑体" panose="02010609060101010101" pitchFamily="49" charset="-122"/>
                          <a:cs typeface="Times New Roman" panose="02020603050405020304" charset="0"/>
                        </a:rPr>
                        <a:t>、like</a:t>
                      </a:r>
                      <a:r>
                        <a:rPr lang="en-US" sz="2200" b="0" u="sng">
                          <a:latin typeface="Times New Roman" panose="02020603050405020304" charset="0"/>
                          <a:ea typeface="黑体" panose="02010609060101010101" pitchFamily="49" charset="-122"/>
                          <a:cs typeface="Times New Roman" panose="02020603050405020304" charset="0"/>
                        </a:rPr>
                        <a:t>s</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1280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l"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在元音和浊辅音后读作/z/</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l"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如：see</a:t>
                      </a:r>
                      <a:r>
                        <a:rPr lang="en-US" sz="2200" b="0" u="sng">
                          <a:latin typeface="Times New Roman" panose="02020603050405020304" charset="0"/>
                          <a:ea typeface="黑体" panose="02010609060101010101" pitchFamily="49" charset="-122"/>
                          <a:cs typeface="Times New Roman" panose="02020603050405020304" charset="0"/>
                        </a:rPr>
                        <a:t>s</a:t>
                      </a:r>
                      <a:r>
                        <a:rPr lang="en-US" sz="2200" b="0">
                          <a:latin typeface="Times New Roman" panose="02020603050405020304" charset="0"/>
                          <a:ea typeface="黑体" panose="02010609060101010101" pitchFamily="49" charset="-122"/>
                          <a:cs typeface="Times New Roman" panose="02020603050405020304" charset="0"/>
                        </a:rPr>
                        <a:t>、clean</a:t>
                      </a:r>
                      <a:r>
                        <a:rPr lang="en-US" sz="2200" b="0" u="sng">
                          <a:latin typeface="Times New Roman" panose="02020603050405020304" charset="0"/>
                          <a:ea typeface="黑体" panose="02010609060101010101" pitchFamily="49" charset="-122"/>
                          <a:cs typeface="Times New Roman" panose="02020603050405020304" charset="0"/>
                        </a:rPr>
                        <a:t>s</a:t>
                      </a:r>
                      <a:r>
                        <a:rPr lang="en-US" sz="2200" b="0">
                          <a:latin typeface="Times New Roman" panose="02020603050405020304" charset="0"/>
                          <a:ea typeface="黑体" panose="02010609060101010101" pitchFamily="49" charset="-122"/>
                          <a:cs typeface="Times New Roman" panose="02020603050405020304" charset="0"/>
                        </a:rPr>
                        <a:t>、 play</a:t>
                      </a:r>
                      <a:r>
                        <a:rPr lang="en-US" sz="2200" b="0" u="sng">
                          <a:latin typeface="Times New Roman" panose="02020603050405020304" charset="0"/>
                          <a:ea typeface="黑体" panose="02010609060101010101" pitchFamily="49" charset="-122"/>
                          <a:cs typeface="Times New Roman" panose="02020603050405020304" charset="0"/>
                        </a:rPr>
                        <a:t>s</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1280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l"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在s、 x、 ch、 sh之后读作/ɪz/</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l"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如：buse</a:t>
                      </a:r>
                      <a:r>
                        <a:rPr lang="en-US" sz="2200" b="0" u="sng">
                          <a:latin typeface="Times New Roman" panose="02020603050405020304" charset="0"/>
                          <a:ea typeface="黑体" panose="02010609060101010101" pitchFamily="49" charset="-122"/>
                          <a:cs typeface="Times New Roman" panose="02020603050405020304" charset="0"/>
                        </a:rPr>
                        <a:t>s</a:t>
                      </a:r>
                      <a:r>
                        <a:rPr lang="en-US" sz="2200" b="0">
                          <a:latin typeface="Times New Roman" panose="02020603050405020304" charset="0"/>
                          <a:ea typeface="黑体" panose="02010609060101010101" pitchFamily="49" charset="-122"/>
                          <a:cs typeface="Times New Roman" panose="02020603050405020304" charset="0"/>
                        </a:rPr>
                        <a:t>、boxe</a:t>
                      </a:r>
                      <a:r>
                        <a:rPr lang="en-US" sz="2200" b="0" u="sng">
                          <a:latin typeface="Times New Roman" panose="02020603050405020304" charset="0"/>
                          <a:ea typeface="黑体" panose="02010609060101010101" pitchFamily="49" charset="-122"/>
                          <a:cs typeface="Times New Roman" panose="02020603050405020304" charset="0"/>
                        </a:rPr>
                        <a:t>s</a:t>
                      </a:r>
                      <a:r>
                        <a:rPr lang="en-US" sz="2200" b="0">
                          <a:latin typeface="Times New Roman" panose="02020603050405020304" charset="0"/>
                          <a:ea typeface="黑体" panose="02010609060101010101" pitchFamily="49" charset="-122"/>
                          <a:cs typeface="Times New Roman" panose="02020603050405020304" charset="0"/>
                        </a:rPr>
                        <a:t>、 wishe</a:t>
                      </a:r>
                      <a:r>
                        <a:rPr lang="en-US" sz="2200" b="0" u="sng">
                          <a:latin typeface="Times New Roman" panose="02020603050405020304" charset="0"/>
                          <a:ea typeface="黑体" panose="02010609060101010101" pitchFamily="49" charset="-122"/>
                          <a:cs typeface="Times New Roman" panose="02020603050405020304" charset="0"/>
                        </a:rPr>
                        <a:t>s</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1280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l"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在se、 ce、 ge之后加-s，读作/</a:t>
                      </a:r>
                      <a:r>
                        <a:rPr lang="en-US" sz="2200">
                          <a:latin typeface="Times New Roman" panose="02020603050405020304" charset="0"/>
                          <a:ea typeface="黑体" panose="02010609060101010101" pitchFamily="49" charset="-122"/>
                          <a:cs typeface="Times New Roman" panose="02020603050405020304" charset="0"/>
                          <a:sym typeface="+mn-ea"/>
                        </a:rPr>
                        <a:t>ɪ</a:t>
                      </a:r>
                      <a:r>
                        <a:rPr lang="en-US" sz="2200" b="0">
                          <a:latin typeface="Times New Roman" panose="02020603050405020304" charset="0"/>
                          <a:ea typeface="黑体" panose="02010609060101010101" pitchFamily="49" charset="-122"/>
                          <a:cs typeface="Times New Roman" panose="02020603050405020304" charset="0"/>
                        </a:rPr>
                        <a:t>z/</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l"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如：house</a:t>
                      </a:r>
                      <a:r>
                        <a:rPr lang="en-US" sz="2200" b="0" u="sng">
                          <a:latin typeface="Times New Roman" panose="02020603050405020304" charset="0"/>
                          <a:ea typeface="黑体" panose="02010609060101010101" pitchFamily="49" charset="-122"/>
                          <a:cs typeface="Times New Roman" panose="02020603050405020304" charset="0"/>
                        </a:rPr>
                        <a:t>s</a:t>
                      </a:r>
                      <a:r>
                        <a:rPr lang="en-US" sz="2200" b="0">
                          <a:latin typeface="Times New Roman" panose="02020603050405020304" charset="0"/>
                          <a:ea typeface="黑体" panose="02010609060101010101" pitchFamily="49" charset="-122"/>
                          <a:cs typeface="Times New Roman" panose="02020603050405020304" charset="0"/>
                        </a:rPr>
                        <a:t>、face</a:t>
                      </a:r>
                      <a:r>
                        <a:rPr lang="en-US" sz="2200" b="0" u="sng">
                          <a:latin typeface="Times New Roman" panose="02020603050405020304" charset="0"/>
                          <a:ea typeface="黑体" panose="02010609060101010101" pitchFamily="49" charset="-122"/>
                          <a:cs typeface="Times New Roman" panose="02020603050405020304" charset="0"/>
                        </a:rPr>
                        <a:t>s</a:t>
                      </a:r>
                      <a:r>
                        <a:rPr lang="en-US" sz="2200" b="0">
                          <a:latin typeface="Times New Roman" panose="02020603050405020304" charset="0"/>
                          <a:ea typeface="黑体" panose="02010609060101010101" pitchFamily="49" charset="-122"/>
                          <a:cs typeface="Times New Roman" panose="02020603050405020304" charset="0"/>
                        </a:rPr>
                        <a:t>、 orange</a:t>
                      </a:r>
                      <a:r>
                        <a:rPr lang="en-US" sz="2200" b="0" u="sng">
                          <a:latin typeface="Times New Roman" panose="02020603050405020304" charset="0"/>
                          <a:ea typeface="黑体" panose="02010609060101010101" pitchFamily="49" charset="-122"/>
                          <a:cs typeface="Times New Roman" panose="02020603050405020304" charset="0"/>
                        </a:rPr>
                        <a:t>s</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5765">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l"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在/t/或/d/之后读作/ts/或/dz/</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l"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如：want</a:t>
                      </a:r>
                      <a:r>
                        <a:rPr lang="en-US" sz="2200" b="0" u="sng">
                          <a:latin typeface="Times New Roman" panose="02020603050405020304" charset="0"/>
                          <a:ea typeface="黑体" panose="02010609060101010101" pitchFamily="49" charset="-122"/>
                          <a:cs typeface="Times New Roman" panose="02020603050405020304" charset="0"/>
                        </a:rPr>
                        <a:t>s</a:t>
                      </a:r>
                      <a:r>
                        <a:rPr lang="en-US" sz="2200" b="0">
                          <a:latin typeface="Times New Roman" panose="02020603050405020304" charset="0"/>
                          <a:ea typeface="黑体" panose="02010609060101010101" pitchFamily="49" charset="-122"/>
                          <a:cs typeface="Times New Roman" panose="02020603050405020304" charset="0"/>
                        </a:rPr>
                        <a:t>、need</a:t>
                      </a:r>
                      <a:r>
                        <a:rPr lang="en-US" sz="2200" b="0" u="sng">
                          <a:latin typeface="Times New Roman" panose="02020603050405020304" charset="0"/>
                          <a:ea typeface="黑体" panose="02010609060101010101" pitchFamily="49" charset="-122"/>
                          <a:cs typeface="Times New Roman" panose="02020603050405020304" charset="0"/>
                        </a:rPr>
                        <a:t>s</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1"/>
    </p:custData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42</a:t>
            </a:fld>
            <a:r>
              <a:rPr lang="zh-CN" altLang="en-US"/>
              <a:t>页，共76页</a:t>
            </a:r>
            <a:endParaRPr lang="zh-CN" altLang="en-US" dirty="0"/>
          </a:p>
        </p:txBody>
      </p:sp>
      <p:sp>
        <p:nvSpPr>
          <p:cNvPr id="3" name="文本框 1"/>
          <p:cNvSpPr txBox="1">
            <a:spLocks noChangeArrowheads="1"/>
          </p:cNvSpPr>
          <p:nvPr/>
        </p:nvSpPr>
        <p:spPr bwMode="auto">
          <a:xfrm>
            <a:off x="214630" y="949960"/>
            <a:ext cx="8705850" cy="3694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20000"/>
              </a:lnSpc>
            </a:pPr>
            <a:r>
              <a:rPr lang="en-US" sz="2200" dirty="0">
                <a:uFillTx/>
                <a:latin typeface="Times New Roman" panose="02020603050405020304" charset="0"/>
                <a:ea typeface="黑体" panose="02010609060101010101" pitchFamily="49" charset="-122"/>
                <a:cs typeface="黑体" panose="02010609060101010101" pitchFamily="49" charset="-122"/>
                <a:sym typeface="+mn-ea"/>
              </a:rPr>
              <a:t>        </a:t>
            </a: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4" name="文本框 3"/>
          <p:cNvSpPr txBox="1"/>
          <p:nvPr>
            <p:custDataLst>
              <p:tags r:id="rId2"/>
            </p:custDataLst>
          </p:nvPr>
        </p:nvSpPr>
        <p:spPr>
          <a:xfrm>
            <a:off x="389890" y="1035050"/>
            <a:ext cx="8253730" cy="3525520"/>
          </a:xfrm>
          <a:prstGeom prst="rect">
            <a:avLst/>
          </a:prstGeom>
          <a:noFill/>
        </p:spPr>
        <p:txBody>
          <a:bodyPr wrap="square" rtlCol="0">
            <a:noAutofit/>
          </a:bodyPr>
          <a:lstStyle/>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【练习三】</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从下面每小题ABCD四个选项中选出画线部分的读音与其他三个单词画线部分读音不同的词。</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)1. A. na</a:t>
            </a:r>
            <a:r>
              <a:rPr lang="en-US" sz="2200" u="sng">
                <a:latin typeface="Times New Roman" panose="02020603050405020304" charset="0"/>
                <a:ea typeface="黑体" panose="02010609060101010101" pitchFamily="49" charset="-122"/>
                <a:cs typeface="Times New Roman" panose="02020603050405020304" charset="0"/>
                <a:sym typeface="+mn-ea"/>
              </a:rPr>
              <a:t>tion</a:t>
            </a:r>
            <a:r>
              <a:rPr lang="en-US" sz="2200">
                <a:latin typeface="Times New Roman" panose="02020603050405020304" charset="0"/>
                <a:ea typeface="黑体" panose="02010609060101010101" pitchFamily="49" charset="-122"/>
                <a:cs typeface="Times New Roman" panose="02020603050405020304" charset="0"/>
                <a:sym typeface="+mn-ea"/>
              </a:rPr>
              <a:t>    	B. ques</a:t>
            </a:r>
            <a:r>
              <a:rPr lang="en-US" sz="2200" u="sng">
                <a:latin typeface="Times New Roman" panose="02020603050405020304" charset="0"/>
                <a:ea typeface="黑体" panose="02010609060101010101" pitchFamily="49" charset="-122"/>
                <a:cs typeface="Times New Roman" panose="02020603050405020304" charset="0"/>
                <a:sym typeface="+mn-ea"/>
              </a:rPr>
              <a:t>tion</a:t>
            </a:r>
            <a:r>
              <a:rPr lang="en-US" sz="2200">
                <a:latin typeface="Times New Roman" panose="02020603050405020304" charset="0"/>
                <a:ea typeface="黑体" panose="02010609060101010101" pitchFamily="49" charset="-122"/>
                <a:cs typeface="Times New Roman" panose="02020603050405020304" charset="0"/>
                <a:sym typeface="+mn-ea"/>
              </a:rPr>
              <a:t>  	C. sta</a:t>
            </a:r>
            <a:r>
              <a:rPr lang="en-US" sz="2200" u="sng">
                <a:latin typeface="Times New Roman" panose="02020603050405020304" charset="0"/>
                <a:ea typeface="黑体" panose="02010609060101010101" pitchFamily="49" charset="-122"/>
                <a:cs typeface="Times New Roman" panose="02020603050405020304" charset="0"/>
                <a:sym typeface="+mn-ea"/>
              </a:rPr>
              <a:t>tion </a:t>
            </a:r>
            <a:r>
              <a:rPr lang="en-US" sz="2200">
                <a:latin typeface="Times New Roman" panose="02020603050405020304" charset="0"/>
                <a:ea typeface="黑体" panose="02010609060101010101" pitchFamily="49" charset="-122"/>
                <a:cs typeface="Times New Roman" panose="02020603050405020304" charset="0"/>
                <a:sym typeface="+mn-ea"/>
              </a:rPr>
              <a:t>   	D. ac</a:t>
            </a:r>
            <a:r>
              <a:rPr lang="en-US" sz="2200" u="sng">
                <a:latin typeface="Times New Roman" panose="02020603050405020304" charset="0"/>
                <a:ea typeface="黑体" panose="02010609060101010101" pitchFamily="49" charset="-122"/>
                <a:cs typeface="Times New Roman" panose="02020603050405020304" charset="0"/>
                <a:sym typeface="+mn-ea"/>
              </a:rPr>
              <a:t>tion</a:t>
            </a:r>
          </a:p>
          <a:p>
            <a:pPr algn="l">
              <a:lnSpc>
                <a:spcPct val="120000"/>
              </a:lnSpc>
              <a:buClrTx/>
              <a:buSzTx/>
              <a:buNone/>
            </a:pPr>
            <a:endParaRPr lang="en-US" sz="2200" u="sng">
              <a:latin typeface="Times New Roman" panose="02020603050405020304" charset="0"/>
              <a:ea typeface="黑体" panose="02010609060101010101" pitchFamily="49" charset="-122"/>
              <a:cs typeface="Times New Roman" panose="02020603050405020304" charset="0"/>
              <a:sym typeface="+mn-ea"/>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)2. A. </a:t>
            </a:r>
            <a:r>
              <a:rPr lang="en-US" sz="2200" u="sng">
                <a:latin typeface="Times New Roman" panose="02020603050405020304" charset="0"/>
                <a:ea typeface="黑体" panose="02010609060101010101" pitchFamily="49" charset="-122"/>
                <a:cs typeface="Times New Roman" panose="02020603050405020304" charset="0"/>
                <a:sym typeface="+mn-ea"/>
              </a:rPr>
              <a:t>wh</a:t>
            </a:r>
            <a:r>
              <a:rPr lang="en-US" sz="2200">
                <a:latin typeface="Times New Roman" panose="02020603050405020304" charset="0"/>
                <a:ea typeface="黑体" panose="02010609060101010101" pitchFamily="49" charset="-122"/>
                <a:cs typeface="Times New Roman" panose="02020603050405020304" charset="0"/>
                <a:sym typeface="+mn-ea"/>
              </a:rPr>
              <a:t>y    	B. </a:t>
            </a:r>
            <a:r>
              <a:rPr lang="en-US" sz="2200" u="sng">
                <a:latin typeface="Times New Roman" panose="02020603050405020304" charset="0"/>
                <a:ea typeface="黑体" panose="02010609060101010101" pitchFamily="49" charset="-122"/>
                <a:cs typeface="Times New Roman" panose="02020603050405020304" charset="0"/>
                <a:sym typeface="+mn-ea"/>
              </a:rPr>
              <a:t>wh</a:t>
            </a:r>
            <a:r>
              <a:rPr lang="en-US" sz="2200">
                <a:latin typeface="Times New Roman" panose="02020603050405020304" charset="0"/>
                <a:ea typeface="黑体" panose="02010609060101010101" pitchFamily="49" charset="-122"/>
                <a:cs typeface="Times New Roman" panose="02020603050405020304" charset="0"/>
                <a:sym typeface="+mn-ea"/>
              </a:rPr>
              <a:t>o    	C. </a:t>
            </a:r>
            <a:r>
              <a:rPr lang="en-US" sz="2200" u="sng">
                <a:latin typeface="Times New Roman" panose="02020603050405020304" charset="0"/>
                <a:ea typeface="黑体" panose="02010609060101010101" pitchFamily="49" charset="-122"/>
                <a:cs typeface="Times New Roman" panose="02020603050405020304" charset="0"/>
                <a:sym typeface="+mn-ea"/>
              </a:rPr>
              <a:t>wh</a:t>
            </a:r>
            <a:r>
              <a:rPr lang="en-US" sz="2200">
                <a:latin typeface="Times New Roman" panose="02020603050405020304" charset="0"/>
                <a:ea typeface="黑体" panose="02010609060101010101" pitchFamily="49" charset="-122"/>
                <a:cs typeface="Times New Roman" panose="02020603050405020304" charset="0"/>
                <a:sym typeface="+mn-ea"/>
              </a:rPr>
              <a:t>en    	D. </a:t>
            </a:r>
            <a:r>
              <a:rPr lang="en-US" sz="2200" u="sng">
                <a:latin typeface="Times New Roman" panose="02020603050405020304" charset="0"/>
                <a:ea typeface="黑体" panose="02010609060101010101" pitchFamily="49" charset="-122"/>
                <a:cs typeface="Times New Roman" panose="02020603050405020304" charset="0"/>
                <a:sym typeface="+mn-ea"/>
              </a:rPr>
              <a:t>wh</a:t>
            </a:r>
            <a:r>
              <a:rPr lang="en-US" sz="2200">
                <a:latin typeface="Times New Roman" panose="02020603050405020304" charset="0"/>
                <a:ea typeface="黑体" panose="02010609060101010101" pitchFamily="49" charset="-122"/>
                <a:cs typeface="Times New Roman" panose="02020603050405020304" charset="0"/>
                <a:sym typeface="+mn-ea"/>
              </a:rPr>
              <a:t>at</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endParaRPr lang="en-US" sz="2200" u="sng">
              <a:latin typeface="Times New Roman" panose="02020603050405020304" charset="0"/>
              <a:ea typeface="黑体" panose="02010609060101010101" pitchFamily="49" charset="-122"/>
              <a:cs typeface="Times New Roman" panose="02020603050405020304" charset="0"/>
              <a:sym typeface="+mn-ea"/>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a:t>
            </a:r>
            <a:endParaRPr lang="en-US" sz="2200">
              <a:latin typeface="Times New Roman" panose="02020603050405020304" charset="0"/>
              <a:ea typeface="黑体" panose="02010609060101010101" pitchFamily="49" charset="-122"/>
              <a:cs typeface="Times New Roman" panose="02020603050405020304" charset="0"/>
            </a:endParaRPr>
          </a:p>
        </p:txBody>
      </p:sp>
      <p:sp>
        <p:nvSpPr>
          <p:cNvPr id="5" name="文本框 4"/>
          <p:cNvSpPr txBox="1"/>
          <p:nvPr>
            <p:custDataLst>
              <p:tags r:id="rId3"/>
            </p:custDataLst>
          </p:nvPr>
        </p:nvSpPr>
        <p:spPr>
          <a:xfrm>
            <a:off x="476885" y="2745740"/>
            <a:ext cx="7956550" cy="36004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【解析】B项中tion发/tʃn/,其余项中发/ʃn/。</a:t>
            </a:r>
          </a:p>
        </p:txBody>
      </p:sp>
      <p:sp>
        <p:nvSpPr>
          <p:cNvPr id="6" name="文本框 5"/>
          <p:cNvSpPr txBox="1"/>
          <p:nvPr>
            <p:custDataLst>
              <p:tags r:id="rId4"/>
            </p:custDataLst>
          </p:nvPr>
        </p:nvSpPr>
        <p:spPr>
          <a:xfrm>
            <a:off x="476885" y="3601085"/>
            <a:ext cx="7956550" cy="36004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【解析】B项中 wh发/h/,其余项中发/w/。</a:t>
            </a:r>
          </a:p>
        </p:txBody>
      </p:sp>
      <p:sp>
        <p:nvSpPr>
          <p:cNvPr id="13" name="文本框 12"/>
          <p:cNvSpPr txBox="1"/>
          <p:nvPr>
            <p:custDataLst>
              <p:tags r:id="rId5"/>
            </p:custDataLst>
          </p:nvPr>
        </p:nvSpPr>
        <p:spPr>
          <a:xfrm>
            <a:off x="704850" y="2346960"/>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B</a:t>
            </a:r>
          </a:p>
        </p:txBody>
      </p:sp>
      <p:sp>
        <p:nvSpPr>
          <p:cNvPr id="7" name="文本框 6"/>
          <p:cNvSpPr txBox="1"/>
          <p:nvPr>
            <p:custDataLst>
              <p:tags r:id="rId6"/>
            </p:custDataLst>
          </p:nvPr>
        </p:nvSpPr>
        <p:spPr>
          <a:xfrm>
            <a:off x="704850" y="3154045"/>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B</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bldLvl="0" animBg="1"/>
      <p:bldP spid="13" grpId="0"/>
      <p:bldP spid="7"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43</a:t>
            </a:fld>
            <a:r>
              <a:rPr lang="zh-CN" altLang="en-US"/>
              <a:t>页，共76页</a:t>
            </a:r>
            <a:endParaRPr lang="zh-CN" altLang="en-US" dirty="0"/>
          </a:p>
        </p:txBody>
      </p:sp>
      <p:sp>
        <p:nvSpPr>
          <p:cNvPr id="3" name="文本框 1"/>
          <p:cNvSpPr txBox="1">
            <a:spLocks noChangeArrowheads="1"/>
          </p:cNvSpPr>
          <p:nvPr/>
        </p:nvSpPr>
        <p:spPr bwMode="auto">
          <a:xfrm>
            <a:off x="431800" y="1047115"/>
            <a:ext cx="8359140" cy="346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30000"/>
              </a:lnSpc>
            </a:pPr>
            <a:r>
              <a:rPr sz="2200" dirty="0">
                <a:uFillTx/>
                <a:latin typeface="Times New Roman" panose="02020603050405020304" charset="0"/>
                <a:ea typeface="黑体" panose="02010609060101010101" pitchFamily="49" charset="-122"/>
                <a:cs typeface="黑体" panose="02010609060101010101" pitchFamily="49" charset="-122"/>
                <a:sym typeface="+mn-ea"/>
              </a:rPr>
              <a:t> </a:t>
            </a:r>
            <a:r>
              <a:rPr lang="en-US" sz="2200">
                <a:latin typeface="Times New Roman" panose="02020603050405020304" charset="0"/>
                <a:ea typeface="黑体" panose="02010609060101010101" pitchFamily="49" charset="-122"/>
                <a:cs typeface="Times New Roman" panose="02020603050405020304" charset="0"/>
                <a:sym typeface="+mn-ea"/>
              </a:rPr>
              <a:t>(　　)3. A. </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an    	B. bir</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    	C. wi</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    	D. </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en</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30000"/>
              </a:lnSpc>
            </a:pP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30000"/>
              </a:lnSpc>
            </a:pPr>
            <a:r>
              <a:rPr lang="en-US" sz="2200">
                <a:latin typeface="Times New Roman" panose="02020603050405020304" charset="0"/>
                <a:ea typeface="黑体" panose="02010609060101010101" pitchFamily="49" charset="-122"/>
                <a:cs typeface="Times New Roman" panose="02020603050405020304" charset="0"/>
                <a:sym typeface="+mn-ea"/>
              </a:rPr>
              <a:t>(　　)4. A. stay</a:t>
            </a:r>
            <a:r>
              <a:rPr lang="en-US" sz="2200" u="sng">
                <a:latin typeface="Times New Roman" panose="02020603050405020304" charset="0"/>
                <a:ea typeface="黑体" panose="02010609060101010101" pitchFamily="49" charset="-122"/>
                <a:cs typeface="Times New Roman" panose="02020603050405020304" charset="0"/>
                <a:sym typeface="+mn-ea"/>
              </a:rPr>
              <a:t>ed</a:t>
            </a:r>
            <a:r>
              <a:rPr lang="en-US" sz="2200">
                <a:latin typeface="Times New Roman" panose="02020603050405020304" charset="0"/>
                <a:ea typeface="黑体" panose="02010609060101010101" pitchFamily="49" charset="-122"/>
                <a:cs typeface="Times New Roman" panose="02020603050405020304" charset="0"/>
                <a:sym typeface="+mn-ea"/>
              </a:rPr>
              <a:t>    	B. sav</a:t>
            </a:r>
            <a:r>
              <a:rPr lang="en-US" sz="2200" u="sng">
                <a:latin typeface="Times New Roman" panose="02020603050405020304" charset="0"/>
                <a:ea typeface="黑体" panose="02010609060101010101" pitchFamily="49" charset="-122"/>
                <a:cs typeface="Times New Roman" panose="02020603050405020304" charset="0"/>
                <a:sym typeface="+mn-ea"/>
              </a:rPr>
              <a:t>ed</a:t>
            </a:r>
            <a:r>
              <a:rPr lang="en-US" sz="2200">
                <a:latin typeface="Times New Roman" panose="02020603050405020304" charset="0"/>
                <a:ea typeface="黑体" panose="02010609060101010101" pitchFamily="49" charset="-122"/>
                <a:cs typeface="Times New Roman" panose="02020603050405020304" charset="0"/>
                <a:sym typeface="+mn-ea"/>
              </a:rPr>
              <a:t>    	C. ask</a:t>
            </a:r>
            <a:r>
              <a:rPr lang="en-US" sz="2200" u="sng">
                <a:latin typeface="Times New Roman" panose="02020603050405020304" charset="0"/>
                <a:ea typeface="黑体" panose="02010609060101010101" pitchFamily="49" charset="-122"/>
                <a:cs typeface="Times New Roman" panose="02020603050405020304" charset="0"/>
                <a:sym typeface="+mn-ea"/>
              </a:rPr>
              <a:t>ed</a:t>
            </a:r>
            <a:r>
              <a:rPr lang="en-US" sz="2200">
                <a:latin typeface="Times New Roman" panose="02020603050405020304" charset="0"/>
                <a:ea typeface="黑体" panose="02010609060101010101" pitchFamily="49" charset="-122"/>
                <a:cs typeface="Times New Roman" panose="02020603050405020304" charset="0"/>
                <a:sym typeface="+mn-ea"/>
              </a:rPr>
              <a:t>    	D. turn</a:t>
            </a:r>
            <a:r>
              <a:rPr lang="en-US" sz="2200" u="sng">
                <a:latin typeface="Times New Roman" panose="02020603050405020304" charset="0"/>
                <a:ea typeface="黑体" panose="02010609060101010101" pitchFamily="49" charset="-122"/>
                <a:cs typeface="Times New Roman" panose="02020603050405020304" charset="0"/>
                <a:sym typeface="+mn-ea"/>
              </a:rPr>
              <a:t>ed</a:t>
            </a:r>
            <a:endParaRPr lang="en-US" sz="220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endParaRPr lang="en-US" sz="220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a:latin typeface="Times New Roman" panose="02020603050405020304" charset="0"/>
                <a:ea typeface="黑体" panose="02010609060101010101" pitchFamily="49" charset="-122"/>
                <a:cs typeface="Times New Roman" panose="02020603050405020304" charset="0"/>
                <a:sym typeface="+mn-ea"/>
              </a:rPr>
              <a:t>(　　)5. A. </a:t>
            </a:r>
            <a:r>
              <a:rPr lang="en-US" sz="2200" u="sng">
                <a:latin typeface="Times New Roman" panose="02020603050405020304" charset="0"/>
                <a:ea typeface="黑体" panose="02010609060101010101" pitchFamily="49" charset="-122"/>
                <a:cs typeface="Times New Roman" panose="02020603050405020304" charset="0"/>
                <a:sym typeface="+mn-ea"/>
              </a:rPr>
              <a:t>ch</a:t>
            </a:r>
            <a:r>
              <a:rPr lang="en-US" sz="2200">
                <a:latin typeface="Times New Roman" panose="02020603050405020304" charset="0"/>
                <a:ea typeface="黑体" panose="02010609060101010101" pitchFamily="49" charset="-122"/>
                <a:cs typeface="Times New Roman" panose="02020603050405020304" charset="0"/>
                <a:sym typeface="+mn-ea"/>
              </a:rPr>
              <a:t>ild    	B. </a:t>
            </a:r>
            <a:r>
              <a:rPr lang="en-US" sz="2200" u="sng">
                <a:latin typeface="Times New Roman" panose="02020603050405020304" charset="0"/>
                <a:ea typeface="黑体" panose="02010609060101010101" pitchFamily="49" charset="-122"/>
                <a:cs typeface="Times New Roman" panose="02020603050405020304" charset="0"/>
                <a:sym typeface="+mn-ea"/>
              </a:rPr>
              <a:t>ch</a:t>
            </a:r>
            <a:r>
              <a:rPr lang="en-US" sz="2200">
                <a:latin typeface="Times New Roman" panose="02020603050405020304" charset="0"/>
                <a:ea typeface="黑体" panose="02010609060101010101" pitchFamily="49" charset="-122"/>
                <a:cs typeface="Times New Roman" panose="02020603050405020304" charset="0"/>
                <a:sym typeface="+mn-ea"/>
              </a:rPr>
              <a:t>ef    	C. </a:t>
            </a:r>
            <a:r>
              <a:rPr lang="en-US" sz="2200" u="sng">
                <a:latin typeface="Times New Roman" panose="02020603050405020304" charset="0"/>
                <a:ea typeface="黑体" panose="02010609060101010101" pitchFamily="49" charset="-122"/>
                <a:cs typeface="Times New Roman" panose="02020603050405020304" charset="0"/>
                <a:sym typeface="+mn-ea"/>
              </a:rPr>
              <a:t>ch</a:t>
            </a:r>
            <a:r>
              <a:rPr lang="en-US" sz="2200">
                <a:latin typeface="Times New Roman" panose="02020603050405020304" charset="0"/>
                <a:ea typeface="黑体" panose="02010609060101010101" pitchFamily="49" charset="-122"/>
                <a:cs typeface="Times New Roman" panose="02020603050405020304" charset="0"/>
                <a:sym typeface="+mn-ea"/>
              </a:rPr>
              <a:t>air    	D. </a:t>
            </a:r>
            <a:r>
              <a:rPr lang="en-US" sz="2200" u="sng">
                <a:latin typeface="Times New Roman" panose="02020603050405020304" charset="0"/>
                <a:ea typeface="黑体" panose="02010609060101010101" pitchFamily="49" charset="-122"/>
                <a:cs typeface="Times New Roman" panose="02020603050405020304" charset="0"/>
                <a:sym typeface="+mn-ea"/>
              </a:rPr>
              <a:t>ch</a:t>
            </a:r>
            <a:r>
              <a:rPr lang="en-US" sz="2200">
                <a:latin typeface="Times New Roman" panose="02020603050405020304" charset="0"/>
                <a:ea typeface="黑体" panose="02010609060101010101" pitchFamily="49" charset="-122"/>
                <a:cs typeface="Times New Roman" panose="02020603050405020304" charset="0"/>
                <a:sym typeface="+mn-ea"/>
              </a:rPr>
              <a:t>at</a:t>
            </a:r>
          </a:p>
          <a:p>
            <a:pPr indent="0" fontAlgn="auto">
              <a:lnSpc>
                <a:spcPct val="130000"/>
              </a:lnSpc>
            </a:pP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30000"/>
              </a:lnSpc>
            </a:pPr>
            <a:r>
              <a:rPr lang="en-US" sz="2200">
                <a:latin typeface="Times New Roman" panose="02020603050405020304" charset="0"/>
                <a:ea typeface="黑体" panose="02010609060101010101" pitchFamily="49" charset="-122"/>
                <a:cs typeface="Times New Roman" panose="02020603050405020304" charset="0"/>
                <a:sym typeface="+mn-ea"/>
              </a:rPr>
              <a:t>(　　)6. A. day</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    	B. bag</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    	C. book</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    	D. pen</a:t>
            </a:r>
            <a:r>
              <a:rPr lang="en-US" sz="2200" u="sng">
                <a:latin typeface="Times New Roman" panose="02020603050405020304" charset="0"/>
                <a:ea typeface="黑体" panose="02010609060101010101" pitchFamily="49" charset="-122"/>
                <a:cs typeface="Times New Roman" panose="02020603050405020304" charset="0"/>
                <a:sym typeface="+mn-ea"/>
              </a:rPr>
              <a:t>s</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6" name="文本框 5"/>
          <p:cNvSpPr txBox="1"/>
          <p:nvPr>
            <p:custDataLst>
              <p:tags r:id="rId2"/>
            </p:custDataLst>
          </p:nvPr>
        </p:nvSpPr>
        <p:spPr>
          <a:xfrm>
            <a:off x="476885" y="1558290"/>
            <a:ext cx="7956550" cy="36004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【解析】B项中th发/θ/,其余项中发/ð/。</a:t>
            </a:r>
          </a:p>
        </p:txBody>
      </p:sp>
      <p:sp>
        <p:nvSpPr>
          <p:cNvPr id="5" name="文本框 4"/>
          <p:cNvSpPr txBox="1"/>
          <p:nvPr>
            <p:custDataLst>
              <p:tags r:id="rId3"/>
            </p:custDataLst>
          </p:nvPr>
        </p:nvSpPr>
        <p:spPr>
          <a:xfrm>
            <a:off x="431800" y="2463165"/>
            <a:ext cx="7956550" cy="36004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【解析】C项中ed发/t/,其余项中发/d/。</a:t>
            </a:r>
          </a:p>
        </p:txBody>
      </p:sp>
      <p:sp>
        <p:nvSpPr>
          <p:cNvPr id="8" name="文本框 7"/>
          <p:cNvSpPr txBox="1"/>
          <p:nvPr>
            <p:custDataLst>
              <p:tags r:id="rId4"/>
            </p:custDataLst>
          </p:nvPr>
        </p:nvSpPr>
        <p:spPr>
          <a:xfrm>
            <a:off x="401320" y="3281045"/>
            <a:ext cx="7956550" cy="42608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【解析】B项中ch发/ʃ/,其余项中发/tʃ/。</a:t>
            </a:r>
          </a:p>
        </p:txBody>
      </p:sp>
      <p:sp>
        <p:nvSpPr>
          <p:cNvPr id="10" name="文本框 9"/>
          <p:cNvSpPr txBox="1"/>
          <p:nvPr>
            <p:custDataLst>
              <p:tags r:id="rId5"/>
            </p:custDataLst>
          </p:nvPr>
        </p:nvSpPr>
        <p:spPr>
          <a:xfrm>
            <a:off x="401320" y="4164965"/>
            <a:ext cx="7956550" cy="36004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【解析】C项中s发/s/,其余项中发/z/。</a:t>
            </a:r>
          </a:p>
        </p:txBody>
      </p:sp>
      <p:sp>
        <p:nvSpPr>
          <p:cNvPr id="13" name="文本框 12"/>
          <p:cNvSpPr txBox="1"/>
          <p:nvPr>
            <p:custDataLst>
              <p:tags r:id="rId6"/>
            </p:custDataLst>
          </p:nvPr>
        </p:nvSpPr>
        <p:spPr>
          <a:xfrm>
            <a:off x="802640" y="1159510"/>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B</a:t>
            </a:r>
          </a:p>
        </p:txBody>
      </p:sp>
      <p:sp>
        <p:nvSpPr>
          <p:cNvPr id="4" name="文本框 3"/>
          <p:cNvSpPr txBox="1"/>
          <p:nvPr>
            <p:custDataLst>
              <p:tags r:id="rId7"/>
            </p:custDataLst>
          </p:nvPr>
        </p:nvSpPr>
        <p:spPr>
          <a:xfrm>
            <a:off x="726440" y="1991360"/>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C</a:t>
            </a:r>
          </a:p>
        </p:txBody>
      </p:sp>
      <p:sp>
        <p:nvSpPr>
          <p:cNvPr id="7" name="文本框 6"/>
          <p:cNvSpPr txBox="1"/>
          <p:nvPr>
            <p:custDataLst>
              <p:tags r:id="rId8"/>
            </p:custDataLst>
          </p:nvPr>
        </p:nvSpPr>
        <p:spPr>
          <a:xfrm>
            <a:off x="726440" y="2896235"/>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B</a:t>
            </a:r>
          </a:p>
        </p:txBody>
      </p:sp>
      <p:sp>
        <p:nvSpPr>
          <p:cNvPr id="9" name="文本框 8"/>
          <p:cNvSpPr txBox="1"/>
          <p:nvPr>
            <p:custDataLst>
              <p:tags r:id="rId9"/>
            </p:custDataLst>
          </p:nvPr>
        </p:nvSpPr>
        <p:spPr>
          <a:xfrm>
            <a:off x="726440" y="3759200"/>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C</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linds(horizontal)">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linds(horizont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linds(horizont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linds(horizontal)">
                                      <p:cBhvr>
                                        <p:cTn id="4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ldLvl="0" animBg="1"/>
      <p:bldP spid="5" grpId="0" bldLvl="0" animBg="1"/>
      <p:bldP spid="8" grpId="0" bldLvl="0" animBg="1"/>
      <p:bldP spid="10" grpId="0" bldLvl="0" animBg="1"/>
      <p:bldP spid="13" grpId="0"/>
      <p:bldP spid="4" grpId="0"/>
      <p:bldP spid="7" grpId="0"/>
      <p:bldP spid="9"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44</a:t>
            </a:fld>
            <a:r>
              <a:rPr lang="zh-CN" altLang="en-US"/>
              <a:t>页，共76页</a:t>
            </a:r>
            <a:endParaRPr lang="zh-CN" altLang="en-US" dirty="0"/>
          </a:p>
        </p:txBody>
      </p:sp>
      <p:sp>
        <p:nvSpPr>
          <p:cNvPr id="3" name="文本框 1"/>
          <p:cNvSpPr txBox="1">
            <a:spLocks noChangeArrowheads="1"/>
          </p:cNvSpPr>
          <p:nvPr/>
        </p:nvSpPr>
        <p:spPr bwMode="auto">
          <a:xfrm>
            <a:off x="214630" y="1043305"/>
            <a:ext cx="8695690" cy="3470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30000"/>
              </a:lnSpc>
            </a:pPr>
            <a:r>
              <a:rPr lang="en-US" sz="2200">
                <a:latin typeface="Times New Roman" panose="02020603050405020304" charset="0"/>
                <a:ea typeface="黑体" panose="02010609060101010101" pitchFamily="49" charset="-122"/>
                <a:cs typeface="Times New Roman" panose="02020603050405020304" charset="0"/>
                <a:sym typeface="+mn-ea"/>
              </a:rPr>
              <a:t>(　　)7. A. watch</a:t>
            </a:r>
            <a:r>
              <a:rPr lang="en-US" sz="2200" u="sng">
                <a:latin typeface="Times New Roman" panose="02020603050405020304" charset="0"/>
                <a:ea typeface="黑体" panose="02010609060101010101" pitchFamily="49" charset="-122"/>
                <a:cs typeface="Times New Roman" panose="02020603050405020304" charset="0"/>
                <a:sym typeface="+mn-ea"/>
              </a:rPr>
              <a:t>es</a:t>
            </a:r>
            <a:r>
              <a:rPr lang="en-US" sz="2200">
                <a:latin typeface="Times New Roman" panose="02020603050405020304" charset="0"/>
                <a:ea typeface="黑体" panose="02010609060101010101" pitchFamily="49" charset="-122"/>
                <a:cs typeface="Times New Roman" panose="02020603050405020304" charset="0"/>
                <a:sym typeface="+mn-ea"/>
              </a:rPr>
              <a:t>    	B. box</a:t>
            </a:r>
            <a:r>
              <a:rPr lang="en-US" sz="2200" u="sng">
                <a:latin typeface="Times New Roman" panose="02020603050405020304" charset="0"/>
                <a:ea typeface="黑体" panose="02010609060101010101" pitchFamily="49" charset="-122"/>
                <a:cs typeface="Times New Roman" panose="02020603050405020304" charset="0"/>
                <a:sym typeface="+mn-ea"/>
              </a:rPr>
              <a:t>es</a:t>
            </a:r>
            <a:r>
              <a:rPr lang="en-US" sz="2200">
                <a:latin typeface="Times New Roman" panose="02020603050405020304" charset="0"/>
                <a:ea typeface="黑体" panose="02010609060101010101" pitchFamily="49" charset="-122"/>
                <a:cs typeface="Times New Roman" panose="02020603050405020304" charset="0"/>
                <a:sym typeface="+mn-ea"/>
              </a:rPr>
              <a:t>    	C. class</a:t>
            </a:r>
            <a:r>
              <a:rPr lang="en-US" sz="2200" u="sng">
                <a:latin typeface="Times New Roman" panose="02020603050405020304" charset="0"/>
                <a:ea typeface="黑体" panose="02010609060101010101" pitchFamily="49" charset="-122"/>
                <a:cs typeface="Times New Roman" panose="02020603050405020304" charset="0"/>
                <a:sym typeface="+mn-ea"/>
              </a:rPr>
              <a:t>es</a:t>
            </a:r>
            <a:r>
              <a:rPr lang="en-US" sz="2200">
                <a:latin typeface="Times New Roman" panose="02020603050405020304" charset="0"/>
                <a:ea typeface="黑体" panose="02010609060101010101" pitchFamily="49" charset="-122"/>
                <a:cs typeface="Times New Roman" panose="02020603050405020304" charset="0"/>
                <a:sym typeface="+mn-ea"/>
              </a:rPr>
              <a:t>    	D. do</a:t>
            </a:r>
            <a:r>
              <a:rPr lang="en-US" sz="2200" u="sng">
                <a:latin typeface="Times New Roman" panose="02020603050405020304" charset="0"/>
                <a:ea typeface="黑体" panose="02010609060101010101" pitchFamily="49" charset="-122"/>
                <a:cs typeface="Times New Roman" panose="02020603050405020304" charset="0"/>
                <a:sym typeface="+mn-ea"/>
              </a:rPr>
              <a:t>es</a:t>
            </a:r>
          </a:p>
          <a:p>
            <a:pPr indent="0" fontAlgn="auto">
              <a:lnSpc>
                <a:spcPct val="130000"/>
              </a:lnSpc>
            </a:pPr>
            <a:endParaRPr lang="en-US" sz="2200" u="sng">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a:latin typeface="Times New Roman" panose="02020603050405020304" charset="0"/>
                <a:ea typeface="黑体" panose="02010609060101010101" pitchFamily="49" charset="-122"/>
                <a:cs typeface="Times New Roman" panose="02020603050405020304" charset="0"/>
                <a:sym typeface="+mn-ea"/>
              </a:rPr>
              <a:t>(　　)8. A. visit</a:t>
            </a:r>
            <a:r>
              <a:rPr lang="en-US" sz="2200" u="sng">
                <a:latin typeface="Times New Roman" panose="02020603050405020304" charset="0"/>
                <a:ea typeface="黑体" panose="02010609060101010101" pitchFamily="49" charset="-122"/>
                <a:cs typeface="Times New Roman" panose="02020603050405020304" charset="0"/>
                <a:sym typeface="+mn-ea"/>
              </a:rPr>
              <a:t>ed</a:t>
            </a:r>
            <a:r>
              <a:rPr lang="en-US" sz="2200">
                <a:latin typeface="Times New Roman" panose="02020603050405020304" charset="0"/>
                <a:ea typeface="黑体" panose="02010609060101010101" pitchFamily="49" charset="-122"/>
                <a:cs typeface="Times New Roman" panose="02020603050405020304" charset="0"/>
                <a:sym typeface="+mn-ea"/>
              </a:rPr>
              <a:t>    	B. help</a:t>
            </a:r>
            <a:r>
              <a:rPr lang="en-US" sz="2200" u="sng">
                <a:latin typeface="Times New Roman" panose="02020603050405020304" charset="0"/>
                <a:ea typeface="黑体" panose="02010609060101010101" pitchFamily="49" charset="-122"/>
                <a:cs typeface="Times New Roman" panose="02020603050405020304" charset="0"/>
                <a:sym typeface="+mn-ea"/>
              </a:rPr>
              <a:t>ed</a:t>
            </a:r>
            <a:r>
              <a:rPr lang="en-US" sz="2200">
                <a:latin typeface="Times New Roman" panose="02020603050405020304" charset="0"/>
                <a:ea typeface="黑体" panose="02010609060101010101" pitchFamily="49" charset="-122"/>
                <a:cs typeface="Times New Roman" panose="02020603050405020304" charset="0"/>
                <a:sym typeface="+mn-ea"/>
              </a:rPr>
              <a:t>    	C. need</a:t>
            </a:r>
            <a:r>
              <a:rPr lang="en-US" sz="2200" u="sng">
                <a:latin typeface="Times New Roman" panose="02020603050405020304" charset="0"/>
                <a:ea typeface="黑体" panose="02010609060101010101" pitchFamily="49" charset="-122"/>
                <a:cs typeface="Times New Roman" panose="02020603050405020304" charset="0"/>
                <a:sym typeface="+mn-ea"/>
              </a:rPr>
              <a:t>ed</a:t>
            </a:r>
            <a:r>
              <a:rPr lang="en-US" sz="2200">
                <a:latin typeface="Times New Roman" panose="02020603050405020304" charset="0"/>
                <a:ea typeface="黑体" panose="02010609060101010101" pitchFamily="49" charset="-122"/>
                <a:cs typeface="Times New Roman" panose="02020603050405020304" charset="0"/>
                <a:sym typeface="+mn-ea"/>
              </a:rPr>
              <a:t>    	D. wait</a:t>
            </a:r>
            <a:r>
              <a:rPr lang="en-US" sz="2200" u="sng">
                <a:latin typeface="Times New Roman" panose="02020603050405020304" charset="0"/>
                <a:ea typeface="黑体" panose="02010609060101010101" pitchFamily="49" charset="-122"/>
                <a:cs typeface="Times New Roman" panose="02020603050405020304" charset="0"/>
                <a:sym typeface="+mn-ea"/>
              </a:rPr>
              <a:t>ed</a:t>
            </a:r>
          </a:p>
          <a:p>
            <a:pPr indent="0" fontAlgn="auto">
              <a:lnSpc>
                <a:spcPct val="130000"/>
              </a:lnSpc>
            </a:pPr>
            <a:endParaRPr lang="en-US" sz="2200" u="sng">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a:latin typeface="Times New Roman" panose="02020603050405020304" charset="0"/>
                <a:ea typeface="黑体" panose="02010609060101010101" pitchFamily="49" charset="-122"/>
                <a:cs typeface="Times New Roman" panose="02020603050405020304" charset="0"/>
                <a:sym typeface="+mn-ea"/>
              </a:rPr>
              <a:t>(　　)9. A. </a:t>
            </a:r>
            <a:r>
              <a:rPr lang="en-US" sz="2200" u="sng">
                <a:latin typeface="Times New Roman" panose="02020603050405020304" charset="0"/>
                <a:ea typeface="黑体" panose="02010609060101010101" pitchFamily="49" charset="-122"/>
                <a:cs typeface="Times New Roman" panose="02020603050405020304" charset="0"/>
                <a:sym typeface="+mn-ea"/>
              </a:rPr>
              <a:t>h</a:t>
            </a:r>
            <a:r>
              <a:rPr lang="en-US" sz="2200">
                <a:latin typeface="Times New Roman" panose="02020603050405020304" charset="0"/>
                <a:ea typeface="黑体" panose="02010609060101010101" pitchFamily="49" charset="-122"/>
                <a:cs typeface="Times New Roman" panose="02020603050405020304" charset="0"/>
                <a:sym typeface="+mn-ea"/>
              </a:rPr>
              <a:t>elp    	B. </a:t>
            </a:r>
            <a:r>
              <a:rPr lang="en-US" sz="2200" u="sng">
                <a:latin typeface="Times New Roman" panose="02020603050405020304" charset="0"/>
                <a:ea typeface="黑体" panose="02010609060101010101" pitchFamily="49" charset="-122"/>
                <a:cs typeface="Times New Roman" panose="02020603050405020304" charset="0"/>
                <a:sym typeface="+mn-ea"/>
              </a:rPr>
              <a:t>h</a:t>
            </a:r>
            <a:r>
              <a:rPr lang="en-US" sz="2200">
                <a:latin typeface="Times New Roman" panose="02020603050405020304" charset="0"/>
                <a:ea typeface="黑体" panose="02010609060101010101" pitchFamily="49" charset="-122"/>
                <a:cs typeface="Times New Roman" panose="02020603050405020304" charset="0"/>
                <a:sym typeface="+mn-ea"/>
              </a:rPr>
              <a:t>our    	C. </a:t>
            </a:r>
            <a:r>
              <a:rPr lang="en-US" sz="2200" u="sng">
                <a:latin typeface="Times New Roman" panose="02020603050405020304" charset="0"/>
                <a:ea typeface="黑体" panose="02010609060101010101" pitchFamily="49" charset="-122"/>
                <a:cs typeface="Times New Roman" panose="02020603050405020304" charset="0"/>
                <a:sym typeface="+mn-ea"/>
              </a:rPr>
              <a:t>h</a:t>
            </a:r>
            <a:r>
              <a:rPr lang="en-US" sz="2200">
                <a:latin typeface="Times New Roman" panose="02020603050405020304" charset="0"/>
                <a:ea typeface="黑体" panose="02010609060101010101" pitchFamily="49" charset="-122"/>
                <a:cs typeface="Times New Roman" panose="02020603050405020304" charset="0"/>
                <a:sym typeface="+mn-ea"/>
              </a:rPr>
              <a:t>onest    	D. </a:t>
            </a:r>
            <a:r>
              <a:rPr lang="en-US" sz="2200" u="sng">
                <a:latin typeface="Times New Roman" panose="02020603050405020304" charset="0"/>
                <a:ea typeface="黑体" panose="02010609060101010101" pitchFamily="49" charset="-122"/>
                <a:cs typeface="Times New Roman" panose="02020603050405020304" charset="0"/>
                <a:sym typeface="+mn-ea"/>
              </a:rPr>
              <a:t>h</a:t>
            </a:r>
            <a:r>
              <a:rPr lang="en-US" sz="2200">
                <a:latin typeface="Times New Roman" panose="02020603050405020304" charset="0"/>
                <a:ea typeface="黑体" panose="02010609060101010101" pitchFamily="49" charset="-122"/>
                <a:cs typeface="Times New Roman" panose="02020603050405020304" charset="0"/>
                <a:sym typeface="+mn-ea"/>
              </a:rPr>
              <a:t>onor</a:t>
            </a:r>
          </a:p>
          <a:p>
            <a:pPr indent="0" fontAlgn="auto">
              <a:lnSpc>
                <a:spcPct val="130000"/>
              </a:lnSpc>
            </a:pPr>
            <a:endParaRPr lang="en-US" sz="220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30000"/>
              </a:lnSpc>
            </a:pPr>
            <a:r>
              <a:rPr lang="en-US" sz="2200">
                <a:latin typeface="Times New Roman" panose="02020603050405020304" charset="0"/>
                <a:ea typeface="黑体" panose="02010609060101010101" pitchFamily="49" charset="-122"/>
                <a:cs typeface="Times New Roman" panose="02020603050405020304" charset="0"/>
                <a:sym typeface="+mn-ea"/>
              </a:rPr>
              <a:t>(　　)10. A. lau</a:t>
            </a:r>
            <a:r>
              <a:rPr lang="en-US" sz="2200" u="sng">
                <a:latin typeface="Times New Roman" panose="02020603050405020304" charset="0"/>
                <a:ea typeface="黑体" panose="02010609060101010101" pitchFamily="49" charset="-122"/>
                <a:cs typeface="Times New Roman" panose="02020603050405020304" charset="0"/>
                <a:sym typeface="+mn-ea"/>
              </a:rPr>
              <a:t>gh</a:t>
            </a:r>
            <a:r>
              <a:rPr lang="en-US" sz="2200">
                <a:latin typeface="Times New Roman" panose="02020603050405020304" charset="0"/>
                <a:ea typeface="黑体" panose="02010609060101010101" pitchFamily="49" charset="-122"/>
                <a:cs typeface="Times New Roman" panose="02020603050405020304" charset="0"/>
                <a:sym typeface="+mn-ea"/>
              </a:rPr>
              <a:t>    	B. ni</a:t>
            </a:r>
            <a:r>
              <a:rPr lang="en-US" sz="2200" u="sng">
                <a:latin typeface="Times New Roman" panose="02020603050405020304" charset="0"/>
                <a:ea typeface="黑体" panose="02010609060101010101" pitchFamily="49" charset="-122"/>
                <a:cs typeface="Times New Roman" panose="02020603050405020304" charset="0"/>
                <a:sym typeface="+mn-ea"/>
              </a:rPr>
              <a:t>gh</a:t>
            </a:r>
            <a:r>
              <a:rPr lang="en-US" sz="2200">
                <a:latin typeface="Times New Roman" panose="02020603050405020304" charset="0"/>
                <a:ea typeface="黑体" panose="02010609060101010101" pitchFamily="49" charset="-122"/>
                <a:cs typeface="Times New Roman" panose="02020603050405020304" charset="0"/>
                <a:sym typeface="+mn-ea"/>
              </a:rPr>
              <a:t>t    	C. cou</a:t>
            </a:r>
            <a:r>
              <a:rPr lang="en-US" sz="2200" u="sng">
                <a:latin typeface="Times New Roman" panose="02020603050405020304" charset="0"/>
                <a:ea typeface="黑体" panose="02010609060101010101" pitchFamily="49" charset="-122"/>
                <a:cs typeface="Times New Roman" panose="02020603050405020304" charset="0"/>
                <a:sym typeface="+mn-ea"/>
              </a:rPr>
              <a:t>gh</a:t>
            </a:r>
            <a:r>
              <a:rPr lang="en-US" sz="2200">
                <a:latin typeface="Times New Roman" panose="02020603050405020304" charset="0"/>
                <a:ea typeface="黑体" panose="02010609060101010101" pitchFamily="49" charset="-122"/>
                <a:cs typeface="Times New Roman" panose="02020603050405020304" charset="0"/>
                <a:sym typeface="+mn-ea"/>
              </a:rPr>
              <a:t>    	D. enou</a:t>
            </a:r>
            <a:r>
              <a:rPr lang="en-US" sz="2200" u="sng">
                <a:latin typeface="Times New Roman" panose="02020603050405020304" charset="0"/>
                <a:ea typeface="黑体" panose="02010609060101010101" pitchFamily="49" charset="-122"/>
                <a:cs typeface="Times New Roman" panose="02020603050405020304" charset="0"/>
                <a:sym typeface="+mn-ea"/>
              </a:rPr>
              <a:t>gh</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30000"/>
              </a:lnSpc>
            </a:pP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30000"/>
              </a:lnSpc>
            </a:pPr>
            <a:endParaRPr sz="2200" dirty="0">
              <a:solidFill>
                <a:schemeClr val="tx1"/>
              </a:solidFill>
              <a:uFillTx/>
              <a:latin typeface="Times New Roman" panose="02020603050405020304" charset="0"/>
              <a:ea typeface="黑体" panose="02010609060101010101" pitchFamily="49" charset="-122"/>
              <a:cs typeface="黑体" panose="02010609060101010101" pitchFamily="49" charset="-122"/>
              <a:sym typeface="+mn-ea"/>
            </a:endParaRPr>
          </a:p>
        </p:txBody>
      </p:sp>
      <p:sp>
        <p:nvSpPr>
          <p:cNvPr id="5" name="文本框 4"/>
          <p:cNvSpPr txBox="1"/>
          <p:nvPr>
            <p:custDataLst>
              <p:tags r:id="rId2"/>
            </p:custDataLst>
          </p:nvPr>
        </p:nvSpPr>
        <p:spPr>
          <a:xfrm>
            <a:off x="343535" y="1560195"/>
            <a:ext cx="7956550" cy="360045"/>
          </a:xfrm>
          <a:prstGeom prst="rect">
            <a:avLst/>
          </a:prstGeom>
          <a:solidFill>
            <a:schemeClr val="bg2"/>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【解析】D 项中es发/z/,其余项中发/ɪz/。</a:t>
            </a:r>
          </a:p>
        </p:txBody>
      </p:sp>
      <p:sp>
        <p:nvSpPr>
          <p:cNvPr id="6" name="文本框 5"/>
          <p:cNvSpPr txBox="1"/>
          <p:nvPr>
            <p:custDataLst>
              <p:tags r:id="rId3"/>
            </p:custDataLst>
          </p:nvPr>
        </p:nvSpPr>
        <p:spPr>
          <a:xfrm>
            <a:off x="422275" y="2403475"/>
            <a:ext cx="7956550" cy="434975"/>
          </a:xfrm>
          <a:prstGeom prst="rect">
            <a:avLst/>
          </a:prstGeom>
          <a:solidFill>
            <a:schemeClr val="bg2"/>
          </a:solidFill>
        </p:spPr>
        <p:txBody>
          <a:bodyPr wrap="square" rtlCol="0">
            <a:noAutofit/>
          </a:bodyPr>
          <a:lstStyle/>
          <a:p>
            <a:pPr algn="l">
              <a:lnSpc>
                <a:spcPct val="120000"/>
              </a:lnSpc>
              <a:buClrTx/>
              <a:buSzTx/>
              <a:buNone/>
            </a:pP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【解析】B项中ed发/t/,其余项中发/ɪd/。</a:t>
            </a:r>
          </a:p>
        </p:txBody>
      </p:sp>
      <p:sp>
        <p:nvSpPr>
          <p:cNvPr id="8" name="文本框 7"/>
          <p:cNvSpPr txBox="1"/>
          <p:nvPr>
            <p:custDataLst>
              <p:tags r:id="rId4"/>
            </p:custDataLst>
          </p:nvPr>
        </p:nvSpPr>
        <p:spPr>
          <a:xfrm>
            <a:off x="466090" y="3268980"/>
            <a:ext cx="7956550" cy="434975"/>
          </a:xfrm>
          <a:prstGeom prst="rect">
            <a:avLst/>
          </a:prstGeom>
          <a:solidFill>
            <a:schemeClr val="bg2"/>
          </a:solidFill>
        </p:spPr>
        <p:txBody>
          <a:bodyPr wrap="square" rtlCol="0">
            <a:noAutofit/>
          </a:bodyPr>
          <a:lstStyle/>
          <a:p>
            <a:pPr algn="l">
              <a:lnSpc>
                <a:spcPct val="120000"/>
              </a:lnSpc>
              <a:buClrTx/>
              <a:buSzTx/>
              <a:buNone/>
            </a:pP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【解析】A 项中h发/h/,其余项中不发音。</a:t>
            </a:r>
          </a:p>
        </p:txBody>
      </p:sp>
      <p:sp>
        <p:nvSpPr>
          <p:cNvPr id="10" name="文本框 9"/>
          <p:cNvSpPr txBox="1"/>
          <p:nvPr>
            <p:custDataLst>
              <p:tags r:id="rId5"/>
            </p:custDataLst>
          </p:nvPr>
        </p:nvSpPr>
        <p:spPr>
          <a:xfrm>
            <a:off x="466090" y="4135120"/>
            <a:ext cx="7956550" cy="434975"/>
          </a:xfrm>
          <a:prstGeom prst="rect">
            <a:avLst/>
          </a:prstGeom>
          <a:solidFill>
            <a:schemeClr val="bg2"/>
          </a:solidFill>
        </p:spPr>
        <p:txBody>
          <a:bodyPr wrap="square" rtlCol="0">
            <a:noAutofit/>
          </a:bodyPr>
          <a:lstStyle/>
          <a:p>
            <a:pPr algn="l">
              <a:lnSpc>
                <a:spcPct val="120000"/>
              </a:lnSpc>
              <a:buClrTx/>
              <a:buSzTx/>
              <a:buNone/>
            </a:pP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【解析】B项中gh不发音,其余项中发/f/。</a:t>
            </a:r>
          </a:p>
        </p:txBody>
      </p:sp>
      <p:sp>
        <p:nvSpPr>
          <p:cNvPr id="13" name="文本框 12"/>
          <p:cNvSpPr txBox="1"/>
          <p:nvPr>
            <p:custDataLst>
              <p:tags r:id="rId6"/>
            </p:custDataLst>
          </p:nvPr>
        </p:nvSpPr>
        <p:spPr>
          <a:xfrm>
            <a:off x="530860" y="1161415"/>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D</a:t>
            </a:r>
          </a:p>
        </p:txBody>
      </p:sp>
      <p:sp>
        <p:nvSpPr>
          <p:cNvPr id="4" name="文本框 3"/>
          <p:cNvSpPr txBox="1"/>
          <p:nvPr>
            <p:custDataLst>
              <p:tags r:id="rId7"/>
            </p:custDataLst>
          </p:nvPr>
        </p:nvSpPr>
        <p:spPr>
          <a:xfrm>
            <a:off x="530860" y="1999615"/>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B</a:t>
            </a:r>
          </a:p>
        </p:txBody>
      </p:sp>
      <p:sp>
        <p:nvSpPr>
          <p:cNvPr id="7" name="文本框 6"/>
          <p:cNvSpPr txBox="1"/>
          <p:nvPr>
            <p:custDataLst>
              <p:tags r:id="rId8"/>
            </p:custDataLst>
          </p:nvPr>
        </p:nvSpPr>
        <p:spPr>
          <a:xfrm>
            <a:off x="530860" y="2854325"/>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A</a:t>
            </a:r>
          </a:p>
        </p:txBody>
      </p:sp>
      <p:sp>
        <p:nvSpPr>
          <p:cNvPr id="9" name="文本框 8"/>
          <p:cNvSpPr txBox="1"/>
          <p:nvPr>
            <p:custDataLst>
              <p:tags r:id="rId9"/>
            </p:custDataLst>
          </p:nvPr>
        </p:nvSpPr>
        <p:spPr>
          <a:xfrm>
            <a:off x="530860" y="3737610"/>
            <a:ext cx="358140" cy="398780"/>
          </a:xfrm>
          <a:prstGeom prst="rect">
            <a:avLst/>
          </a:prstGeom>
          <a:noFill/>
        </p:spPr>
        <p:txBody>
          <a:bodyPr wrap="square" rtlCol="0">
            <a:spAutoFit/>
          </a:bodyPr>
          <a:lstStyle/>
          <a:p>
            <a:r>
              <a:rPr lang="en-US" altLang="zh-CN" sz="2000">
                <a:solidFill>
                  <a:srgbClr val="FF0000"/>
                </a:solidFill>
                <a:latin typeface="Times New Roman" panose="02020603050405020304" charset="0"/>
                <a:ea typeface="黑体" panose="02010609060101010101" pitchFamily="49" charset="-122"/>
                <a:cs typeface="Times New Roman" panose="02020603050405020304" charset="0"/>
                <a:sym typeface="+mn-ea"/>
              </a:rPr>
              <a:t>B</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linds(horizont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linds(horizont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linds(horizont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linds(horizontal)">
                                      <p:cBhvr>
                                        <p:cTn id="4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bldLvl="0" animBg="1"/>
      <p:bldP spid="8" grpId="0" bldLvl="0" animBg="1"/>
      <p:bldP spid="10" grpId="0" bldLvl="0" animBg="1"/>
      <p:bldP spid="13" grpId="0"/>
      <p:bldP spid="4" grpId="0"/>
      <p:bldP spid="7" grpId="0"/>
      <p:bldP spid="9"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421005" y="1094105"/>
            <a:ext cx="8535670" cy="1410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algn="l" fontAlgn="auto">
              <a:lnSpc>
                <a:spcPct val="120000"/>
              </a:lnSpc>
              <a:buClrTx/>
              <a:buSzTx/>
              <a:buNone/>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)1. </a:t>
            </a:r>
            <a:r>
              <a:rPr lang="en-US" sz="2200">
                <a:latin typeface="Times New Roman" panose="02020603050405020304" charset="0"/>
                <a:ea typeface="黑体" panose="02010609060101010101" pitchFamily="49" charset="-122"/>
                <a:cs typeface="Times New Roman" panose="02020603050405020304" charset="0"/>
                <a:sym typeface="+mn-ea"/>
              </a:rPr>
              <a:t> (2020年重庆市对口高职)　　　　　　　　　　　　　　　　　　　　　　　　　　　　　　　　　　　　　　　　　　　　　　　　　　　　　　　　　　　　　　　　　　　　　　　　　　　　　　　　　　　　　　　　　　　　　　　　　　　　　　　　　　　　　　　　　　　　                       A. b</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    		B. g</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t    	C. t</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ll    	D. b</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d</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45</a:t>
            </a:fld>
            <a:r>
              <a:rPr lang="zh-CN" altLang="en-US"/>
              <a:t>页，共76页</a:t>
            </a:r>
            <a:endParaRPr lang="zh-CN" altLang="en-US" dirty="0"/>
          </a:p>
        </p:txBody>
      </p:sp>
      <p:sp>
        <p:nvSpPr>
          <p:cNvPr id="9" name="文本框 8"/>
          <p:cNvSpPr txBox="1">
            <a:spLocks noChangeArrowheads="1"/>
          </p:cNvSpPr>
          <p:nvPr/>
        </p:nvSpPr>
        <p:spPr bwMode="auto">
          <a:xfrm>
            <a:off x="737351" y="1190307"/>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A</a:t>
            </a:r>
          </a:p>
        </p:txBody>
      </p:sp>
      <p:sp>
        <p:nvSpPr>
          <p:cNvPr id="13" name="文本框 12"/>
          <p:cNvSpPr txBox="1">
            <a:spLocks noChangeArrowheads="1"/>
          </p:cNvSpPr>
          <p:nvPr/>
        </p:nvSpPr>
        <p:spPr bwMode="auto">
          <a:xfrm>
            <a:off x="407670" y="2674620"/>
            <a:ext cx="8328025" cy="4972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A项中e在开音节中发/iː/，其余项中发/e/。</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3" name="文本框 2">
            <a:hlinkClick r:id="rId5" action="ppaction://hlinksldjump"/>
          </p:cNvPr>
          <p:cNvSpPr txBox="1"/>
          <p:nvPr/>
        </p:nvSpPr>
        <p:spPr>
          <a:xfrm>
            <a:off x="2618740" y="779780"/>
            <a:ext cx="327660" cy="358140"/>
          </a:xfrm>
          <a:prstGeom prst="rect">
            <a:avLst/>
          </a:prstGeom>
          <a:noFill/>
        </p:spPr>
        <p:txBody>
          <a:bodyPr wrap="square" rtlCol="0">
            <a:noAutofit/>
          </a:bodyPr>
          <a:lstStyle/>
          <a:p>
            <a:r>
              <a:rPr lang="en-US" altLang="zh-CN" b="1">
                <a:solidFill>
                  <a:srgbClr val="FF0000"/>
                </a:solidFill>
                <a:latin typeface="黑体" panose="02010609060101010101" pitchFamily="49" charset="-122"/>
                <a:ea typeface="黑体" panose="02010609060101010101" pitchFamily="49" charset="-122"/>
              </a:rPr>
              <a:t>1</a:t>
            </a:r>
          </a:p>
        </p:txBody>
      </p:sp>
      <p:sp>
        <p:nvSpPr>
          <p:cNvPr id="8" name="文本框 7">
            <a:hlinkClick r:id="rId6" action="ppaction://hlinksldjump"/>
          </p:cNvPr>
          <p:cNvSpPr txBox="1"/>
          <p:nvPr/>
        </p:nvSpPr>
        <p:spPr>
          <a:xfrm>
            <a:off x="3157220" y="782003"/>
            <a:ext cx="309245" cy="353695"/>
          </a:xfrm>
          <a:prstGeom prst="rect">
            <a:avLst/>
          </a:prstGeom>
          <a:noFill/>
        </p:spPr>
        <p:txBody>
          <a:bodyPr wrap="square" rtlCol="0">
            <a:noAutofit/>
          </a:bodyPr>
          <a:lstStyle/>
          <a:p>
            <a:r>
              <a:rPr lang="en-US" altLang="zh-CN" b="1">
                <a:latin typeface="黑体" panose="02010609060101010101" pitchFamily="49" charset="-122"/>
                <a:ea typeface="黑体" panose="02010609060101010101" pitchFamily="49" charset="-122"/>
                <a:hlinkClick r:id="rId6" action="ppaction://hlinksldjump">
                  <a:extLst>
                    <a:ext uri="{DAF060AB-1E55-43B9-8AAB-6FB025537F2F}">
                      <wpsdc:hlinkClr xmlns:wpsdc="http://www.wps.cn/officeDocument/2017/drawingmlCustomData" xmlns="" val="767171"/>
                      <wpsdc:folHlinkClr xmlns:wpsdc="http://www.wps.cn/officeDocument/2017/drawingmlCustomData" xmlns="" val="767171"/>
                      <wpsdc:hlinkUnderline xmlns:wpsdc="http://www.wps.cn/officeDocument/2017/drawingmlCustomData" xmlns="" val="0"/>
                    </a:ext>
                  </a:extLst>
                </a:hlinkClick>
              </a:rPr>
              <a:t>2</a:t>
            </a:r>
            <a:endParaRPr lang="en-US" altLang="zh-CN" b="1">
              <a:latin typeface="黑体" panose="02010609060101010101" pitchFamily="49" charset="-122"/>
              <a:ea typeface="黑体" panose="02010609060101010101" pitchFamily="49" charset="-122"/>
            </a:endParaRPr>
          </a:p>
        </p:txBody>
      </p:sp>
      <p:sp>
        <p:nvSpPr>
          <p:cNvPr id="10" name="文本框 9">
            <a:hlinkClick r:id="rId7" action="ppaction://hlinksldjump"/>
          </p:cNvPr>
          <p:cNvSpPr txBox="1"/>
          <p:nvPr/>
        </p:nvSpPr>
        <p:spPr>
          <a:xfrm>
            <a:off x="3677285" y="784225"/>
            <a:ext cx="306705" cy="349250"/>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3</a:t>
            </a:r>
          </a:p>
        </p:txBody>
      </p:sp>
      <p:sp>
        <p:nvSpPr>
          <p:cNvPr id="4" name="文本框 3">
            <a:hlinkClick r:id="rId8" action="ppaction://hlinksldjump"/>
          </p:cNvPr>
          <p:cNvSpPr txBox="1"/>
          <p:nvPr/>
        </p:nvSpPr>
        <p:spPr>
          <a:xfrm>
            <a:off x="4194810" y="784225"/>
            <a:ext cx="306705" cy="349250"/>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4</a:t>
            </a:r>
          </a:p>
        </p:txBody>
      </p:sp>
      <p:sp>
        <p:nvSpPr>
          <p:cNvPr id="5" name="文本框 4">
            <a:hlinkClick r:id="rId9" action="ppaction://hlinksldjump"/>
          </p:cNvPr>
          <p:cNvSpPr txBox="1"/>
          <p:nvPr/>
        </p:nvSpPr>
        <p:spPr>
          <a:xfrm>
            <a:off x="4712335" y="784225"/>
            <a:ext cx="306705" cy="349250"/>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5</a:t>
            </a:r>
          </a:p>
        </p:txBody>
      </p:sp>
      <p:sp>
        <p:nvSpPr>
          <p:cNvPr id="6" name="文本框 5">
            <a:hlinkClick r:id="rId10" action="ppaction://hlinksldjump"/>
          </p:cNvPr>
          <p:cNvSpPr txBox="1"/>
          <p:nvPr>
            <p:custDataLst>
              <p:tags r:id="rId2"/>
            </p:custDataLst>
          </p:nvPr>
        </p:nvSpPr>
        <p:spPr>
          <a:xfrm>
            <a:off x="5229860" y="784225"/>
            <a:ext cx="306705" cy="349250"/>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ppt_y</p:attrName>
                                        </p:attrNameLst>
                                      </p:cBhvr>
                                      <p:tavLst>
                                        <p:tav tm="0">
                                          <p:val>
                                            <p:strVal val="#ppt_y+#ppt_h*1.125000"/>
                                          </p:val>
                                        </p:tav>
                                        <p:tav tm="100000">
                                          <p:val>
                                            <p:strVal val="#ppt_y"/>
                                          </p:val>
                                        </p:tav>
                                      </p:tavLst>
                                    </p:anim>
                                    <p:animEffect transition="in" filter="wipe(up)">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bldLvl="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421005" y="1094105"/>
            <a:ext cx="8391525" cy="2224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20000"/>
              </a:lnSpc>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)2. </a:t>
            </a:r>
            <a:r>
              <a:rPr lang="en-US" sz="2200">
                <a:latin typeface="Times New Roman" panose="02020603050405020304" charset="0"/>
                <a:ea typeface="黑体" panose="02010609060101010101" pitchFamily="49" charset="-122"/>
                <a:cs typeface="Times New Roman" panose="02020603050405020304" charset="0"/>
                <a:sym typeface="+mn-ea"/>
              </a:rPr>
              <a:t>(2020年重庆市对口高职)</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r>
              <a:rPr lang="en-US" sz="2200">
                <a:latin typeface="Times New Roman" panose="02020603050405020304" charset="0"/>
                <a:ea typeface="黑体" panose="02010609060101010101" pitchFamily="49" charset="-122"/>
                <a:cs typeface="Times New Roman" panose="02020603050405020304" charset="0"/>
                <a:sym typeface="+mn-ea"/>
              </a:rPr>
              <a:t>A. l</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k    	B. b</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k    	C. g</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d    	D. bl</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d</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46</a:t>
            </a:fld>
            <a:r>
              <a:rPr lang="zh-CN" altLang="en-US"/>
              <a:t>页，共76页</a:t>
            </a:r>
            <a:endParaRPr lang="zh-CN" altLang="en-US" dirty="0"/>
          </a:p>
        </p:txBody>
      </p:sp>
      <p:sp>
        <p:nvSpPr>
          <p:cNvPr id="9" name="文本框 8"/>
          <p:cNvSpPr txBox="1">
            <a:spLocks noChangeArrowheads="1"/>
          </p:cNvSpPr>
          <p:nvPr/>
        </p:nvSpPr>
        <p:spPr bwMode="auto">
          <a:xfrm>
            <a:off x="697981" y="1204912"/>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D</a:t>
            </a:r>
          </a:p>
        </p:txBody>
      </p:sp>
      <p:sp>
        <p:nvSpPr>
          <p:cNvPr id="5" name="文本框 4">
            <a:hlinkClick r:id="rId5" action="ppaction://hlinksldjump"/>
          </p:cNvPr>
          <p:cNvSpPr txBox="1"/>
          <p:nvPr/>
        </p:nvSpPr>
        <p:spPr>
          <a:xfrm>
            <a:off x="2618740" y="785178"/>
            <a:ext cx="327660" cy="358140"/>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1</a:t>
            </a:r>
          </a:p>
        </p:txBody>
      </p:sp>
      <p:sp>
        <p:nvSpPr>
          <p:cNvPr id="6" name="文本框 5">
            <a:hlinkClick r:id="rId6" action="ppaction://hlinksldjump"/>
          </p:cNvPr>
          <p:cNvSpPr txBox="1"/>
          <p:nvPr/>
        </p:nvSpPr>
        <p:spPr>
          <a:xfrm>
            <a:off x="3157220" y="787400"/>
            <a:ext cx="309245" cy="353695"/>
          </a:xfrm>
          <a:prstGeom prst="rect">
            <a:avLst/>
          </a:prstGeom>
          <a:noFill/>
        </p:spPr>
        <p:txBody>
          <a:bodyPr wrap="square" rtlCol="0">
            <a:noAutofit/>
          </a:bodyPr>
          <a:lstStyle/>
          <a:p>
            <a:r>
              <a:rPr lang="en-US" altLang="zh-CN" b="1">
                <a:solidFill>
                  <a:srgbClr val="FF0000"/>
                </a:solidFill>
                <a:latin typeface="黑体" panose="02010609060101010101" pitchFamily="49" charset="-122"/>
                <a:ea typeface="黑体" panose="02010609060101010101" pitchFamily="49" charset="-122"/>
              </a:rPr>
              <a:t>2</a:t>
            </a:r>
          </a:p>
        </p:txBody>
      </p:sp>
      <p:sp>
        <p:nvSpPr>
          <p:cNvPr id="7" name="文本框 6">
            <a:hlinkClick r:id="rId7" action="ppaction://hlinksldjump"/>
          </p:cNvPr>
          <p:cNvSpPr txBox="1"/>
          <p:nvPr/>
        </p:nvSpPr>
        <p:spPr>
          <a:xfrm>
            <a:off x="3677285" y="789623"/>
            <a:ext cx="306705" cy="349250"/>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3</a:t>
            </a:r>
          </a:p>
        </p:txBody>
      </p:sp>
      <p:sp>
        <p:nvSpPr>
          <p:cNvPr id="4" name="文本框 3">
            <a:hlinkClick r:id="rId8" action="ppaction://hlinksldjump"/>
          </p:cNvPr>
          <p:cNvSpPr txBox="1"/>
          <p:nvPr/>
        </p:nvSpPr>
        <p:spPr>
          <a:xfrm>
            <a:off x="4194810" y="789623"/>
            <a:ext cx="306705" cy="349250"/>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4</a:t>
            </a:r>
          </a:p>
        </p:txBody>
      </p:sp>
      <p:sp>
        <p:nvSpPr>
          <p:cNvPr id="3" name="文本框 2">
            <a:hlinkClick r:id="rId9" action="ppaction://hlinksldjump"/>
          </p:cNvPr>
          <p:cNvSpPr txBox="1"/>
          <p:nvPr/>
        </p:nvSpPr>
        <p:spPr>
          <a:xfrm>
            <a:off x="4712335" y="789623"/>
            <a:ext cx="306705" cy="349250"/>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5</a:t>
            </a:r>
          </a:p>
        </p:txBody>
      </p:sp>
      <p:sp>
        <p:nvSpPr>
          <p:cNvPr id="13" name="文本框 12"/>
          <p:cNvSpPr txBox="1">
            <a:spLocks noChangeArrowheads="1"/>
          </p:cNvSpPr>
          <p:nvPr/>
        </p:nvSpPr>
        <p:spPr bwMode="auto">
          <a:xfrm>
            <a:off x="484505" y="2216785"/>
            <a:ext cx="8328025" cy="53086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lnSpc>
                <a:spcPct val="13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D项中oo发/ʌ/，其余项中发/ʊ/</a:t>
            </a:r>
            <a:r>
              <a:rPr lang="zh-CN" alt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8" name="文本框 7">
            <a:hlinkClick r:id="rId10" action="ppaction://hlinksldjump"/>
          </p:cNvPr>
          <p:cNvSpPr txBox="1"/>
          <p:nvPr>
            <p:custDataLst>
              <p:tags r:id="rId2"/>
            </p:custDataLst>
          </p:nvPr>
        </p:nvSpPr>
        <p:spPr>
          <a:xfrm>
            <a:off x="5229860" y="789623"/>
            <a:ext cx="306705" cy="349250"/>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ppt_y</p:attrName>
                                        </p:attrNameLst>
                                      </p:cBhvr>
                                      <p:tavLst>
                                        <p:tav tm="0">
                                          <p:val>
                                            <p:strVal val="#ppt_y+#ppt_h*1.125000"/>
                                          </p:val>
                                        </p:tav>
                                        <p:tav tm="100000">
                                          <p:val>
                                            <p:strVal val="#ppt_y"/>
                                          </p:val>
                                        </p:tav>
                                      </p:tavLst>
                                    </p:anim>
                                    <p:animEffect transition="in" filter="wipe(up)">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bldLvl="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419957" y="1092618"/>
            <a:ext cx="8392362"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a:lnSpc>
                <a:spcPct val="120000"/>
              </a:lnSpc>
              <a:buClrTx/>
              <a:buSzTx/>
              <a:buNone/>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)3.</a:t>
            </a:r>
            <a:r>
              <a:rPr lang="en-US" sz="2200">
                <a:latin typeface="Times New Roman" panose="02020603050405020304" charset="0"/>
                <a:ea typeface="黑体" panose="02010609060101010101" pitchFamily="49" charset="-122"/>
                <a:cs typeface="Times New Roman" panose="02020603050405020304" charset="0"/>
                <a:sym typeface="+mn-ea"/>
              </a:rPr>
              <a:t>(2021年重庆市对口高职)</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A. </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pen    	B. h</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me   	 C. c</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ld    	D. wh</a:t>
            </a:r>
            <a:r>
              <a:rPr lang="en-US" sz="2200" u="sng">
                <a:latin typeface="Times New Roman" panose="02020603050405020304" charset="0"/>
                <a:ea typeface="黑体" panose="02010609060101010101" pitchFamily="49" charset="-122"/>
                <a:cs typeface="Times New Roman" panose="02020603050405020304" charset="0"/>
                <a:sym typeface="+mn-ea"/>
              </a:rPr>
              <a:t>o</a:t>
            </a:r>
            <a:endParaRPr lang="en-US" sz="2200">
              <a:latin typeface="Times New Roman" panose="02020603050405020304" charset="0"/>
              <a:ea typeface="黑体" panose="02010609060101010101" pitchFamily="49" charset="-122"/>
              <a:cs typeface="Times New Roman" panose="02020603050405020304" charset="0"/>
            </a:endParaRPr>
          </a:p>
          <a:p>
            <a:pPr indent="0" algn="l" fontAlgn="auto">
              <a:lnSpc>
                <a:spcPct val="130000"/>
              </a:lnSpc>
            </a:pP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47</a:t>
            </a:fld>
            <a:r>
              <a:rPr lang="zh-CN" altLang="en-US"/>
              <a:t>页，共76页</a:t>
            </a:r>
            <a:endParaRPr lang="zh-CN" altLang="en-US" dirty="0"/>
          </a:p>
        </p:txBody>
      </p:sp>
      <p:sp>
        <p:nvSpPr>
          <p:cNvPr id="9" name="文本框 8"/>
          <p:cNvSpPr txBox="1">
            <a:spLocks noChangeArrowheads="1"/>
          </p:cNvSpPr>
          <p:nvPr/>
        </p:nvSpPr>
        <p:spPr bwMode="auto">
          <a:xfrm>
            <a:off x="718301" y="1189672"/>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D</a:t>
            </a:r>
          </a:p>
        </p:txBody>
      </p:sp>
      <p:sp>
        <p:nvSpPr>
          <p:cNvPr id="5" name="文本框 4">
            <a:hlinkClick r:id="rId5" action="ppaction://hlinksldjump"/>
          </p:cNvPr>
          <p:cNvSpPr txBox="1"/>
          <p:nvPr/>
        </p:nvSpPr>
        <p:spPr>
          <a:xfrm>
            <a:off x="2618740" y="785178"/>
            <a:ext cx="327660" cy="358140"/>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1</a:t>
            </a:r>
          </a:p>
        </p:txBody>
      </p:sp>
      <p:sp>
        <p:nvSpPr>
          <p:cNvPr id="7" name="文本框 6">
            <a:hlinkClick r:id="rId6" action="ppaction://hlinksldjump"/>
          </p:cNvPr>
          <p:cNvSpPr txBox="1"/>
          <p:nvPr/>
        </p:nvSpPr>
        <p:spPr>
          <a:xfrm>
            <a:off x="3157220" y="787400"/>
            <a:ext cx="309245" cy="353695"/>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2</a:t>
            </a:r>
          </a:p>
        </p:txBody>
      </p:sp>
      <p:sp>
        <p:nvSpPr>
          <p:cNvPr id="11" name="文本框 10">
            <a:hlinkClick r:id="rId7" action="ppaction://hlinksldjump"/>
          </p:cNvPr>
          <p:cNvSpPr txBox="1"/>
          <p:nvPr/>
        </p:nvSpPr>
        <p:spPr>
          <a:xfrm>
            <a:off x="3677285" y="789623"/>
            <a:ext cx="306705" cy="349250"/>
          </a:xfrm>
          <a:prstGeom prst="rect">
            <a:avLst/>
          </a:prstGeom>
          <a:noFill/>
        </p:spPr>
        <p:txBody>
          <a:bodyPr wrap="square" rtlCol="0">
            <a:noAutofit/>
          </a:bodyPr>
          <a:lstStyle/>
          <a:p>
            <a:r>
              <a:rPr lang="en-US" altLang="zh-CN" b="1">
                <a:solidFill>
                  <a:srgbClr val="FF0000"/>
                </a:solidFill>
                <a:latin typeface="黑体" panose="02010609060101010101" pitchFamily="49" charset="-122"/>
                <a:ea typeface="黑体" panose="02010609060101010101" pitchFamily="49" charset="-122"/>
              </a:rPr>
              <a:t>3</a:t>
            </a:r>
          </a:p>
        </p:txBody>
      </p:sp>
      <p:sp>
        <p:nvSpPr>
          <p:cNvPr id="4" name="文本框 3">
            <a:hlinkClick r:id="rId8" action="ppaction://hlinksldjump"/>
          </p:cNvPr>
          <p:cNvSpPr txBox="1"/>
          <p:nvPr/>
        </p:nvSpPr>
        <p:spPr>
          <a:xfrm>
            <a:off x="4194810" y="789623"/>
            <a:ext cx="306705" cy="349250"/>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4</a:t>
            </a:r>
          </a:p>
        </p:txBody>
      </p:sp>
      <p:sp>
        <p:nvSpPr>
          <p:cNvPr id="3" name="文本框 2">
            <a:hlinkClick r:id="rId9" action="ppaction://hlinksldjump"/>
          </p:cNvPr>
          <p:cNvSpPr txBox="1"/>
          <p:nvPr/>
        </p:nvSpPr>
        <p:spPr>
          <a:xfrm>
            <a:off x="4712335" y="789623"/>
            <a:ext cx="306705" cy="349250"/>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5</a:t>
            </a:r>
          </a:p>
        </p:txBody>
      </p:sp>
      <p:sp>
        <p:nvSpPr>
          <p:cNvPr id="13" name="文本框 12"/>
          <p:cNvSpPr txBox="1">
            <a:spLocks noChangeArrowheads="1"/>
          </p:cNvSpPr>
          <p:nvPr/>
        </p:nvSpPr>
        <p:spPr bwMode="auto">
          <a:xfrm>
            <a:off x="419735" y="2503805"/>
            <a:ext cx="8328025" cy="4972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D项中o发/uː/，其余项中发/əʊ/。</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6" name="文本框 5">
            <a:hlinkClick r:id="rId10" action="ppaction://hlinksldjump"/>
          </p:cNvPr>
          <p:cNvSpPr txBox="1"/>
          <p:nvPr>
            <p:custDataLst>
              <p:tags r:id="rId2"/>
            </p:custDataLst>
          </p:nvPr>
        </p:nvSpPr>
        <p:spPr>
          <a:xfrm>
            <a:off x="5229860" y="789623"/>
            <a:ext cx="306705" cy="349250"/>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ppt_y</p:attrName>
                                        </p:attrNameLst>
                                      </p:cBhvr>
                                      <p:tavLst>
                                        <p:tav tm="0">
                                          <p:val>
                                            <p:strVal val="#ppt_y+#ppt_h*1.125000"/>
                                          </p:val>
                                        </p:tav>
                                        <p:tav tm="100000">
                                          <p:val>
                                            <p:strVal val="#ppt_y"/>
                                          </p:val>
                                        </p:tav>
                                      </p:tavLst>
                                    </p:anim>
                                    <p:animEffect transition="in" filter="wipe(up)">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bldLvl="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419957" y="1092618"/>
            <a:ext cx="8392362" cy="902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a:lnSpc>
                <a:spcPct val="120000"/>
              </a:lnSpc>
              <a:buClrTx/>
              <a:buSzTx/>
              <a:buNone/>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4</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a:t>
            </a:r>
            <a:r>
              <a:rPr lang="en-US" sz="2200">
                <a:latin typeface="Times New Roman" panose="02020603050405020304" charset="0"/>
                <a:ea typeface="黑体" panose="02010609060101010101" pitchFamily="49" charset="-122"/>
                <a:cs typeface="Times New Roman" panose="02020603050405020304" charset="0"/>
                <a:sym typeface="+mn-ea"/>
              </a:rPr>
              <a:t>(2021年重庆市对口高职)</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A. </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ink    	B. </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ey    	C. </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ese    	D. </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is</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48</a:t>
            </a:fld>
            <a:r>
              <a:rPr lang="zh-CN" altLang="en-US"/>
              <a:t>页，共76页</a:t>
            </a:r>
            <a:endParaRPr lang="zh-CN" altLang="en-US" dirty="0"/>
          </a:p>
        </p:txBody>
      </p:sp>
      <p:sp>
        <p:nvSpPr>
          <p:cNvPr id="9" name="文本框 8"/>
          <p:cNvSpPr txBox="1">
            <a:spLocks noChangeArrowheads="1"/>
          </p:cNvSpPr>
          <p:nvPr/>
        </p:nvSpPr>
        <p:spPr bwMode="auto">
          <a:xfrm>
            <a:off x="718301" y="1189672"/>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A</a:t>
            </a:r>
          </a:p>
        </p:txBody>
      </p:sp>
      <p:sp>
        <p:nvSpPr>
          <p:cNvPr id="5" name="文本框 4">
            <a:hlinkClick r:id="rId5" action="ppaction://hlinksldjump"/>
          </p:cNvPr>
          <p:cNvSpPr txBox="1"/>
          <p:nvPr/>
        </p:nvSpPr>
        <p:spPr>
          <a:xfrm>
            <a:off x="2618740" y="785178"/>
            <a:ext cx="327660" cy="358140"/>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1</a:t>
            </a:r>
          </a:p>
        </p:txBody>
      </p:sp>
      <p:sp>
        <p:nvSpPr>
          <p:cNvPr id="7" name="文本框 6">
            <a:hlinkClick r:id="rId6" action="ppaction://hlinksldjump"/>
          </p:cNvPr>
          <p:cNvSpPr txBox="1"/>
          <p:nvPr/>
        </p:nvSpPr>
        <p:spPr>
          <a:xfrm>
            <a:off x="3157220" y="787400"/>
            <a:ext cx="309245" cy="353695"/>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2</a:t>
            </a:r>
          </a:p>
        </p:txBody>
      </p:sp>
      <p:sp>
        <p:nvSpPr>
          <p:cNvPr id="11" name="文本框 10">
            <a:hlinkClick r:id="rId7" action="ppaction://hlinksldjump"/>
          </p:cNvPr>
          <p:cNvSpPr txBox="1"/>
          <p:nvPr/>
        </p:nvSpPr>
        <p:spPr>
          <a:xfrm>
            <a:off x="3677285" y="789623"/>
            <a:ext cx="306705" cy="349250"/>
          </a:xfrm>
          <a:prstGeom prst="rect">
            <a:avLst/>
          </a:prstGeom>
          <a:noFill/>
        </p:spPr>
        <p:txBody>
          <a:bodyPr wrap="square" rtlCol="0">
            <a:noAutofit/>
          </a:bodyPr>
          <a:lstStyle/>
          <a:p>
            <a:r>
              <a:rPr lang="en-US" altLang="zh-CN" b="1">
                <a:solidFill>
                  <a:schemeClr val="tx1">
                    <a:lumMod val="65000"/>
                    <a:lumOff val="35000"/>
                  </a:schemeClr>
                </a:solidFill>
                <a:latin typeface="黑体" panose="02010609060101010101" pitchFamily="49" charset="-122"/>
                <a:ea typeface="黑体" panose="02010609060101010101" pitchFamily="49" charset="-122"/>
              </a:rPr>
              <a:t>3</a:t>
            </a:r>
          </a:p>
        </p:txBody>
      </p:sp>
      <p:sp>
        <p:nvSpPr>
          <p:cNvPr id="4" name="文本框 3">
            <a:hlinkClick r:id="rId8" action="ppaction://hlinksldjump"/>
          </p:cNvPr>
          <p:cNvSpPr txBox="1"/>
          <p:nvPr/>
        </p:nvSpPr>
        <p:spPr>
          <a:xfrm>
            <a:off x="4194810" y="789623"/>
            <a:ext cx="306705" cy="349250"/>
          </a:xfrm>
          <a:prstGeom prst="rect">
            <a:avLst/>
          </a:prstGeom>
          <a:noFill/>
        </p:spPr>
        <p:txBody>
          <a:bodyPr wrap="square" rtlCol="0">
            <a:noAutofit/>
          </a:bodyPr>
          <a:lstStyle/>
          <a:p>
            <a:r>
              <a:rPr lang="en-US" altLang="zh-CN" b="1">
                <a:solidFill>
                  <a:srgbClr val="FF0000"/>
                </a:solidFill>
                <a:latin typeface="黑体" panose="02010609060101010101" pitchFamily="49" charset="-122"/>
                <a:ea typeface="黑体" panose="02010609060101010101" pitchFamily="49" charset="-122"/>
              </a:rPr>
              <a:t>4</a:t>
            </a:r>
          </a:p>
        </p:txBody>
      </p:sp>
      <p:sp>
        <p:nvSpPr>
          <p:cNvPr id="3" name="文本框 2">
            <a:hlinkClick r:id="rId9" action="ppaction://hlinksldjump"/>
          </p:cNvPr>
          <p:cNvSpPr txBox="1"/>
          <p:nvPr/>
        </p:nvSpPr>
        <p:spPr>
          <a:xfrm>
            <a:off x="4712335" y="789623"/>
            <a:ext cx="306705" cy="349250"/>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5</a:t>
            </a:r>
          </a:p>
        </p:txBody>
      </p:sp>
      <p:sp>
        <p:nvSpPr>
          <p:cNvPr id="13" name="文本框 12"/>
          <p:cNvSpPr txBox="1">
            <a:spLocks noChangeArrowheads="1"/>
          </p:cNvSpPr>
          <p:nvPr/>
        </p:nvSpPr>
        <p:spPr bwMode="auto">
          <a:xfrm>
            <a:off x="419735" y="2500630"/>
            <a:ext cx="8328025" cy="4972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A项中th发</a:t>
            </a:r>
            <a:r>
              <a:rPr lang="en-US" alt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/θ/</a:t>
            </a: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，其余项中发/ð/。</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6" name="文本框 5">
            <a:hlinkClick r:id="rId10" action="ppaction://hlinksldjump"/>
          </p:cNvPr>
          <p:cNvSpPr txBox="1"/>
          <p:nvPr>
            <p:custDataLst>
              <p:tags r:id="rId2"/>
            </p:custDataLst>
          </p:nvPr>
        </p:nvSpPr>
        <p:spPr>
          <a:xfrm>
            <a:off x="5229860" y="789623"/>
            <a:ext cx="306705" cy="349250"/>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ppt_y</p:attrName>
                                        </p:attrNameLst>
                                      </p:cBhvr>
                                      <p:tavLst>
                                        <p:tav tm="0">
                                          <p:val>
                                            <p:strVal val="#ppt_y+#ppt_h*1.125000"/>
                                          </p:val>
                                        </p:tav>
                                        <p:tav tm="100000">
                                          <p:val>
                                            <p:strVal val="#ppt_y"/>
                                          </p:val>
                                        </p:tav>
                                      </p:tavLst>
                                    </p:anim>
                                    <p:animEffect transition="in" filter="wipe(up)">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bldLvl="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419957" y="1092618"/>
            <a:ext cx="8392362" cy="902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a:lnSpc>
                <a:spcPct val="120000"/>
              </a:lnSpc>
              <a:buClrTx/>
              <a:buSzTx/>
              <a:buNone/>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lang="en-US"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5</a:t>
            </a: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lang="en-US" sz="2200">
                <a:latin typeface="Times New Roman" panose="02020603050405020304" charset="0"/>
                <a:ea typeface="黑体" panose="02010609060101010101" pitchFamily="49" charset="-122"/>
                <a:cs typeface="Times New Roman" panose="02020603050405020304" charset="0"/>
                <a:sym typeface="+mn-ea"/>
              </a:rPr>
              <a:t> (2022年重庆市对口高职)</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A. sh</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    	B. </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gg    	C. y</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s    	D. d</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sk</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49</a:t>
            </a:fld>
            <a:r>
              <a:rPr lang="zh-CN" altLang="en-US"/>
              <a:t>页，共76页</a:t>
            </a:r>
            <a:endParaRPr lang="zh-CN" altLang="en-US" dirty="0"/>
          </a:p>
        </p:txBody>
      </p:sp>
      <p:sp>
        <p:nvSpPr>
          <p:cNvPr id="9" name="文本框 8"/>
          <p:cNvSpPr txBox="1">
            <a:spLocks noChangeArrowheads="1"/>
          </p:cNvSpPr>
          <p:nvPr/>
        </p:nvSpPr>
        <p:spPr bwMode="auto">
          <a:xfrm>
            <a:off x="718301" y="1189672"/>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A</a:t>
            </a:r>
          </a:p>
        </p:txBody>
      </p:sp>
      <p:sp>
        <p:nvSpPr>
          <p:cNvPr id="5" name="文本框 4">
            <a:hlinkClick r:id="rId5" action="ppaction://hlinksldjump"/>
          </p:cNvPr>
          <p:cNvSpPr txBox="1"/>
          <p:nvPr/>
        </p:nvSpPr>
        <p:spPr>
          <a:xfrm>
            <a:off x="2618740" y="786130"/>
            <a:ext cx="327660" cy="358140"/>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1</a:t>
            </a:r>
          </a:p>
        </p:txBody>
      </p:sp>
      <p:sp>
        <p:nvSpPr>
          <p:cNvPr id="7" name="文本框 6">
            <a:hlinkClick r:id="rId6" action="ppaction://hlinksldjump"/>
          </p:cNvPr>
          <p:cNvSpPr txBox="1"/>
          <p:nvPr/>
        </p:nvSpPr>
        <p:spPr>
          <a:xfrm>
            <a:off x="3157220" y="788353"/>
            <a:ext cx="309245" cy="353695"/>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2</a:t>
            </a:r>
          </a:p>
        </p:txBody>
      </p:sp>
      <p:sp>
        <p:nvSpPr>
          <p:cNvPr id="11" name="文本框 10">
            <a:hlinkClick r:id="rId7" action="ppaction://hlinksldjump"/>
          </p:cNvPr>
          <p:cNvSpPr txBox="1"/>
          <p:nvPr/>
        </p:nvSpPr>
        <p:spPr>
          <a:xfrm>
            <a:off x="3677285" y="790575"/>
            <a:ext cx="306705" cy="349250"/>
          </a:xfrm>
          <a:prstGeom prst="rect">
            <a:avLst/>
          </a:prstGeom>
          <a:noFill/>
        </p:spPr>
        <p:txBody>
          <a:bodyPr wrap="square" rtlCol="0">
            <a:noAutofit/>
          </a:bodyPr>
          <a:lstStyle/>
          <a:p>
            <a:r>
              <a:rPr lang="en-US" altLang="zh-CN" b="1">
                <a:solidFill>
                  <a:schemeClr val="tx1">
                    <a:lumMod val="65000"/>
                    <a:lumOff val="35000"/>
                  </a:schemeClr>
                </a:solidFill>
                <a:latin typeface="黑体" panose="02010609060101010101" pitchFamily="49" charset="-122"/>
                <a:ea typeface="黑体" panose="02010609060101010101" pitchFamily="49" charset="-122"/>
              </a:rPr>
              <a:t>3</a:t>
            </a:r>
          </a:p>
        </p:txBody>
      </p:sp>
      <p:sp>
        <p:nvSpPr>
          <p:cNvPr id="4" name="文本框 3">
            <a:hlinkClick r:id="rId8" action="ppaction://hlinksldjump"/>
          </p:cNvPr>
          <p:cNvSpPr txBox="1"/>
          <p:nvPr/>
        </p:nvSpPr>
        <p:spPr>
          <a:xfrm>
            <a:off x="4194810" y="790575"/>
            <a:ext cx="306705" cy="349250"/>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4</a:t>
            </a:r>
          </a:p>
        </p:txBody>
      </p:sp>
      <p:sp>
        <p:nvSpPr>
          <p:cNvPr id="3" name="文本框 2">
            <a:hlinkClick r:id="rId9" action="ppaction://hlinksldjump"/>
          </p:cNvPr>
          <p:cNvSpPr txBox="1"/>
          <p:nvPr/>
        </p:nvSpPr>
        <p:spPr>
          <a:xfrm>
            <a:off x="4712335" y="790575"/>
            <a:ext cx="306705" cy="349250"/>
          </a:xfrm>
          <a:prstGeom prst="rect">
            <a:avLst/>
          </a:prstGeom>
          <a:noFill/>
        </p:spPr>
        <p:txBody>
          <a:bodyPr wrap="square" rtlCol="0">
            <a:noAutofit/>
          </a:bodyPr>
          <a:lstStyle/>
          <a:p>
            <a:r>
              <a:rPr lang="en-US" altLang="zh-CN" b="1">
                <a:solidFill>
                  <a:srgbClr val="FF0000"/>
                </a:solidFill>
                <a:latin typeface="黑体" panose="02010609060101010101" pitchFamily="49" charset="-122"/>
                <a:ea typeface="黑体" panose="02010609060101010101" pitchFamily="49" charset="-122"/>
              </a:rPr>
              <a:t>5</a:t>
            </a:r>
          </a:p>
        </p:txBody>
      </p:sp>
      <p:sp>
        <p:nvSpPr>
          <p:cNvPr id="13" name="文本框 12"/>
          <p:cNvSpPr txBox="1">
            <a:spLocks noChangeArrowheads="1"/>
          </p:cNvSpPr>
          <p:nvPr/>
        </p:nvSpPr>
        <p:spPr bwMode="auto">
          <a:xfrm>
            <a:off x="419735" y="2503805"/>
            <a:ext cx="8328025" cy="51435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A项中e发/iː/，其余项中发/e/。</a:t>
            </a:r>
            <a:endParaRPr lang="en-US" sz="2200">
              <a:solidFill>
                <a:srgbClr val="FF0000"/>
              </a:solidFill>
              <a:latin typeface="Times New Roman" panose="02020603050405020304" charset="0"/>
              <a:ea typeface="黑体" panose="02010609060101010101" pitchFamily="49" charset="-122"/>
              <a:cs typeface="Times New Roman" panose="02020603050405020304" charset="0"/>
            </a:endParaRPr>
          </a:p>
          <a:p>
            <a:pPr fontAlgn="auto">
              <a:lnSpc>
                <a:spcPct val="120000"/>
              </a:lnSpc>
            </a:pP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6" name="文本框 5">
            <a:hlinkClick r:id="rId10" action="ppaction://hlinksldjump"/>
          </p:cNvPr>
          <p:cNvSpPr txBox="1"/>
          <p:nvPr>
            <p:custDataLst>
              <p:tags r:id="rId2"/>
            </p:custDataLst>
          </p:nvPr>
        </p:nvSpPr>
        <p:spPr>
          <a:xfrm>
            <a:off x="5229860" y="790575"/>
            <a:ext cx="306705" cy="349250"/>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ppt_y</p:attrName>
                                        </p:attrNameLst>
                                      </p:cBhvr>
                                      <p:tavLst>
                                        <p:tav tm="0">
                                          <p:val>
                                            <p:strVal val="#ppt_y+#ppt_h*1.125000"/>
                                          </p:val>
                                        </p:tav>
                                        <p:tav tm="100000">
                                          <p:val>
                                            <p:strVal val="#ppt_y"/>
                                          </p:val>
                                        </p:tav>
                                      </p:tavLst>
                                    </p:anim>
                                    <p:animEffect transition="in" filter="wipe(up)">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37730" y="4759960"/>
            <a:ext cx="1778000" cy="273685"/>
          </a:xfrm>
        </p:spPr>
        <p:txBody>
          <a:bodyPr/>
          <a:lstStyle/>
          <a:p>
            <a:r>
              <a:rPr lang="zh-CN" altLang="en-US"/>
              <a:t>第</a:t>
            </a:r>
            <a:fld id="{24130960-09FD-428B-996F-A983EEEB0784}" type="slidenum">
              <a:rPr lang="zh-CN" altLang="en-US" smtClean="0"/>
              <a:t>5</a:t>
            </a:fld>
            <a:r>
              <a:rPr lang="zh-CN" altLang="en-US"/>
              <a:t>页，共76页</a:t>
            </a:r>
            <a:endParaRPr lang="zh-CN" altLang="en-US" dirty="0"/>
          </a:p>
        </p:txBody>
      </p:sp>
      <p:graphicFrame>
        <p:nvGraphicFramePr>
          <p:cNvPr id="12" name="表格 11"/>
          <p:cNvGraphicFramePr/>
          <p:nvPr>
            <p:custDataLst>
              <p:tags r:id="rId2"/>
            </p:custDataLst>
          </p:nvPr>
        </p:nvGraphicFramePr>
        <p:xfrm>
          <a:off x="182245" y="1165225"/>
          <a:ext cx="8723630" cy="4022598"/>
        </p:xfrm>
        <a:graphic>
          <a:graphicData uri="http://schemas.openxmlformats.org/drawingml/2006/table">
            <a:tbl>
              <a:tblPr/>
              <a:tblGrid>
                <a:gridCol w="1365250"/>
                <a:gridCol w="1778635"/>
                <a:gridCol w="1283335"/>
                <a:gridCol w="4296410"/>
              </a:tblGrid>
              <a:tr h="401955">
                <a:tc rowSpan="2">
                  <a:txBody>
                    <a:bodyPr/>
                    <a:lstStyle/>
                    <a:p>
                      <a:pPr indent="0" algn="ctr" fontAlgn="auto">
                        <a:lnSpc>
                          <a:spcPct val="120000"/>
                        </a:lnSpc>
                        <a:buClrTx/>
                        <a:buSzTx/>
                        <a:buNone/>
                      </a:pPr>
                      <a:r>
                        <a:rPr lang="en-US" sz="2200" b="1">
                          <a:latin typeface="Times New Roman" panose="02020603050405020304" charset="0"/>
                          <a:ea typeface="黑体" panose="02010609060101010101" pitchFamily="49" charset="-122"/>
                          <a:cs typeface="Times New Roman" panose="02020603050405020304" charset="0"/>
                        </a:rPr>
                        <a:t>考点</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fontAlgn="auto">
                        <a:lnSpc>
                          <a:spcPct val="120000"/>
                        </a:lnSpc>
                        <a:buClrTx/>
                        <a:buSzTx/>
                        <a:buNone/>
                      </a:pPr>
                      <a:r>
                        <a:rPr lang="en-US" sz="2200" b="1">
                          <a:latin typeface="Times New Roman" panose="02020603050405020304" charset="0"/>
                          <a:ea typeface="黑体" panose="02010609060101010101" pitchFamily="49" charset="-122"/>
                          <a:cs typeface="Times New Roman" panose="02020603050405020304" charset="0"/>
                        </a:rPr>
                        <a:t>内容解读</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lstStyle/>
                    <a:p>
                      <a:pPr indent="0" algn="ctr" fontAlgn="auto">
                        <a:lnSpc>
                          <a:spcPct val="120000"/>
                        </a:lnSpc>
                        <a:buClrTx/>
                        <a:buSzTx/>
                        <a:buNone/>
                      </a:pPr>
                      <a:r>
                        <a:rPr lang="en-US" sz="2200" b="1">
                          <a:latin typeface="Times New Roman" panose="02020603050405020304" charset="0"/>
                          <a:ea typeface="黑体" panose="02010609060101010101" pitchFamily="49" charset="-122"/>
                          <a:cs typeface="Times New Roman" panose="02020603050405020304" charset="0"/>
                        </a:rPr>
                        <a:t>近四年对口高职考试统计(题号、试题关键词) </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0391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ClrTx/>
                        <a:buSzTx/>
                        <a:buNone/>
                      </a:pPr>
                      <a:r>
                        <a:rPr lang="en-US" sz="2200" b="1">
                          <a:latin typeface="Times New Roman" panose="02020603050405020304" charset="0"/>
                          <a:ea typeface="黑体" panose="02010609060101010101" pitchFamily="49" charset="-122"/>
                          <a:cs typeface="Times New Roman" panose="02020603050405020304" charset="0"/>
                        </a:rPr>
                        <a:t>考试年份</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ClrTx/>
                        <a:buSzTx/>
                        <a:buNone/>
                      </a:pPr>
                      <a:r>
                        <a:rPr lang="en-US" sz="2200" b="1">
                          <a:latin typeface="Times New Roman" panose="02020603050405020304" charset="0"/>
                          <a:ea typeface="黑体" panose="02010609060101010101" pitchFamily="49" charset="-122"/>
                          <a:cs typeface="Times New Roman" panose="02020603050405020304" charset="0"/>
                        </a:rPr>
                        <a:t>常考题型</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03910">
                <a:tc>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3. 掌握词尾变化后的读音</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sz="2200">
                          <a:latin typeface="Times New Roman" panose="02020603050405020304" charset="0"/>
                          <a:ea typeface="黑体" panose="02010609060101010101" pitchFamily="49" charset="-122"/>
                          <a:cs typeface="Times New Roman" panose="02020603050405020304" charset="0"/>
                          <a:sym typeface="+mn-ea"/>
                        </a:rPr>
                        <a:t> oo、 ou、 ow、 ea、ch、 sh、 th、</a:t>
                      </a:r>
                      <a:r>
                        <a:rPr lang="en-US" sz="2200" b="0">
                          <a:latin typeface="Times New Roman" panose="02020603050405020304" charset="0"/>
                          <a:ea typeface="黑体" panose="02010609060101010101" pitchFamily="49" charset="-122"/>
                          <a:cs typeface="Times New Roman" panose="02020603050405020304" charset="0"/>
                        </a:rPr>
                        <a:t>ear、</a:t>
                      </a:r>
                      <a:r>
                        <a:rPr lang="en-US" sz="2200">
                          <a:latin typeface="Times New Roman" panose="02020603050405020304" charset="0"/>
                          <a:ea typeface="黑体" panose="02010609060101010101" pitchFamily="49" charset="-122"/>
                          <a:cs typeface="Times New Roman" panose="02020603050405020304" charset="0"/>
                          <a:sym typeface="+mn-ea"/>
                        </a:rPr>
                        <a:t>air等字母组合的读音</a:t>
                      </a:r>
                      <a:r>
                        <a:rPr lang="en-US" sz="2200" b="0">
                          <a:latin typeface="Times New Roman" panose="02020603050405020304" charset="0"/>
                          <a:ea typeface="黑体" panose="02010609060101010101" pitchFamily="49" charset="-122"/>
                          <a:cs typeface="Times New Roman" panose="02020603050405020304" charset="0"/>
                        </a:rPr>
                        <a:t> </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ClrTx/>
                        <a:buSzTx/>
                        <a:buNone/>
                      </a:pPr>
                      <a:r>
                        <a:rPr lang="en-US" sz="2200" b="0">
                          <a:latin typeface="Times New Roman" panose="02020603050405020304" charset="0"/>
                          <a:ea typeface="黑体" panose="02010609060101010101" pitchFamily="49" charset="-122"/>
                          <a:cs typeface="Times New Roman" panose="02020603050405020304" charset="0"/>
                        </a:rPr>
                        <a:t>2021年</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ClrTx/>
                        <a:buSzTx/>
                        <a:buFontTx/>
                        <a:buNone/>
                      </a:pPr>
                      <a:r>
                        <a:rPr lang="en-US" sz="2200" b="0">
                          <a:latin typeface="Times New Roman" panose="02020603050405020304" charset="0"/>
                          <a:ea typeface="黑体" panose="02010609060101010101" pitchFamily="49" charset="-122"/>
                          <a:cs typeface="Times New Roman" panose="02020603050405020304" charset="0"/>
                        </a:rPr>
                        <a:t>1</a:t>
                      </a:r>
                      <a:r>
                        <a:rPr lang="zh-CN" altLang="en-US" sz="2200" b="0">
                          <a:latin typeface="Times New Roman" panose="02020603050405020304" charset="0"/>
                          <a:ea typeface="黑体" panose="02010609060101010101" pitchFamily="49" charset="-122"/>
                          <a:cs typeface="Times New Roman" panose="02020603050405020304" charset="0"/>
                        </a:rPr>
                        <a:t>、</a:t>
                      </a:r>
                      <a:r>
                        <a:rPr lang="en-US" altLang="zh-CN" sz="2200" b="0">
                          <a:latin typeface="Times New Roman" panose="02020603050405020304" charset="0"/>
                          <a:ea typeface="黑体" panose="02010609060101010101" pitchFamily="49" charset="-122"/>
                          <a:cs typeface="Times New Roman" panose="02020603050405020304" charset="0"/>
                        </a:rPr>
                        <a:t>4</a:t>
                      </a:r>
                      <a:r>
                        <a:rPr lang="zh-CN" altLang="en-US" sz="2200" b="0">
                          <a:latin typeface="Times New Roman" panose="02020603050405020304" charset="0"/>
                          <a:ea typeface="黑体" panose="02010609060101010101" pitchFamily="49" charset="-122"/>
                          <a:cs typeface="Times New Roman" panose="02020603050405020304" charset="0"/>
                        </a:rPr>
                        <a:t>题考查字母</a:t>
                      </a:r>
                      <a:r>
                        <a:rPr lang="en-US" altLang="zh-CN" sz="2200" b="0">
                          <a:latin typeface="Times New Roman" panose="02020603050405020304" charset="0"/>
                          <a:ea typeface="黑体" panose="02010609060101010101" pitchFamily="49" charset="-122"/>
                          <a:cs typeface="Times New Roman" panose="02020603050405020304" charset="0"/>
                        </a:rPr>
                        <a:t>i</a:t>
                      </a:r>
                      <a:r>
                        <a:rPr lang="zh-CN" altLang="en-US" sz="2200" b="0">
                          <a:latin typeface="Times New Roman" panose="02020603050405020304" charset="0"/>
                          <a:ea typeface="黑体" panose="02010609060101010101" pitchFamily="49" charset="-122"/>
                          <a:cs typeface="Times New Roman" panose="02020603050405020304" charset="0"/>
                        </a:rPr>
                        <a:t>和</a:t>
                      </a:r>
                      <a:r>
                        <a:rPr lang="en-US" altLang="zh-CN" sz="2200" b="0">
                          <a:latin typeface="Times New Roman" panose="02020603050405020304" charset="0"/>
                          <a:ea typeface="黑体" panose="02010609060101010101" pitchFamily="49" charset="-122"/>
                          <a:cs typeface="Times New Roman" panose="02020603050405020304" charset="0"/>
                        </a:rPr>
                        <a:t>o</a:t>
                      </a:r>
                      <a:r>
                        <a:rPr lang="zh-CN" altLang="en-US" sz="2200" b="0">
                          <a:latin typeface="Times New Roman" panose="02020603050405020304" charset="0"/>
                          <a:ea typeface="黑体" panose="02010609060101010101" pitchFamily="49" charset="-122"/>
                          <a:cs typeface="Times New Roman" panose="02020603050405020304" charset="0"/>
                        </a:rPr>
                        <a:t>的拼读规则；</a:t>
                      </a:r>
                    </a:p>
                    <a:p>
                      <a:pPr indent="0" algn="ctr" fontAlgn="auto">
                        <a:lnSpc>
                          <a:spcPct val="120000"/>
                        </a:lnSpc>
                        <a:buClrTx/>
                        <a:buSzTx/>
                        <a:buFontTx/>
                        <a:buNone/>
                      </a:pPr>
                      <a:r>
                        <a:rPr lang="en-US" sz="2200" b="0">
                          <a:latin typeface="Times New Roman" panose="02020603050405020304" charset="0"/>
                          <a:ea typeface="黑体" panose="02010609060101010101" pitchFamily="49" charset="-122"/>
                          <a:cs typeface="Times New Roman" panose="02020603050405020304" charset="0"/>
                        </a:rPr>
                        <a:t>2、3、5题考查字母组合ow、 ed、 th的拼读规则</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custDataLst>
              <p:tags r:id="rId3"/>
            </p:custDataLst>
          </p:nvPr>
        </p:nvSpPr>
        <p:spPr>
          <a:xfrm>
            <a:off x="7829550" y="608965"/>
            <a:ext cx="756920" cy="429895"/>
          </a:xfrm>
          <a:prstGeom prst="rect">
            <a:avLst/>
          </a:prstGeom>
          <a:noFill/>
        </p:spPr>
        <p:txBody>
          <a:bodyPr wrap="square" rtlCol="0">
            <a:spAutoFit/>
          </a:bodyPr>
          <a:lstStyle/>
          <a:p>
            <a:r>
              <a:rPr lang="en-US" sz="2200">
                <a:latin typeface="Times New Roman" panose="02020603050405020304" charset="0"/>
                <a:ea typeface="黑体" panose="02010609060101010101" pitchFamily="49" charset="-122"/>
                <a:cs typeface="Times New Roman" panose="02020603050405020304" charset="0"/>
              </a:rPr>
              <a:t>续表</a:t>
            </a:r>
          </a:p>
        </p:txBody>
      </p:sp>
    </p:spTree>
    <p:custDataLst>
      <p:tags r:id="rId1"/>
    </p:custData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文本框 1"/>
          <p:cNvSpPr txBox="1">
            <a:spLocks noChangeArrowheads="1"/>
          </p:cNvSpPr>
          <p:nvPr/>
        </p:nvSpPr>
        <p:spPr bwMode="auto">
          <a:xfrm>
            <a:off x="419957" y="1092618"/>
            <a:ext cx="8392362" cy="902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a:lnSpc>
                <a:spcPct val="120000"/>
              </a:lnSpc>
              <a:buClrTx/>
              <a:buSzTx/>
              <a:buNone/>
            </a:pPr>
            <a:r>
              <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rPr>
              <a:t>(　　)</a:t>
            </a:r>
            <a:r>
              <a:rPr lang="en-US" sz="2200">
                <a:latin typeface="Times New Roman" panose="02020603050405020304" charset="0"/>
                <a:ea typeface="黑体" panose="02010609060101010101" pitchFamily="49" charset="-122"/>
                <a:cs typeface="Times New Roman" panose="02020603050405020304" charset="0"/>
                <a:sym typeface="+mn-ea"/>
              </a:rPr>
              <a:t>6. (2022年重庆市对口高职)</a:t>
            </a:r>
            <a:endParaRPr lang="en-US" sz="2200">
              <a:latin typeface="Times New Roman" panose="02020603050405020304" charset="0"/>
              <a:ea typeface="黑体" panose="02010609060101010101" pitchFamily="49" charset="-122"/>
              <a:cs typeface="Times New Roman" panose="02020603050405020304" charset="0"/>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A. s</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    	B. t</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ch    	C. </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sy    	D. h</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d</a:t>
            </a:r>
            <a:endParaRPr sz="2200" dirty="0">
              <a:solidFill>
                <a:schemeClr val="tx1"/>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50</a:t>
            </a:fld>
            <a:r>
              <a:rPr lang="zh-CN" altLang="en-US"/>
              <a:t>页，共76页</a:t>
            </a:r>
            <a:endParaRPr lang="zh-CN" altLang="en-US" dirty="0"/>
          </a:p>
        </p:txBody>
      </p:sp>
      <p:sp>
        <p:nvSpPr>
          <p:cNvPr id="9" name="文本框 8"/>
          <p:cNvSpPr txBox="1">
            <a:spLocks noChangeArrowheads="1"/>
          </p:cNvSpPr>
          <p:nvPr/>
        </p:nvSpPr>
        <p:spPr bwMode="auto">
          <a:xfrm>
            <a:off x="718301" y="1189672"/>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D</a:t>
            </a:r>
          </a:p>
        </p:txBody>
      </p:sp>
      <p:sp>
        <p:nvSpPr>
          <p:cNvPr id="5" name="文本框 4">
            <a:hlinkClick r:id="rId5" action="ppaction://hlinksldjump"/>
          </p:cNvPr>
          <p:cNvSpPr txBox="1"/>
          <p:nvPr/>
        </p:nvSpPr>
        <p:spPr>
          <a:xfrm>
            <a:off x="2618740" y="785178"/>
            <a:ext cx="327660" cy="358140"/>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1</a:t>
            </a:r>
          </a:p>
        </p:txBody>
      </p:sp>
      <p:sp>
        <p:nvSpPr>
          <p:cNvPr id="7" name="文本框 6">
            <a:hlinkClick r:id="rId6" action="ppaction://hlinksldjump"/>
          </p:cNvPr>
          <p:cNvSpPr txBox="1"/>
          <p:nvPr/>
        </p:nvSpPr>
        <p:spPr>
          <a:xfrm>
            <a:off x="3157220" y="787400"/>
            <a:ext cx="309245" cy="353695"/>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2</a:t>
            </a:r>
          </a:p>
        </p:txBody>
      </p:sp>
      <p:sp>
        <p:nvSpPr>
          <p:cNvPr id="11" name="文本框 10">
            <a:hlinkClick r:id="rId7" action="ppaction://hlinksldjump"/>
          </p:cNvPr>
          <p:cNvSpPr txBox="1"/>
          <p:nvPr/>
        </p:nvSpPr>
        <p:spPr>
          <a:xfrm>
            <a:off x="3677285" y="789623"/>
            <a:ext cx="306705" cy="349250"/>
          </a:xfrm>
          <a:prstGeom prst="rect">
            <a:avLst/>
          </a:prstGeom>
          <a:noFill/>
        </p:spPr>
        <p:txBody>
          <a:bodyPr wrap="square" rtlCol="0">
            <a:noAutofit/>
          </a:bodyPr>
          <a:lstStyle/>
          <a:p>
            <a:r>
              <a:rPr lang="en-US" altLang="zh-CN" b="1">
                <a:solidFill>
                  <a:schemeClr val="tx1">
                    <a:lumMod val="65000"/>
                    <a:lumOff val="35000"/>
                  </a:schemeClr>
                </a:solidFill>
                <a:latin typeface="黑体" panose="02010609060101010101" pitchFamily="49" charset="-122"/>
                <a:ea typeface="黑体" panose="02010609060101010101" pitchFamily="49" charset="-122"/>
              </a:rPr>
              <a:t>3</a:t>
            </a:r>
          </a:p>
        </p:txBody>
      </p:sp>
      <p:sp>
        <p:nvSpPr>
          <p:cNvPr id="4" name="文本框 3">
            <a:hlinkClick r:id="rId8" action="ppaction://hlinksldjump"/>
          </p:cNvPr>
          <p:cNvSpPr txBox="1"/>
          <p:nvPr/>
        </p:nvSpPr>
        <p:spPr>
          <a:xfrm>
            <a:off x="4194810" y="789623"/>
            <a:ext cx="306705" cy="349250"/>
          </a:xfrm>
          <a:prstGeom prst="rect">
            <a:avLst/>
          </a:prstGeom>
          <a:noFill/>
        </p:spPr>
        <p:txBody>
          <a:bodyPr wrap="square" rtlCol="0">
            <a:noAutofit/>
          </a:bodyPr>
          <a:lstStyle/>
          <a:p>
            <a:r>
              <a:rPr lang="en-US" altLang="zh-CN" b="1">
                <a:solidFill>
                  <a:schemeClr val="bg2">
                    <a:lumMod val="50000"/>
                  </a:schemeClr>
                </a:solidFill>
                <a:latin typeface="黑体" panose="02010609060101010101" pitchFamily="49" charset="-122"/>
                <a:ea typeface="黑体" panose="02010609060101010101" pitchFamily="49" charset="-122"/>
              </a:rPr>
              <a:t>4</a:t>
            </a:r>
          </a:p>
        </p:txBody>
      </p:sp>
      <p:sp>
        <p:nvSpPr>
          <p:cNvPr id="3" name="文本框 2">
            <a:hlinkClick r:id="rId9" action="ppaction://hlinksldjump"/>
          </p:cNvPr>
          <p:cNvSpPr txBox="1"/>
          <p:nvPr/>
        </p:nvSpPr>
        <p:spPr>
          <a:xfrm>
            <a:off x="4712335" y="789623"/>
            <a:ext cx="306705" cy="349250"/>
          </a:xfrm>
          <a:prstGeom prst="rect">
            <a:avLst/>
          </a:prstGeom>
          <a:noFill/>
        </p:spPr>
        <p:txBody>
          <a:bodyPr wrap="square" rtlCol="0">
            <a:noAutofit/>
          </a:bodyPr>
          <a:lstStyle/>
          <a:p>
            <a:r>
              <a:rPr lang="en-US" altLang="zh-CN" b="1">
                <a:solidFill>
                  <a:schemeClr val="tx1">
                    <a:lumMod val="65000"/>
                    <a:lumOff val="35000"/>
                  </a:schemeClr>
                </a:solidFill>
                <a:latin typeface="黑体" panose="02010609060101010101" pitchFamily="49" charset="-122"/>
                <a:ea typeface="黑体" panose="02010609060101010101" pitchFamily="49" charset="-122"/>
              </a:rPr>
              <a:t>5</a:t>
            </a:r>
          </a:p>
        </p:txBody>
      </p:sp>
      <p:sp>
        <p:nvSpPr>
          <p:cNvPr id="13" name="文本框 12"/>
          <p:cNvSpPr txBox="1">
            <a:spLocks noChangeArrowheads="1"/>
          </p:cNvSpPr>
          <p:nvPr/>
        </p:nvSpPr>
        <p:spPr bwMode="auto">
          <a:xfrm>
            <a:off x="419735" y="2152650"/>
            <a:ext cx="8328025" cy="50292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fontAlgn="auto">
              <a:lnSpc>
                <a:spcPct val="120000"/>
              </a:lnSpc>
            </a:pPr>
            <a:r>
              <a:rPr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 D项中ea发/e/，其余项中发/iː/。</a:t>
            </a:r>
            <a:endParaRPr 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endParaRPr>
          </a:p>
        </p:txBody>
      </p:sp>
      <p:sp>
        <p:nvSpPr>
          <p:cNvPr id="6" name="文本框 5">
            <a:hlinkClick r:id="rId10" action="ppaction://hlinksldjump"/>
          </p:cNvPr>
          <p:cNvSpPr txBox="1"/>
          <p:nvPr>
            <p:custDataLst>
              <p:tags r:id="rId2"/>
            </p:custDataLst>
          </p:nvPr>
        </p:nvSpPr>
        <p:spPr>
          <a:xfrm>
            <a:off x="5229860" y="789623"/>
            <a:ext cx="306705" cy="349250"/>
          </a:xfrm>
          <a:prstGeom prst="rect">
            <a:avLst/>
          </a:prstGeom>
          <a:noFill/>
        </p:spPr>
        <p:txBody>
          <a:bodyPr wrap="square" rtlCol="0">
            <a:noAutofit/>
          </a:bodyPr>
          <a:lstStyle/>
          <a:p>
            <a:r>
              <a:rPr lang="en-US" altLang="zh-CN" b="1">
                <a:solidFill>
                  <a:srgbClr val="FF0000"/>
                </a:solidFill>
                <a:latin typeface="黑体" panose="02010609060101010101" pitchFamily="49" charset="-122"/>
                <a:ea typeface="黑体" panose="02010609060101010101" pitchFamily="49" charset="-122"/>
              </a:rPr>
              <a:t>6</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1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ppt_y</p:attrName>
                                        </p:attrNameLst>
                                      </p:cBhvr>
                                      <p:tavLst>
                                        <p:tav tm="0">
                                          <p:val>
                                            <p:strVal val="#ppt_y+#ppt_h*1.125000"/>
                                          </p:val>
                                        </p:tav>
                                        <p:tav tm="100000">
                                          <p:val>
                                            <p:strVal val="#ppt_y"/>
                                          </p:val>
                                        </p:tav>
                                      </p:tavLst>
                                    </p:anim>
                                    <p:animEffect transition="in" filter="wipe(up)">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bldLvl="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t>51</a:t>
            </a:fld>
            <a:r>
              <a:rPr lang="zh-CN" altLang="en-US"/>
              <a:t>页，共76页</a:t>
            </a:r>
            <a:endParaRPr lang="zh-CN" altLang="en-US" dirty="0"/>
          </a:p>
        </p:txBody>
      </p:sp>
      <p:sp>
        <p:nvSpPr>
          <p:cNvPr id="4" name="文本框 1"/>
          <p:cNvSpPr txBox="1">
            <a:spLocks noChangeArrowheads="1"/>
          </p:cNvSpPr>
          <p:nvPr/>
        </p:nvSpPr>
        <p:spPr bwMode="auto">
          <a:xfrm>
            <a:off x="378460" y="1636395"/>
            <a:ext cx="856615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2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)1. </a:t>
            </a:r>
            <a:r>
              <a:rPr lang="en-US" sz="2200">
                <a:latin typeface="Times New Roman" panose="02020603050405020304" charset="0"/>
                <a:ea typeface="黑体" panose="02010609060101010101" pitchFamily="49" charset="-122"/>
                <a:cs typeface="Times New Roman" panose="02020603050405020304" charset="0"/>
                <a:sym typeface="+mn-ea"/>
              </a:rPr>
              <a:t>A. </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ugar    	B. </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ky    	C. </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ad    	D. </a:t>
            </a:r>
            <a:r>
              <a:rPr lang="en-US" sz="2200" u="sng">
                <a:latin typeface="Times New Roman" panose="02020603050405020304" charset="0"/>
                <a:ea typeface="黑体" panose="02010609060101010101" pitchFamily="49" charset="-122"/>
                <a:cs typeface="Times New Roman" panose="02020603050405020304" charset="0"/>
                <a:sym typeface="+mn-ea"/>
              </a:rPr>
              <a:t>s</a:t>
            </a:r>
            <a:r>
              <a:rPr lang="en-US" sz="2200">
                <a:latin typeface="Times New Roman" panose="02020603050405020304" charset="0"/>
                <a:ea typeface="黑体" panose="02010609060101010101" pitchFamily="49" charset="-122"/>
                <a:cs typeface="Times New Roman" panose="02020603050405020304" charset="0"/>
                <a:sym typeface="+mn-ea"/>
              </a:rPr>
              <a:t>top</a:t>
            </a:r>
          </a:p>
          <a:p>
            <a:pPr indent="0" fontAlgn="auto">
              <a:lnSpc>
                <a:spcPct val="120000"/>
              </a:lnSpc>
            </a:pPr>
            <a:endParaRPr lang="en-US" sz="220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endParaRPr lang="en-US" sz="220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endParaRPr lang="en-US" sz="220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43072" y="214172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A</a:t>
            </a:r>
          </a:p>
        </p:txBody>
      </p:sp>
      <p:sp>
        <p:nvSpPr>
          <p:cNvPr id="6" name="文本框 5">
            <a:hlinkClick r:id="rId8" action="ppaction://hlinksldjump"/>
          </p:cNvPr>
          <p:cNvSpPr txBox="1"/>
          <p:nvPr/>
        </p:nvSpPr>
        <p:spPr>
          <a:xfrm>
            <a:off x="2501901" y="762000"/>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1</a:t>
            </a:r>
          </a:p>
        </p:txBody>
      </p:sp>
      <p:sp>
        <p:nvSpPr>
          <p:cNvPr id="8" name="文本框 7">
            <a:hlinkClick r:id="rId9" action="ppaction://hlinksldjump"/>
          </p:cNvPr>
          <p:cNvSpPr txBox="1"/>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9" name="文本框 8">
            <a:hlinkClick r:id="rId10" action="ppaction://hlinksldjump"/>
          </p:cNvPr>
          <p:cNvSpPr txBox="1"/>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10" name="文本框 9">
            <a:hlinkClick r:id="rId11" action="ppaction://hlinksldjump"/>
          </p:cNvPr>
          <p:cNvSpPr txBox="1"/>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11" name="文本框 10">
            <a:hlinkClick r:id="rId12" action="ppaction://hlinksldjump"/>
          </p:cNvPr>
          <p:cNvSpPr txBox="1"/>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12" name="文本框 11">
            <a:hlinkClick r:id="rId13" action="ppaction://hlinksldjump"/>
          </p:cNvPr>
          <p:cNvSpPr txBox="1"/>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13" name="文本框 12">
            <a:hlinkClick r:id="rId14" action="ppaction://hlinksldjump"/>
          </p:cNvPr>
          <p:cNvSpPr txBox="1"/>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15" name="文本框 14">
            <a:hlinkClick r:id="rId15" action="ppaction://hlinksldjump"/>
          </p:cNvPr>
          <p:cNvSpPr txBox="1"/>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16" name="文本框 15">
            <a:hlinkClick r:id="rId16" action="ppaction://hlinksldjump"/>
          </p:cNvPr>
          <p:cNvSpPr txBox="1"/>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17" name="文本框 16">
            <a:hlinkClick r:id="rId17" action="ppaction://hlinksldjump"/>
          </p:cNvPr>
          <p:cNvSpPr txBox="1"/>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18" name="文本框 17">
            <a:hlinkClick r:id="rId18" action="ppaction://hlinksldjump"/>
          </p:cNvPr>
          <p:cNvSpPr txBox="1"/>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23" name="文本框 22">
            <a:hlinkClick r:id="rId19" action="ppaction://hlinksldjump"/>
          </p:cNvPr>
          <p:cNvSpPr txBox="1"/>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29" name="文本框 28">
            <a:hlinkClick r:id="rId20" action="ppaction://hlinksldjump"/>
          </p:cNvPr>
          <p:cNvSpPr txBox="1"/>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30" name="文本框 29">
            <a:hlinkClick r:id="rId21" action="ppaction://hlinksldjump"/>
          </p:cNvPr>
          <p:cNvSpPr txBox="1"/>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31" name="文本框 30">
            <a:hlinkClick r:id="rId22" action="ppaction://hlinksldjump"/>
          </p:cNvPr>
          <p:cNvSpPr txBox="1"/>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7" name="文本框 6"/>
          <p:cNvSpPr txBox="1"/>
          <p:nvPr/>
        </p:nvSpPr>
        <p:spPr>
          <a:xfrm>
            <a:off x="520700" y="698500"/>
            <a:ext cx="1281430" cy="574040"/>
          </a:xfrm>
          <a:prstGeom prst="rect">
            <a:avLst/>
          </a:prstGeom>
          <a:noFill/>
        </p:spPr>
        <p:txBody>
          <a:bodyPr wrap="square" rtlCol="0">
            <a:noAutofit/>
          </a:bodyPr>
          <a:lstStyle/>
          <a:p>
            <a:endParaRPr lang="zh-CN" altLang="en-US"/>
          </a:p>
        </p:txBody>
      </p:sp>
      <p:sp>
        <p:nvSpPr>
          <p:cNvPr id="3" name="文本框 2"/>
          <p:cNvSpPr txBox="1">
            <a:spLocks noChangeArrowheads="1"/>
          </p:cNvSpPr>
          <p:nvPr/>
        </p:nvSpPr>
        <p:spPr bwMode="auto">
          <a:xfrm>
            <a:off x="520700" y="2907665"/>
            <a:ext cx="8055610" cy="42989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lnSpc>
                <a:spcPct val="10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 </a:t>
            </a: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A 项中s发/ʃ/,其余项中发/s/。</a:t>
            </a: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5" name="文本框 4">
            <a:hlinkClick r:id="rId23" action="ppaction://hlinksldjump"/>
          </p:cNvPr>
          <p:cNvSpPr txBox="1"/>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19" name="文本框 18">
            <a:hlinkClick r:id="rId24" action="ppaction://hlinksldjump"/>
          </p:cNvPr>
          <p:cNvSpPr txBox="1"/>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20" name="文本框 19">
            <a:hlinkClick r:id="rId25" action="ppaction://hlinksldjump"/>
          </p:cNvPr>
          <p:cNvSpPr txBox="1"/>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21" name="文本框 20">
            <a:hlinkClick r:id="rId26" action="ppaction://hlinksldjump"/>
          </p:cNvPr>
          <p:cNvSpPr txBox="1"/>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22" name="文本框 21">
            <a:hlinkClick r:id="rId27" action="ppaction://hlinksldjump"/>
          </p:cNvPr>
          <p:cNvSpPr txBox="1"/>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28" name="文本框 27">
            <a:hlinkClick r:id="rId28" action="ppaction://hlinksldjump"/>
          </p:cNvPr>
          <p:cNvSpPr txBox="1"/>
          <p:nvPr>
            <p:custDataLst>
              <p:tags r:id="rId2"/>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32" name="文本框 31">
            <a:hlinkClick r:id="rId29" action="ppaction://hlinksldjump"/>
          </p:cNvPr>
          <p:cNvSpPr txBox="1"/>
          <p:nvPr>
            <p:custDataLst>
              <p:tags r:id="rId3"/>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33" name="文本框 32">
            <a:hlinkClick r:id="rId30" action="ppaction://hlinksldjump"/>
          </p:cNvPr>
          <p:cNvSpPr txBox="1"/>
          <p:nvPr>
            <p:custDataLst>
              <p:tags r:id="rId4"/>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34" name="文本框 33">
            <a:hlinkClick r:id="rId31" action="ppaction://hlinksldjump"/>
          </p:cNvPr>
          <p:cNvSpPr txBox="1"/>
          <p:nvPr>
            <p:custDataLst>
              <p:tags r:id="rId5"/>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35" name="文本框 34">
            <a:hlinkClick r:id="rId32" action="ppaction://hlinksldjump"/>
          </p:cNvPr>
          <p:cNvSpPr txBox="1"/>
          <p:nvPr>
            <p:custDataLst>
              <p:tags r:id="rId6"/>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t>52</a:t>
            </a:fld>
            <a:r>
              <a:rPr lang="zh-CN" altLang="en-US"/>
              <a:t>页，共76页</a:t>
            </a:r>
            <a:endParaRPr lang="zh-CN" altLang="en-US" dirty="0"/>
          </a:p>
        </p:txBody>
      </p:sp>
      <p:sp>
        <p:nvSpPr>
          <p:cNvPr id="4" name="文本框 1"/>
          <p:cNvSpPr txBox="1">
            <a:spLocks noChangeArrowheads="1"/>
          </p:cNvSpPr>
          <p:nvPr/>
        </p:nvSpPr>
        <p:spPr bwMode="auto">
          <a:xfrm>
            <a:off x="371475" y="1551940"/>
            <a:ext cx="8566150" cy="118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2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)2. </a:t>
            </a:r>
            <a:r>
              <a:rPr lang="en-US" sz="2200">
                <a:latin typeface="Times New Roman" panose="02020603050405020304" charset="0"/>
                <a:ea typeface="黑体" panose="02010609060101010101" pitchFamily="49" charset="-122"/>
                <a:cs typeface="Times New Roman" panose="02020603050405020304" charset="0"/>
                <a:sym typeface="+mn-ea"/>
              </a:rPr>
              <a:t>A. a</a:t>
            </a:r>
            <a:r>
              <a:rPr lang="en-US" sz="2200" u="sng">
                <a:latin typeface="Times New Roman" panose="02020603050405020304" charset="0"/>
                <a:ea typeface="黑体" panose="02010609060101010101" pitchFamily="49" charset="-122"/>
                <a:cs typeface="Times New Roman" panose="02020603050405020304" charset="0"/>
                <a:sym typeface="+mn-ea"/>
              </a:rPr>
              <a:t>c</a:t>
            </a:r>
            <a:r>
              <a:rPr lang="en-US" sz="2200">
                <a:latin typeface="Times New Roman" panose="02020603050405020304" charset="0"/>
                <a:ea typeface="黑体" panose="02010609060101010101" pitchFamily="49" charset="-122"/>
                <a:cs typeface="Times New Roman" panose="02020603050405020304" charset="0"/>
                <a:sym typeface="+mn-ea"/>
              </a:rPr>
              <a:t>t    	B. ni</a:t>
            </a:r>
            <a:r>
              <a:rPr lang="en-US" sz="2200" u="sng">
                <a:latin typeface="Times New Roman" panose="02020603050405020304" charset="0"/>
                <a:ea typeface="黑体" panose="02010609060101010101" pitchFamily="49" charset="-122"/>
                <a:cs typeface="Times New Roman" panose="02020603050405020304" charset="0"/>
                <a:sym typeface="+mn-ea"/>
              </a:rPr>
              <a:t>c</a:t>
            </a:r>
            <a:r>
              <a:rPr lang="en-US" sz="2200">
                <a:latin typeface="Times New Roman" panose="02020603050405020304" charset="0"/>
                <a:ea typeface="黑体" panose="02010609060101010101" pitchFamily="49" charset="-122"/>
                <a:cs typeface="Times New Roman" panose="02020603050405020304" charset="0"/>
                <a:sym typeface="+mn-ea"/>
              </a:rPr>
              <a:t>e    	C. </a:t>
            </a:r>
            <a:r>
              <a:rPr lang="en-US" sz="2200" u="sng">
                <a:latin typeface="Times New Roman" panose="02020603050405020304" charset="0"/>
                <a:ea typeface="黑体" panose="02010609060101010101" pitchFamily="49" charset="-122"/>
                <a:cs typeface="Times New Roman" panose="02020603050405020304" charset="0"/>
                <a:sym typeface="+mn-ea"/>
              </a:rPr>
              <a:t>c</a:t>
            </a:r>
            <a:r>
              <a:rPr lang="en-US" sz="2200">
                <a:latin typeface="Times New Roman" panose="02020603050405020304" charset="0"/>
                <a:ea typeface="黑体" panose="02010609060101010101" pitchFamily="49" charset="-122"/>
                <a:cs typeface="Times New Roman" panose="02020603050405020304" charset="0"/>
                <a:sym typeface="+mn-ea"/>
              </a:rPr>
              <a:t>are    	D. </a:t>
            </a:r>
            <a:r>
              <a:rPr lang="en-US" sz="2200" u="sng">
                <a:latin typeface="Times New Roman" panose="02020603050405020304" charset="0"/>
                <a:ea typeface="黑体" panose="02010609060101010101" pitchFamily="49" charset="-122"/>
                <a:cs typeface="Times New Roman" panose="02020603050405020304" charset="0"/>
                <a:sym typeface="+mn-ea"/>
              </a:rPr>
              <a:t>c</a:t>
            </a:r>
            <a:r>
              <a:rPr lang="en-US" sz="2200">
                <a:latin typeface="Times New Roman" panose="02020603050405020304" charset="0"/>
                <a:ea typeface="黑体" panose="02010609060101010101" pitchFamily="49" charset="-122"/>
                <a:cs typeface="Times New Roman" panose="02020603050405020304" charset="0"/>
                <a:sym typeface="+mn-ea"/>
              </a:rPr>
              <a:t>old</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72282" y="204583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B</a:t>
            </a:r>
          </a:p>
        </p:txBody>
      </p:sp>
      <p:sp>
        <p:nvSpPr>
          <p:cNvPr id="3" name="文本框 2"/>
          <p:cNvSpPr txBox="1">
            <a:spLocks noChangeArrowheads="1"/>
          </p:cNvSpPr>
          <p:nvPr/>
        </p:nvSpPr>
        <p:spPr bwMode="auto">
          <a:xfrm>
            <a:off x="326390" y="2825750"/>
            <a:ext cx="8491855" cy="4464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 </a:t>
            </a: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B项中c发/s/,其余项中发/k/。</a:t>
            </a:r>
          </a:p>
          <a:p>
            <a:pPr fontAlgn="auto">
              <a:lnSpc>
                <a:spcPct val="120000"/>
              </a:lnSpc>
            </a:pP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12" name="文本框 11">
            <a:hlinkClick r:id="rId28" action="ppaction://hlinksldjump"/>
          </p:cNvPr>
          <p:cNvSpPr txBox="1"/>
          <p:nvPr>
            <p:custDataLst>
              <p:tags r:id="rId2"/>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13" name="文本框 12">
            <a:hlinkClick r:id="rId29" action="ppaction://hlinksldjump"/>
          </p:cNvPr>
          <p:cNvSpPr txBox="1"/>
          <p:nvPr>
            <p:custDataLst>
              <p:tags r:id="rId3"/>
            </p:custDataLst>
          </p:nvPr>
        </p:nvSpPr>
        <p:spPr>
          <a:xfrm>
            <a:off x="3030221" y="762000"/>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2</a:t>
            </a:r>
          </a:p>
        </p:txBody>
      </p:sp>
      <p:sp>
        <p:nvSpPr>
          <p:cNvPr id="15" name="文本框 14">
            <a:hlinkClick r:id="rId30" action="ppaction://hlinksldjump"/>
          </p:cNvPr>
          <p:cNvSpPr txBox="1"/>
          <p:nvPr>
            <p:custDataLst>
              <p:tags r:id="rId4"/>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16" name="文本框 15">
            <a:hlinkClick r:id="rId31" action="ppaction://hlinksldjump"/>
          </p:cNvPr>
          <p:cNvSpPr txBox="1"/>
          <p:nvPr>
            <p:custDataLst>
              <p:tags r:id="rId5"/>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17" name="文本框 16">
            <a:hlinkClick r:id="rId32" action="ppaction://hlinksldjump"/>
          </p:cNvPr>
          <p:cNvSpPr txBox="1"/>
          <p:nvPr>
            <p:custDataLst>
              <p:tags r:id="rId6"/>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18" name="文本框 17">
            <a:hlinkClick r:id="rId33" action="ppaction://hlinksldjump"/>
          </p:cNvPr>
          <p:cNvSpPr txBox="1"/>
          <p:nvPr>
            <p:custDataLst>
              <p:tags r:id="rId7"/>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23" name="文本框 22">
            <a:hlinkClick r:id="rId34" action="ppaction://hlinksldjump"/>
          </p:cNvPr>
          <p:cNvSpPr txBox="1"/>
          <p:nvPr>
            <p:custDataLst>
              <p:tags r:id="rId8"/>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29" name="文本框 28">
            <a:hlinkClick r:id="rId35" action="ppaction://hlinksldjump"/>
          </p:cNvPr>
          <p:cNvSpPr txBox="1"/>
          <p:nvPr>
            <p:custDataLst>
              <p:tags r:id="rId9"/>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30" name="文本框 29">
            <a:hlinkClick r:id="rId36" action="ppaction://hlinksldjump"/>
          </p:cNvPr>
          <p:cNvSpPr txBox="1"/>
          <p:nvPr>
            <p:custDataLst>
              <p:tags r:id="rId10"/>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6" name="文本框 35">
            <a:hlinkClick r:id="rId37" action="ppaction://hlinksldjump"/>
          </p:cNvPr>
          <p:cNvSpPr txBox="1"/>
          <p:nvPr>
            <p:custDataLst>
              <p:tags r:id="rId11"/>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38" name="文本框 37">
            <a:hlinkClick r:id="rId38" action="ppaction://hlinksldjump"/>
          </p:cNvPr>
          <p:cNvSpPr txBox="1"/>
          <p:nvPr>
            <p:custDataLst>
              <p:tags r:id="rId12"/>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39" action="ppaction://hlinksldjump"/>
          </p:cNvPr>
          <p:cNvSpPr txBox="1"/>
          <p:nvPr>
            <p:custDataLst>
              <p:tags r:id="rId13"/>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0" action="ppaction://hlinksldjump"/>
          </p:cNvPr>
          <p:cNvSpPr txBox="1"/>
          <p:nvPr>
            <p:custDataLst>
              <p:tags r:id="rId14"/>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1" action="ppaction://hlinksldjump"/>
          </p:cNvPr>
          <p:cNvSpPr txBox="1"/>
          <p:nvPr>
            <p:custDataLst>
              <p:tags r:id="rId15"/>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2" action="ppaction://hlinksldjump"/>
          </p:cNvPr>
          <p:cNvSpPr txBox="1"/>
          <p:nvPr>
            <p:custDataLst>
              <p:tags r:id="rId16"/>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3" action="ppaction://hlinksldjump"/>
          </p:cNvPr>
          <p:cNvSpPr txBox="1"/>
          <p:nvPr>
            <p:custDataLst>
              <p:tags r:id="rId17"/>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4" action="ppaction://hlinksldjump"/>
          </p:cNvPr>
          <p:cNvSpPr txBox="1"/>
          <p:nvPr>
            <p:custDataLst>
              <p:tags r:id="rId18"/>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5" action="ppaction://hlinksldjump"/>
          </p:cNvPr>
          <p:cNvSpPr txBox="1"/>
          <p:nvPr>
            <p:custDataLst>
              <p:tags r:id="rId19"/>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6" action="ppaction://hlinksldjump"/>
          </p:cNvPr>
          <p:cNvSpPr txBox="1"/>
          <p:nvPr>
            <p:custDataLst>
              <p:tags r:id="rId20"/>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7" action="ppaction://hlinksldjump"/>
          </p:cNvPr>
          <p:cNvSpPr txBox="1"/>
          <p:nvPr>
            <p:custDataLst>
              <p:tags r:id="rId21"/>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48" action="ppaction://hlinksldjump"/>
          </p:cNvPr>
          <p:cNvSpPr txBox="1"/>
          <p:nvPr>
            <p:custDataLst>
              <p:tags r:id="rId22"/>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49" action="ppaction://hlinksldjump"/>
          </p:cNvPr>
          <p:cNvSpPr txBox="1"/>
          <p:nvPr>
            <p:custDataLst>
              <p:tags r:id="rId23"/>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0" action="ppaction://hlinksldjump"/>
          </p:cNvPr>
          <p:cNvSpPr txBox="1"/>
          <p:nvPr>
            <p:custDataLst>
              <p:tags r:id="rId24"/>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1" action="ppaction://hlinksldjump"/>
          </p:cNvPr>
          <p:cNvSpPr txBox="1"/>
          <p:nvPr>
            <p:custDataLst>
              <p:tags r:id="rId25"/>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2" action="ppaction://hlinksldjump"/>
          </p:cNvPr>
          <p:cNvSpPr txBox="1"/>
          <p:nvPr>
            <p:custDataLst>
              <p:tags r:id="rId26"/>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t>53</a:t>
            </a:fld>
            <a:r>
              <a:rPr lang="zh-CN" altLang="en-US"/>
              <a:t>页，共76页</a:t>
            </a:r>
            <a:endParaRPr lang="zh-CN" altLang="en-US" dirty="0"/>
          </a:p>
        </p:txBody>
      </p:sp>
      <p:sp>
        <p:nvSpPr>
          <p:cNvPr id="4" name="文本框 1"/>
          <p:cNvSpPr txBox="1">
            <a:spLocks noChangeArrowheads="1"/>
          </p:cNvSpPr>
          <p:nvPr/>
        </p:nvSpPr>
        <p:spPr bwMode="auto">
          <a:xfrm>
            <a:off x="407670" y="1398270"/>
            <a:ext cx="8495030"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2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)3.  </a:t>
            </a:r>
            <a:r>
              <a:rPr lang="en-US" sz="2200">
                <a:latin typeface="Times New Roman" panose="02020603050405020304" charset="0"/>
                <a:ea typeface="黑体" panose="02010609060101010101" pitchFamily="49" charset="-122"/>
                <a:cs typeface="Times New Roman" panose="02020603050405020304" charset="0"/>
                <a:sym typeface="+mn-ea"/>
              </a:rPr>
              <a:t>A. r</a:t>
            </a:r>
            <a:r>
              <a:rPr lang="en-US" sz="2200" u="sng">
                <a:latin typeface="Times New Roman" panose="02020603050405020304" charset="0"/>
                <a:ea typeface="黑体" panose="02010609060101010101" pitchFamily="49" charset="-122"/>
                <a:cs typeface="Times New Roman" panose="02020603050405020304" charset="0"/>
                <a:sym typeface="+mn-ea"/>
              </a:rPr>
              <a:t>ai</a:t>
            </a:r>
            <a:r>
              <a:rPr lang="en-US" sz="2200">
                <a:latin typeface="Times New Roman" panose="02020603050405020304" charset="0"/>
                <a:ea typeface="黑体" panose="02010609060101010101" pitchFamily="49" charset="-122"/>
                <a:cs typeface="Times New Roman" panose="02020603050405020304" charset="0"/>
                <a:sym typeface="+mn-ea"/>
              </a:rPr>
              <a:t>n    	B. p</a:t>
            </a:r>
            <a:r>
              <a:rPr lang="en-US" sz="2200" u="sng">
                <a:latin typeface="Times New Roman" panose="02020603050405020304" charset="0"/>
                <a:ea typeface="黑体" panose="02010609060101010101" pitchFamily="49" charset="-122"/>
                <a:cs typeface="Times New Roman" panose="02020603050405020304" charset="0"/>
                <a:sym typeface="+mn-ea"/>
              </a:rPr>
              <a:t>ai</a:t>
            </a:r>
            <a:r>
              <a:rPr lang="en-US" sz="2200">
                <a:latin typeface="Times New Roman" panose="02020603050405020304" charset="0"/>
                <a:ea typeface="黑体" panose="02010609060101010101" pitchFamily="49" charset="-122"/>
                <a:cs typeface="Times New Roman" panose="02020603050405020304" charset="0"/>
                <a:sym typeface="+mn-ea"/>
              </a:rPr>
              <a:t>n    	C. s</a:t>
            </a:r>
            <a:r>
              <a:rPr lang="en-US" sz="2200" u="sng">
                <a:latin typeface="Times New Roman" panose="02020603050405020304" charset="0"/>
                <a:ea typeface="黑体" panose="02010609060101010101" pitchFamily="49" charset="-122"/>
                <a:cs typeface="Times New Roman" panose="02020603050405020304" charset="0"/>
                <a:sym typeface="+mn-ea"/>
              </a:rPr>
              <a:t>ai</a:t>
            </a:r>
            <a:r>
              <a:rPr lang="en-US" sz="2200">
                <a:latin typeface="Times New Roman" panose="02020603050405020304" charset="0"/>
                <a:ea typeface="黑体" panose="02010609060101010101" pitchFamily="49" charset="-122"/>
                <a:cs typeface="Times New Roman" panose="02020603050405020304" charset="0"/>
                <a:sym typeface="+mn-ea"/>
              </a:rPr>
              <a:t>d    	D. w</a:t>
            </a:r>
            <a:r>
              <a:rPr lang="en-US" sz="2200" u="sng">
                <a:latin typeface="Times New Roman" panose="02020603050405020304" charset="0"/>
                <a:ea typeface="黑体" panose="02010609060101010101" pitchFamily="49" charset="-122"/>
                <a:cs typeface="Times New Roman" panose="02020603050405020304" charset="0"/>
                <a:sym typeface="+mn-ea"/>
              </a:rPr>
              <a:t>ai</a:t>
            </a:r>
            <a:r>
              <a:rPr lang="en-US" sz="2200">
                <a:latin typeface="Times New Roman" panose="02020603050405020304" charset="0"/>
                <a:ea typeface="黑体" panose="02010609060101010101" pitchFamily="49" charset="-122"/>
                <a:cs typeface="Times New Roman" panose="02020603050405020304" charset="0"/>
                <a:sym typeface="+mn-ea"/>
              </a:rPr>
              <a:t>t</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701492" y="184898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C</a:t>
            </a:r>
          </a:p>
        </p:txBody>
      </p:sp>
      <p:sp>
        <p:nvSpPr>
          <p:cNvPr id="3" name="文本框 2"/>
          <p:cNvSpPr txBox="1">
            <a:spLocks noChangeArrowheads="1"/>
          </p:cNvSpPr>
          <p:nvPr/>
        </p:nvSpPr>
        <p:spPr bwMode="auto">
          <a:xfrm>
            <a:off x="353695" y="2840990"/>
            <a:ext cx="8328025" cy="51943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 </a:t>
            </a: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C项中ai发/e/,其余项中发/eɪ/。</a:t>
            </a: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12" name="文本框 11">
            <a:hlinkClick r:id="rId28" action="ppaction://hlinksldjump"/>
          </p:cNvPr>
          <p:cNvSpPr txBox="1"/>
          <p:nvPr>
            <p:custDataLst>
              <p:tags r:id="rId2"/>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13" name="文本框 12">
            <a:hlinkClick r:id="rId29" action="ppaction://hlinksldjump"/>
          </p:cNvPr>
          <p:cNvSpPr txBox="1"/>
          <p:nvPr>
            <p:custDataLst>
              <p:tags r:id="rId3"/>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15" name="文本框 14">
            <a:hlinkClick r:id="rId30" action="ppaction://hlinksldjump"/>
          </p:cNvPr>
          <p:cNvSpPr txBox="1"/>
          <p:nvPr>
            <p:custDataLst>
              <p:tags r:id="rId4"/>
            </p:custDataLst>
          </p:nvPr>
        </p:nvSpPr>
        <p:spPr>
          <a:xfrm>
            <a:off x="3558541" y="762000"/>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3</a:t>
            </a:r>
          </a:p>
        </p:txBody>
      </p:sp>
      <p:sp>
        <p:nvSpPr>
          <p:cNvPr id="16" name="文本框 15">
            <a:hlinkClick r:id="rId31" action="ppaction://hlinksldjump"/>
          </p:cNvPr>
          <p:cNvSpPr txBox="1"/>
          <p:nvPr>
            <p:custDataLst>
              <p:tags r:id="rId5"/>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17" name="文本框 16">
            <a:hlinkClick r:id="rId32" action="ppaction://hlinksldjump"/>
          </p:cNvPr>
          <p:cNvSpPr txBox="1"/>
          <p:nvPr>
            <p:custDataLst>
              <p:tags r:id="rId6"/>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18" name="文本框 17">
            <a:hlinkClick r:id="rId33" action="ppaction://hlinksldjump"/>
          </p:cNvPr>
          <p:cNvSpPr txBox="1"/>
          <p:nvPr>
            <p:custDataLst>
              <p:tags r:id="rId7"/>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23" name="文本框 22">
            <a:hlinkClick r:id="rId34" action="ppaction://hlinksldjump"/>
          </p:cNvPr>
          <p:cNvSpPr txBox="1"/>
          <p:nvPr>
            <p:custDataLst>
              <p:tags r:id="rId8"/>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29" name="文本框 28">
            <a:hlinkClick r:id="rId35" action="ppaction://hlinksldjump"/>
          </p:cNvPr>
          <p:cNvSpPr txBox="1"/>
          <p:nvPr>
            <p:custDataLst>
              <p:tags r:id="rId9"/>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30" name="文本框 29">
            <a:hlinkClick r:id="rId36" action="ppaction://hlinksldjump"/>
          </p:cNvPr>
          <p:cNvSpPr txBox="1"/>
          <p:nvPr>
            <p:custDataLst>
              <p:tags r:id="rId10"/>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6" name="文本框 35">
            <a:hlinkClick r:id="rId37" action="ppaction://hlinksldjump"/>
          </p:cNvPr>
          <p:cNvSpPr txBox="1"/>
          <p:nvPr>
            <p:custDataLst>
              <p:tags r:id="rId11"/>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38" name="文本框 37">
            <a:hlinkClick r:id="rId38" action="ppaction://hlinksldjump"/>
          </p:cNvPr>
          <p:cNvSpPr txBox="1"/>
          <p:nvPr>
            <p:custDataLst>
              <p:tags r:id="rId12"/>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39" action="ppaction://hlinksldjump"/>
          </p:cNvPr>
          <p:cNvSpPr txBox="1"/>
          <p:nvPr>
            <p:custDataLst>
              <p:tags r:id="rId13"/>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0" action="ppaction://hlinksldjump"/>
          </p:cNvPr>
          <p:cNvSpPr txBox="1"/>
          <p:nvPr>
            <p:custDataLst>
              <p:tags r:id="rId14"/>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1" action="ppaction://hlinksldjump"/>
          </p:cNvPr>
          <p:cNvSpPr txBox="1"/>
          <p:nvPr>
            <p:custDataLst>
              <p:tags r:id="rId15"/>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2" action="ppaction://hlinksldjump"/>
          </p:cNvPr>
          <p:cNvSpPr txBox="1"/>
          <p:nvPr>
            <p:custDataLst>
              <p:tags r:id="rId16"/>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3" action="ppaction://hlinksldjump"/>
          </p:cNvPr>
          <p:cNvSpPr txBox="1"/>
          <p:nvPr>
            <p:custDataLst>
              <p:tags r:id="rId17"/>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4" action="ppaction://hlinksldjump"/>
          </p:cNvPr>
          <p:cNvSpPr txBox="1"/>
          <p:nvPr>
            <p:custDataLst>
              <p:tags r:id="rId18"/>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5" action="ppaction://hlinksldjump"/>
          </p:cNvPr>
          <p:cNvSpPr txBox="1"/>
          <p:nvPr>
            <p:custDataLst>
              <p:tags r:id="rId19"/>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6" action="ppaction://hlinksldjump"/>
          </p:cNvPr>
          <p:cNvSpPr txBox="1"/>
          <p:nvPr>
            <p:custDataLst>
              <p:tags r:id="rId20"/>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7" action="ppaction://hlinksldjump"/>
          </p:cNvPr>
          <p:cNvSpPr txBox="1"/>
          <p:nvPr>
            <p:custDataLst>
              <p:tags r:id="rId21"/>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48" action="ppaction://hlinksldjump"/>
          </p:cNvPr>
          <p:cNvSpPr txBox="1"/>
          <p:nvPr>
            <p:custDataLst>
              <p:tags r:id="rId22"/>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49" action="ppaction://hlinksldjump"/>
          </p:cNvPr>
          <p:cNvSpPr txBox="1"/>
          <p:nvPr>
            <p:custDataLst>
              <p:tags r:id="rId23"/>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0" action="ppaction://hlinksldjump"/>
          </p:cNvPr>
          <p:cNvSpPr txBox="1"/>
          <p:nvPr>
            <p:custDataLst>
              <p:tags r:id="rId24"/>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1" action="ppaction://hlinksldjump"/>
          </p:cNvPr>
          <p:cNvSpPr txBox="1"/>
          <p:nvPr>
            <p:custDataLst>
              <p:tags r:id="rId25"/>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2" action="ppaction://hlinksldjump"/>
          </p:cNvPr>
          <p:cNvSpPr txBox="1"/>
          <p:nvPr>
            <p:custDataLst>
              <p:tags r:id="rId26"/>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t>54</a:t>
            </a:fld>
            <a:r>
              <a:rPr lang="zh-CN" altLang="en-US"/>
              <a:t>页，共76页</a:t>
            </a:r>
            <a:endParaRPr lang="zh-CN" altLang="en-US" dirty="0"/>
          </a:p>
        </p:txBody>
      </p:sp>
      <p:sp>
        <p:nvSpPr>
          <p:cNvPr id="4" name="文本框 1"/>
          <p:cNvSpPr txBox="1">
            <a:spLocks noChangeArrowheads="1"/>
          </p:cNvSpPr>
          <p:nvPr/>
        </p:nvSpPr>
        <p:spPr bwMode="auto">
          <a:xfrm>
            <a:off x="371475" y="1402080"/>
            <a:ext cx="8566150" cy="902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0" fontAlgn="auto">
              <a:lnSpc>
                <a:spcPct val="12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)4. </a:t>
            </a:r>
            <a:r>
              <a:rPr lang="en-US" altLang="en-US" sz="2200">
                <a:latin typeface="Times New Roman" panose="02020603050405020304" charset="0"/>
                <a:ea typeface="黑体" panose="02010609060101010101" pitchFamily="49" charset="-122"/>
                <a:cs typeface="Times New Roman" panose="02020603050405020304" charset="0"/>
                <a:sym typeface="+mn-ea"/>
              </a:rPr>
              <a:t>A. p</a:t>
            </a:r>
            <a:r>
              <a:rPr lang="en-US" altLang="en-US" sz="2200" u="sng">
                <a:latin typeface="Times New Roman" panose="02020603050405020304" charset="0"/>
                <a:ea typeface="黑体" panose="02010609060101010101" pitchFamily="49" charset="-122"/>
                <a:cs typeface="Times New Roman" panose="02020603050405020304" charset="0"/>
                <a:sym typeface="+mn-ea"/>
              </a:rPr>
              <a:t>u</a:t>
            </a:r>
            <a:r>
              <a:rPr lang="en-US" altLang="en-US" sz="2200">
                <a:latin typeface="Times New Roman" panose="02020603050405020304" charset="0"/>
                <a:ea typeface="黑体" panose="02010609060101010101" pitchFamily="49" charset="-122"/>
                <a:cs typeface="Times New Roman" panose="02020603050405020304" charset="0"/>
                <a:sym typeface="+mn-ea"/>
              </a:rPr>
              <a:t>t    	B. l</a:t>
            </a:r>
            <a:r>
              <a:rPr lang="en-US" altLang="en-US" sz="2200" u="sng">
                <a:latin typeface="Times New Roman" panose="02020603050405020304" charset="0"/>
                <a:ea typeface="黑体" panose="02010609060101010101" pitchFamily="49" charset="-122"/>
                <a:cs typeface="Times New Roman" panose="02020603050405020304" charset="0"/>
                <a:sym typeface="+mn-ea"/>
              </a:rPr>
              <a:t>u</a:t>
            </a:r>
            <a:r>
              <a:rPr lang="en-US" altLang="en-US" sz="2200">
                <a:latin typeface="Times New Roman" panose="02020603050405020304" charset="0"/>
                <a:ea typeface="黑体" panose="02010609060101010101" pitchFamily="49" charset="-122"/>
                <a:cs typeface="Times New Roman" panose="02020603050405020304" charset="0"/>
                <a:sym typeface="+mn-ea"/>
              </a:rPr>
              <a:t>ck    	C. dr</a:t>
            </a:r>
            <a:r>
              <a:rPr lang="en-US" altLang="en-US" sz="2200" u="sng">
                <a:latin typeface="Times New Roman" panose="02020603050405020304" charset="0"/>
                <a:ea typeface="黑体" panose="02010609060101010101" pitchFamily="49" charset="-122"/>
                <a:cs typeface="Times New Roman" panose="02020603050405020304" charset="0"/>
                <a:sym typeface="+mn-ea"/>
              </a:rPr>
              <a:t>u</a:t>
            </a:r>
            <a:r>
              <a:rPr lang="en-US" altLang="en-US" sz="2200">
                <a:latin typeface="Times New Roman" panose="02020603050405020304" charset="0"/>
                <a:ea typeface="黑体" panose="02010609060101010101" pitchFamily="49" charset="-122"/>
                <a:cs typeface="Times New Roman" panose="02020603050405020304" charset="0"/>
                <a:sym typeface="+mn-ea"/>
              </a:rPr>
              <a:t>g    	D. s</a:t>
            </a:r>
            <a:r>
              <a:rPr lang="en-US" altLang="en-US" sz="2200" u="sng">
                <a:latin typeface="Times New Roman" panose="02020603050405020304" charset="0"/>
                <a:ea typeface="黑体" panose="02010609060101010101" pitchFamily="49" charset="-122"/>
                <a:cs typeface="Times New Roman" panose="02020603050405020304" charset="0"/>
                <a:sym typeface="+mn-ea"/>
              </a:rPr>
              <a:t>u</a:t>
            </a:r>
            <a:r>
              <a:rPr lang="en-US" altLang="en-US" sz="2200">
                <a:latin typeface="Times New Roman" panose="02020603050405020304" charset="0"/>
                <a:ea typeface="黑体" panose="02010609060101010101" pitchFamily="49" charset="-122"/>
                <a:cs typeface="Times New Roman" panose="02020603050405020304" charset="0"/>
                <a:sym typeface="+mn-ea"/>
              </a:rPr>
              <a:t>n</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58312" y="187502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A</a:t>
            </a:r>
          </a:p>
        </p:txBody>
      </p:sp>
      <p:sp>
        <p:nvSpPr>
          <p:cNvPr id="3" name="文本框 2"/>
          <p:cNvSpPr txBox="1">
            <a:spLocks noChangeArrowheads="1"/>
          </p:cNvSpPr>
          <p:nvPr/>
        </p:nvSpPr>
        <p:spPr bwMode="auto">
          <a:xfrm>
            <a:off x="371475" y="2696845"/>
            <a:ext cx="8328025" cy="4972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 </a:t>
            </a: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A 项中u发/ʊ/,其余项中发/ʌ/。</a:t>
            </a: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12" name="文本框 11">
            <a:hlinkClick r:id="rId28" action="ppaction://hlinksldjump"/>
          </p:cNvPr>
          <p:cNvSpPr txBox="1"/>
          <p:nvPr>
            <p:custDataLst>
              <p:tags r:id="rId2"/>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13" name="文本框 12">
            <a:hlinkClick r:id="rId29" action="ppaction://hlinksldjump"/>
          </p:cNvPr>
          <p:cNvSpPr txBox="1"/>
          <p:nvPr>
            <p:custDataLst>
              <p:tags r:id="rId3"/>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15" name="文本框 14">
            <a:hlinkClick r:id="rId30" action="ppaction://hlinksldjump"/>
          </p:cNvPr>
          <p:cNvSpPr txBox="1"/>
          <p:nvPr>
            <p:custDataLst>
              <p:tags r:id="rId4"/>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16" name="文本框 15">
            <a:hlinkClick r:id="rId31" action="ppaction://hlinksldjump"/>
          </p:cNvPr>
          <p:cNvSpPr txBox="1"/>
          <p:nvPr>
            <p:custDataLst>
              <p:tags r:id="rId5"/>
            </p:custDataLst>
          </p:nvPr>
        </p:nvSpPr>
        <p:spPr>
          <a:xfrm>
            <a:off x="4086861" y="762000"/>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4</a:t>
            </a:r>
          </a:p>
        </p:txBody>
      </p:sp>
      <p:sp>
        <p:nvSpPr>
          <p:cNvPr id="17" name="文本框 16">
            <a:hlinkClick r:id="rId32" action="ppaction://hlinksldjump"/>
          </p:cNvPr>
          <p:cNvSpPr txBox="1"/>
          <p:nvPr>
            <p:custDataLst>
              <p:tags r:id="rId6"/>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18" name="文本框 17">
            <a:hlinkClick r:id="rId33" action="ppaction://hlinksldjump"/>
          </p:cNvPr>
          <p:cNvSpPr txBox="1"/>
          <p:nvPr>
            <p:custDataLst>
              <p:tags r:id="rId7"/>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23" name="文本框 22">
            <a:hlinkClick r:id="rId34" action="ppaction://hlinksldjump"/>
          </p:cNvPr>
          <p:cNvSpPr txBox="1"/>
          <p:nvPr>
            <p:custDataLst>
              <p:tags r:id="rId8"/>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29" name="文本框 28">
            <a:hlinkClick r:id="rId35" action="ppaction://hlinksldjump"/>
          </p:cNvPr>
          <p:cNvSpPr txBox="1"/>
          <p:nvPr>
            <p:custDataLst>
              <p:tags r:id="rId9"/>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30" name="文本框 29">
            <a:hlinkClick r:id="rId36" action="ppaction://hlinksldjump"/>
          </p:cNvPr>
          <p:cNvSpPr txBox="1"/>
          <p:nvPr>
            <p:custDataLst>
              <p:tags r:id="rId10"/>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6" name="文本框 35">
            <a:hlinkClick r:id="rId37" action="ppaction://hlinksldjump"/>
          </p:cNvPr>
          <p:cNvSpPr txBox="1"/>
          <p:nvPr>
            <p:custDataLst>
              <p:tags r:id="rId11"/>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38" name="文本框 37">
            <a:hlinkClick r:id="rId38" action="ppaction://hlinksldjump"/>
          </p:cNvPr>
          <p:cNvSpPr txBox="1"/>
          <p:nvPr>
            <p:custDataLst>
              <p:tags r:id="rId12"/>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39" action="ppaction://hlinksldjump"/>
          </p:cNvPr>
          <p:cNvSpPr txBox="1"/>
          <p:nvPr>
            <p:custDataLst>
              <p:tags r:id="rId13"/>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0" action="ppaction://hlinksldjump"/>
          </p:cNvPr>
          <p:cNvSpPr txBox="1"/>
          <p:nvPr>
            <p:custDataLst>
              <p:tags r:id="rId14"/>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1" action="ppaction://hlinksldjump"/>
          </p:cNvPr>
          <p:cNvSpPr txBox="1"/>
          <p:nvPr>
            <p:custDataLst>
              <p:tags r:id="rId15"/>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2" action="ppaction://hlinksldjump"/>
          </p:cNvPr>
          <p:cNvSpPr txBox="1"/>
          <p:nvPr>
            <p:custDataLst>
              <p:tags r:id="rId16"/>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3" action="ppaction://hlinksldjump"/>
          </p:cNvPr>
          <p:cNvSpPr txBox="1"/>
          <p:nvPr>
            <p:custDataLst>
              <p:tags r:id="rId17"/>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4" action="ppaction://hlinksldjump"/>
          </p:cNvPr>
          <p:cNvSpPr txBox="1"/>
          <p:nvPr>
            <p:custDataLst>
              <p:tags r:id="rId18"/>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5" action="ppaction://hlinksldjump"/>
          </p:cNvPr>
          <p:cNvSpPr txBox="1"/>
          <p:nvPr>
            <p:custDataLst>
              <p:tags r:id="rId19"/>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6" action="ppaction://hlinksldjump"/>
          </p:cNvPr>
          <p:cNvSpPr txBox="1"/>
          <p:nvPr>
            <p:custDataLst>
              <p:tags r:id="rId20"/>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7" action="ppaction://hlinksldjump"/>
          </p:cNvPr>
          <p:cNvSpPr txBox="1"/>
          <p:nvPr>
            <p:custDataLst>
              <p:tags r:id="rId21"/>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48" action="ppaction://hlinksldjump"/>
          </p:cNvPr>
          <p:cNvSpPr txBox="1"/>
          <p:nvPr>
            <p:custDataLst>
              <p:tags r:id="rId22"/>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49" action="ppaction://hlinksldjump"/>
          </p:cNvPr>
          <p:cNvSpPr txBox="1"/>
          <p:nvPr>
            <p:custDataLst>
              <p:tags r:id="rId23"/>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0" action="ppaction://hlinksldjump"/>
          </p:cNvPr>
          <p:cNvSpPr txBox="1"/>
          <p:nvPr>
            <p:custDataLst>
              <p:tags r:id="rId24"/>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1" action="ppaction://hlinksldjump"/>
          </p:cNvPr>
          <p:cNvSpPr txBox="1"/>
          <p:nvPr>
            <p:custDataLst>
              <p:tags r:id="rId25"/>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2" action="ppaction://hlinksldjump"/>
          </p:cNvPr>
          <p:cNvSpPr txBox="1"/>
          <p:nvPr>
            <p:custDataLst>
              <p:tags r:id="rId26"/>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t>55</a:t>
            </a:fld>
            <a:r>
              <a:rPr lang="zh-CN" altLang="en-US"/>
              <a:t>页，共76页</a:t>
            </a:r>
            <a:endParaRPr lang="zh-CN" altLang="en-US" dirty="0"/>
          </a:p>
        </p:txBody>
      </p:sp>
      <p:sp>
        <p:nvSpPr>
          <p:cNvPr id="4" name="文本框 1"/>
          <p:cNvSpPr txBox="1">
            <a:spLocks noChangeArrowheads="1"/>
          </p:cNvSpPr>
          <p:nvPr/>
        </p:nvSpPr>
        <p:spPr bwMode="auto">
          <a:xfrm>
            <a:off x="342900" y="1426210"/>
            <a:ext cx="8729345" cy="902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0" fontAlgn="auto">
              <a:lnSpc>
                <a:spcPct val="12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)5. </a:t>
            </a:r>
            <a:r>
              <a:rPr lang="en-US" sz="2200">
                <a:latin typeface="Times New Roman" panose="02020603050405020304" charset="0"/>
                <a:ea typeface="黑体" panose="02010609060101010101" pitchFamily="49" charset="-122"/>
                <a:cs typeface="Times New Roman" panose="02020603050405020304" charset="0"/>
                <a:sym typeface="+mn-ea"/>
              </a:rPr>
              <a:t>A. h</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t    	B. ag</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    	C. b</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x    	D. f</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g</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50692" y="189915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B</a:t>
            </a:r>
          </a:p>
        </p:txBody>
      </p:sp>
      <p:sp>
        <p:nvSpPr>
          <p:cNvPr id="3" name="文本框 2"/>
          <p:cNvSpPr txBox="1">
            <a:spLocks noChangeArrowheads="1"/>
          </p:cNvSpPr>
          <p:nvPr/>
        </p:nvSpPr>
        <p:spPr bwMode="auto">
          <a:xfrm>
            <a:off x="342900" y="2696845"/>
            <a:ext cx="8328025" cy="4972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 </a:t>
            </a: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B项中o发/əʊ/,其余项中发/ɒ/</a:t>
            </a: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a:t>
            </a:r>
          </a:p>
        </p:txBody>
      </p:sp>
      <p:sp>
        <p:nvSpPr>
          <p:cNvPr id="12" name="文本框 11">
            <a:hlinkClick r:id="rId28" action="ppaction://hlinksldjump"/>
          </p:cNvPr>
          <p:cNvSpPr txBox="1"/>
          <p:nvPr>
            <p:custDataLst>
              <p:tags r:id="rId2"/>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13" name="文本框 12">
            <a:hlinkClick r:id="rId29" action="ppaction://hlinksldjump"/>
          </p:cNvPr>
          <p:cNvSpPr txBox="1"/>
          <p:nvPr>
            <p:custDataLst>
              <p:tags r:id="rId3"/>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15" name="文本框 14">
            <a:hlinkClick r:id="rId30" action="ppaction://hlinksldjump"/>
          </p:cNvPr>
          <p:cNvSpPr txBox="1"/>
          <p:nvPr>
            <p:custDataLst>
              <p:tags r:id="rId4"/>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16" name="文本框 15">
            <a:hlinkClick r:id="rId31" action="ppaction://hlinksldjump"/>
          </p:cNvPr>
          <p:cNvSpPr txBox="1"/>
          <p:nvPr>
            <p:custDataLst>
              <p:tags r:id="rId5"/>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17" name="文本框 16">
            <a:hlinkClick r:id="rId32" action="ppaction://hlinksldjump"/>
          </p:cNvPr>
          <p:cNvSpPr txBox="1"/>
          <p:nvPr>
            <p:custDataLst>
              <p:tags r:id="rId6"/>
            </p:custDataLst>
          </p:nvPr>
        </p:nvSpPr>
        <p:spPr>
          <a:xfrm>
            <a:off x="4615181" y="762000"/>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5</a:t>
            </a:r>
          </a:p>
        </p:txBody>
      </p:sp>
      <p:sp>
        <p:nvSpPr>
          <p:cNvPr id="18" name="文本框 17">
            <a:hlinkClick r:id="rId33" action="ppaction://hlinksldjump"/>
          </p:cNvPr>
          <p:cNvSpPr txBox="1"/>
          <p:nvPr>
            <p:custDataLst>
              <p:tags r:id="rId7"/>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23" name="文本框 22">
            <a:hlinkClick r:id="rId34" action="ppaction://hlinksldjump"/>
          </p:cNvPr>
          <p:cNvSpPr txBox="1"/>
          <p:nvPr>
            <p:custDataLst>
              <p:tags r:id="rId8"/>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29" name="文本框 28">
            <a:hlinkClick r:id="rId35" action="ppaction://hlinksldjump"/>
          </p:cNvPr>
          <p:cNvSpPr txBox="1"/>
          <p:nvPr>
            <p:custDataLst>
              <p:tags r:id="rId9"/>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30" name="文本框 29">
            <a:hlinkClick r:id="rId36" action="ppaction://hlinksldjump"/>
          </p:cNvPr>
          <p:cNvSpPr txBox="1"/>
          <p:nvPr>
            <p:custDataLst>
              <p:tags r:id="rId10"/>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6" name="文本框 35">
            <a:hlinkClick r:id="rId37" action="ppaction://hlinksldjump"/>
          </p:cNvPr>
          <p:cNvSpPr txBox="1"/>
          <p:nvPr>
            <p:custDataLst>
              <p:tags r:id="rId11"/>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38" name="文本框 37">
            <a:hlinkClick r:id="rId38" action="ppaction://hlinksldjump"/>
          </p:cNvPr>
          <p:cNvSpPr txBox="1"/>
          <p:nvPr>
            <p:custDataLst>
              <p:tags r:id="rId12"/>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39" action="ppaction://hlinksldjump"/>
          </p:cNvPr>
          <p:cNvSpPr txBox="1"/>
          <p:nvPr>
            <p:custDataLst>
              <p:tags r:id="rId13"/>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0" action="ppaction://hlinksldjump"/>
          </p:cNvPr>
          <p:cNvSpPr txBox="1"/>
          <p:nvPr>
            <p:custDataLst>
              <p:tags r:id="rId14"/>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1" action="ppaction://hlinksldjump"/>
          </p:cNvPr>
          <p:cNvSpPr txBox="1"/>
          <p:nvPr>
            <p:custDataLst>
              <p:tags r:id="rId15"/>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2" action="ppaction://hlinksldjump"/>
          </p:cNvPr>
          <p:cNvSpPr txBox="1"/>
          <p:nvPr>
            <p:custDataLst>
              <p:tags r:id="rId16"/>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3" action="ppaction://hlinksldjump"/>
          </p:cNvPr>
          <p:cNvSpPr txBox="1"/>
          <p:nvPr>
            <p:custDataLst>
              <p:tags r:id="rId17"/>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4" action="ppaction://hlinksldjump"/>
          </p:cNvPr>
          <p:cNvSpPr txBox="1"/>
          <p:nvPr>
            <p:custDataLst>
              <p:tags r:id="rId18"/>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5" action="ppaction://hlinksldjump"/>
          </p:cNvPr>
          <p:cNvSpPr txBox="1"/>
          <p:nvPr>
            <p:custDataLst>
              <p:tags r:id="rId19"/>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6" action="ppaction://hlinksldjump"/>
          </p:cNvPr>
          <p:cNvSpPr txBox="1"/>
          <p:nvPr>
            <p:custDataLst>
              <p:tags r:id="rId20"/>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7" action="ppaction://hlinksldjump"/>
          </p:cNvPr>
          <p:cNvSpPr txBox="1"/>
          <p:nvPr>
            <p:custDataLst>
              <p:tags r:id="rId21"/>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48" action="ppaction://hlinksldjump"/>
          </p:cNvPr>
          <p:cNvSpPr txBox="1"/>
          <p:nvPr>
            <p:custDataLst>
              <p:tags r:id="rId22"/>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49" action="ppaction://hlinksldjump"/>
          </p:cNvPr>
          <p:cNvSpPr txBox="1"/>
          <p:nvPr>
            <p:custDataLst>
              <p:tags r:id="rId23"/>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0" action="ppaction://hlinksldjump"/>
          </p:cNvPr>
          <p:cNvSpPr txBox="1"/>
          <p:nvPr>
            <p:custDataLst>
              <p:tags r:id="rId24"/>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1" action="ppaction://hlinksldjump"/>
          </p:cNvPr>
          <p:cNvSpPr txBox="1"/>
          <p:nvPr>
            <p:custDataLst>
              <p:tags r:id="rId25"/>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2" action="ppaction://hlinksldjump"/>
          </p:cNvPr>
          <p:cNvSpPr txBox="1"/>
          <p:nvPr>
            <p:custDataLst>
              <p:tags r:id="rId26"/>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t>56</a:t>
            </a:fld>
            <a:r>
              <a:rPr lang="zh-CN" altLang="en-US"/>
              <a:t>页，共76页</a:t>
            </a:r>
            <a:endParaRPr lang="zh-CN" altLang="en-US" dirty="0"/>
          </a:p>
        </p:txBody>
      </p:sp>
      <p:sp>
        <p:nvSpPr>
          <p:cNvPr id="4" name="文本框 1"/>
          <p:cNvSpPr txBox="1">
            <a:spLocks noChangeArrowheads="1"/>
          </p:cNvSpPr>
          <p:nvPr/>
        </p:nvSpPr>
        <p:spPr bwMode="auto">
          <a:xfrm>
            <a:off x="371475" y="1426210"/>
            <a:ext cx="8566150" cy="1308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0" fontAlgn="auto">
              <a:lnSpc>
                <a:spcPct val="12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)6. </a:t>
            </a:r>
            <a:r>
              <a:rPr lang="en-US" sz="2200">
                <a:latin typeface="Times New Roman" panose="02020603050405020304" charset="0"/>
                <a:ea typeface="黑体" panose="02010609060101010101" pitchFamily="49" charset="-122"/>
                <a:cs typeface="Times New Roman" panose="02020603050405020304" charset="0"/>
                <a:sym typeface="+mn-ea"/>
              </a:rPr>
              <a:t>A. l</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ke    	B. l</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te    	C. m</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de    	D. h</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ve</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65297" y="192137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D</a:t>
            </a:r>
          </a:p>
        </p:txBody>
      </p:sp>
      <p:sp>
        <p:nvSpPr>
          <p:cNvPr id="3" name="文本框 2"/>
          <p:cNvSpPr txBox="1">
            <a:spLocks noChangeArrowheads="1"/>
          </p:cNvSpPr>
          <p:nvPr/>
        </p:nvSpPr>
        <p:spPr bwMode="auto">
          <a:xfrm>
            <a:off x="473075" y="2799080"/>
            <a:ext cx="8197850" cy="4972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 </a:t>
            </a: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D 项中a发/æ/,其余项中发/eɪ/。</a:t>
            </a: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12" name="文本框 11">
            <a:hlinkClick r:id="rId28" action="ppaction://hlinksldjump"/>
          </p:cNvPr>
          <p:cNvSpPr txBox="1"/>
          <p:nvPr>
            <p:custDataLst>
              <p:tags r:id="rId2"/>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13" name="文本框 12">
            <a:hlinkClick r:id="rId29" action="ppaction://hlinksldjump"/>
          </p:cNvPr>
          <p:cNvSpPr txBox="1"/>
          <p:nvPr>
            <p:custDataLst>
              <p:tags r:id="rId3"/>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15" name="文本框 14">
            <a:hlinkClick r:id="rId30" action="ppaction://hlinksldjump"/>
          </p:cNvPr>
          <p:cNvSpPr txBox="1"/>
          <p:nvPr>
            <p:custDataLst>
              <p:tags r:id="rId4"/>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16" name="文本框 15">
            <a:hlinkClick r:id="rId31" action="ppaction://hlinksldjump"/>
          </p:cNvPr>
          <p:cNvSpPr txBox="1"/>
          <p:nvPr>
            <p:custDataLst>
              <p:tags r:id="rId5"/>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17" name="文本框 16">
            <a:hlinkClick r:id="rId32" action="ppaction://hlinksldjump"/>
          </p:cNvPr>
          <p:cNvSpPr txBox="1"/>
          <p:nvPr>
            <p:custDataLst>
              <p:tags r:id="rId6"/>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18" name="文本框 17">
            <a:hlinkClick r:id="rId33" action="ppaction://hlinksldjump"/>
          </p:cNvPr>
          <p:cNvSpPr txBox="1"/>
          <p:nvPr>
            <p:custDataLst>
              <p:tags r:id="rId7"/>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6</a:t>
            </a:r>
          </a:p>
        </p:txBody>
      </p:sp>
      <p:sp>
        <p:nvSpPr>
          <p:cNvPr id="23" name="文本框 22">
            <a:hlinkClick r:id="rId34" action="ppaction://hlinksldjump"/>
          </p:cNvPr>
          <p:cNvSpPr txBox="1"/>
          <p:nvPr>
            <p:custDataLst>
              <p:tags r:id="rId8"/>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29" name="文本框 28">
            <a:hlinkClick r:id="rId35" action="ppaction://hlinksldjump"/>
          </p:cNvPr>
          <p:cNvSpPr txBox="1"/>
          <p:nvPr>
            <p:custDataLst>
              <p:tags r:id="rId9"/>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30" name="文本框 29">
            <a:hlinkClick r:id="rId36" action="ppaction://hlinksldjump"/>
          </p:cNvPr>
          <p:cNvSpPr txBox="1"/>
          <p:nvPr>
            <p:custDataLst>
              <p:tags r:id="rId10"/>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6" name="文本框 35">
            <a:hlinkClick r:id="rId37" action="ppaction://hlinksldjump"/>
          </p:cNvPr>
          <p:cNvSpPr txBox="1"/>
          <p:nvPr>
            <p:custDataLst>
              <p:tags r:id="rId11"/>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38" name="文本框 37">
            <a:hlinkClick r:id="rId38" action="ppaction://hlinksldjump"/>
          </p:cNvPr>
          <p:cNvSpPr txBox="1"/>
          <p:nvPr>
            <p:custDataLst>
              <p:tags r:id="rId12"/>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39" action="ppaction://hlinksldjump"/>
          </p:cNvPr>
          <p:cNvSpPr txBox="1"/>
          <p:nvPr>
            <p:custDataLst>
              <p:tags r:id="rId13"/>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0" action="ppaction://hlinksldjump"/>
          </p:cNvPr>
          <p:cNvSpPr txBox="1"/>
          <p:nvPr>
            <p:custDataLst>
              <p:tags r:id="rId14"/>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1" action="ppaction://hlinksldjump"/>
          </p:cNvPr>
          <p:cNvSpPr txBox="1"/>
          <p:nvPr>
            <p:custDataLst>
              <p:tags r:id="rId15"/>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2" action="ppaction://hlinksldjump"/>
          </p:cNvPr>
          <p:cNvSpPr txBox="1"/>
          <p:nvPr>
            <p:custDataLst>
              <p:tags r:id="rId16"/>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3" action="ppaction://hlinksldjump"/>
          </p:cNvPr>
          <p:cNvSpPr txBox="1"/>
          <p:nvPr>
            <p:custDataLst>
              <p:tags r:id="rId17"/>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4" action="ppaction://hlinksldjump"/>
          </p:cNvPr>
          <p:cNvSpPr txBox="1"/>
          <p:nvPr>
            <p:custDataLst>
              <p:tags r:id="rId18"/>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5" action="ppaction://hlinksldjump"/>
          </p:cNvPr>
          <p:cNvSpPr txBox="1"/>
          <p:nvPr>
            <p:custDataLst>
              <p:tags r:id="rId19"/>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6" action="ppaction://hlinksldjump"/>
          </p:cNvPr>
          <p:cNvSpPr txBox="1"/>
          <p:nvPr>
            <p:custDataLst>
              <p:tags r:id="rId20"/>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7" action="ppaction://hlinksldjump"/>
          </p:cNvPr>
          <p:cNvSpPr txBox="1"/>
          <p:nvPr>
            <p:custDataLst>
              <p:tags r:id="rId21"/>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48" action="ppaction://hlinksldjump"/>
          </p:cNvPr>
          <p:cNvSpPr txBox="1"/>
          <p:nvPr>
            <p:custDataLst>
              <p:tags r:id="rId22"/>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49" action="ppaction://hlinksldjump"/>
          </p:cNvPr>
          <p:cNvSpPr txBox="1"/>
          <p:nvPr>
            <p:custDataLst>
              <p:tags r:id="rId23"/>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0" action="ppaction://hlinksldjump"/>
          </p:cNvPr>
          <p:cNvSpPr txBox="1"/>
          <p:nvPr>
            <p:custDataLst>
              <p:tags r:id="rId24"/>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1" action="ppaction://hlinksldjump"/>
          </p:cNvPr>
          <p:cNvSpPr txBox="1"/>
          <p:nvPr>
            <p:custDataLst>
              <p:tags r:id="rId25"/>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2" action="ppaction://hlinksldjump"/>
          </p:cNvPr>
          <p:cNvSpPr txBox="1"/>
          <p:nvPr>
            <p:custDataLst>
              <p:tags r:id="rId26"/>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t>57</a:t>
            </a:fld>
            <a:r>
              <a:rPr lang="zh-CN" altLang="en-US"/>
              <a:t>页，共76页</a:t>
            </a:r>
            <a:endParaRPr lang="zh-CN" altLang="en-US" dirty="0"/>
          </a:p>
        </p:txBody>
      </p:sp>
      <p:sp>
        <p:nvSpPr>
          <p:cNvPr id="4" name="文本框 1"/>
          <p:cNvSpPr txBox="1">
            <a:spLocks noChangeArrowheads="1"/>
          </p:cNvSpPr>
          <p:nvPr/>
        </p:nvSpPr>
        <p:spPr bwMode="auto">
          <a:xfrm>
            <a:off x="371475" y="1379855"/>
            <a:ext cx="8566150" cy="1308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0" fontAlgn="auto">
              <a:lnSpc>
                <a:spcPct val="12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)7. </a:t>
            </a:r>
            <a:r>
              <a:rPr lang="en-US" sz="2200">
                <a:latin typeface="Times New Roman" panose="02020603050405020304" charset="0"/>
                <a:ea typeface="黑体" panose="02010609060101010101" pitchFamily="49" charset="-122"/>
                <a:cs typeface="Times New Roman" panose="02020603050405020304" charset="0"/>
                <a:sym typeface="+mn-ea"/>
              </a:rPr>
              <a:t>A. t</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st    	B. l</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t    		C. w</a:t>
            </a:r>
            <a:r>
              <a:rPr lang="en-US" sz="2200" u="sng">
                <a:latin typeface="Times New Roman" panose="02020603050405020304" charset="0"/>
                <a:ea typeface="黑体" panose="02010609060101010101" pitchFamily="49" charset="-122"/>
                <a:cs typeface="Times New Roman" panose="02020603050405020304" charset="0"/>
                <a:sym typeface="+mn-ea"/>
              </a:rPr>
              <a:t>e</a:t>
            </a:r>
            <a:r>
              <a:rPr lang="en-US" sz="2200">
                <a:latin typeface="Times New Roman" panose="02020603050405020304" charset="0"/>
                <a:ea typeface="黑体" panose="02010609060101010101" pitchFamily="49" charset="-122"/>
                <a:cs typeface="Times New Roman" panose="02020603050405020304" charset="0"/>
                <a:sym typeface="+mn-ea"/>
              </a:rPr>
              <a:t>t    	D. b</a:t>
            </a:r>
            <a:r>
              <a:rPr lang="en-US" sz="2200" u="sng">
                <a:latin typeface="Times New Roman" panose="02020603050405020304" charset="0"/>
                <a:ea typeface="黑体" panose="02010609060101010101" pitchFamily="49" charset="-122"/>
                <a:cs typeface="Times New Roman" panose="02020603050405020304" charset="0"/>
                <a:sym typeface="+mn-ea"/>
              </a:rPr>
              <a:t>e</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79267" y="181914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D</a:t>
            </a:r>
          </a:p>
        </p:txBody>
      </p:sp>
      <p:sp>
        <p:nvSpPr>
          <p:cNvPr id="3" name="文本框 2"/>
          <p:cNvSpPr txBox="1">
            <a:spLocks noChangeArrowheads="1"/>
          </p:cNvSpPr>
          <p:nvPr/>
        </p:nvSpPr>
        <p:spPr bwMode="auto">
          <a:xfrm>
            <a:off x="434975" y="2938145"/>
            <a:ext cx="8274685" cy="4972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a:t>
            </a: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D 项中e发/iː/,其余项中发/e/。</a:t>
            </a: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12" name="文本框 11">
            <a:hlinkClick r:id="rId28" action="ppaction://hlinksldjump"/>
          </p:cNvPr>
          <p:cNvSpPr txBox="1"/>
          <p:nvPr>
            <p:custDataLst>
              <p:tags r:id="rId2"/>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13" name="文本框 12">
            <a:hlinkClick r:id="rId29" action="ppaction://hlinksldjump"/>
          </p:cNvPr>
          <p:cNvSpPr txBox="1"/>
          <p:nvPr>
            <p:custDataLst>
              <p:tags r:id="rId3"/>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15" name="文本框 14">
            <a:hlinkClick r:id="rId30" action="ppaction://hlinksldjump"/>
          </p:cNvPr>
          <p:cNvSpPr txBox="1"/>
          <p:nvPr>
            <p:custDataLst>
              <p:tags r:id="rId4"/>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16" name="文本框 15">
            <a:hlinkClick r:id="rId31" action="ppaction://hlinksldjump"/>
          </p:cNvPr>
          <p:cNvSpPr txBox="1"/>
          <p:nvPr>
            <p:custDataLst>
              <p:tags r:id="rId5"/>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17" name="文本框 16">
            <a:hlinkClick r:id="rId32" action="ppaction://hlinksldjump"/>
          </p:cNvPr>
          <p:cNvSpPr txBox="1"/>
          <p:nvPr>
            <p:custDataLst>
              <p:tags r:id="rId6"/>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18" name="文本框 17">
            <a:hlinkClick r:id="rId33" action="ppaction://hlinksldjump"/>
          </p:cNvPr>
          <p:cNvSpPr txBox="1"/>
          <p:nvPr>
            <p:custDataLst>
              <p:tags r:id="rId7"/>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23" name="文本框 22">
            <a:hlinkClick r:id="rId34" action="ppaction://hlinksldjump"/>
          </p:cNvPr>
          <p:cNvSpPr txBox="1"/>
          <p:nvPr>
            <p:custDataLst>
              <p:tags r:id="rId8"/>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7</a:t>
            </a:r>
          </a:p>
        </p:txBody>
      </p:sp>
      <p:sp>
        <p:nvSpPr>
          <p:cNvPr id="29" name="文本框 28">
            <a:hlinkClick r:id="rId35" action="ppaction://hlinksldjump"/>
          </p:cNvPr>
          <p:cNvSpPr txBox="1"/>
          <p:nvPr>
            <p:custDataLst>
              <p:tags r:id="rId9"/>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30" name="文本框 29">
            <a:hlinkClick r:id="rId36" action="ppaction://hlinksldjump"/>
          </p:cNvPr>
          <p:cNvSpPr txBox="1"/>
          <p:nvPr>
            <p:custDataLst>
              <p:tags r:id="rId10"/>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6" name="文本框 35">
            <a:hlinkClick r:id="rId37" action="ppaction://hlinksldjump"/>
          </p:cNvPr>
          <p:cNvSpPr txBox="1"/>
          <p:nvPr>
            <p:custDataLst>
              <p:tags r:id="rId11"/>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38" name="文本框 37">
            <a:hlinkClick r:id="rId38" action="ppaction://hlinksldjump"/>
          </p:cNvPr>
          <p:cNvSpPr txBox="1"/>
          <p:nvPr>
            <p:custDataLst>
              <p:tags r:id="rId12"/>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39" action="ppaction://hlinksldjump"/>
          </p:cNvPr>
          <p:cNvSpPr txBox="1"/>
          <p:nvPr>
            <p:custDataLst>
              <p:tags r:id="rId13"/>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0" action="ppaction://hlinksldjump"/>
          </p:cNvPr>
          <p:cNvSpPr txBox="1"/>
          <p:nvPr>
            <p:custDataLst>
              <p:tags r:id="rId14"/>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1" action="ppaction://hlinksldjump"/>
          </p:cNvPr>
          <p:cNvSpPr txBox="1"/>
          <p:nvPr>
            <p:custDataLst>
              <p:tags r:id="rId15"/>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2" action="ppaction://hlinksldjump"/>
          </p:cNvPr>
          <p:cNvSpPr txBox="1"/>
          <p:nvPr>
            <p:custDataLst>
              <p:tags r:id="rId16"/>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3" action="ppaction://hlinksldjump"/>
          </p:cNvPr>
          <p:cNvSpPr txBox="1"/>
          <p:nvPr>
            <p:custDataLst>
              <p:tags r:id="rId17"/>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4" action="ppaction://hlinksldjump"/>
          </p:cNvPr>
          <p:cNvSpPr txBox="1"/>
          <p:nvPr>
            <p:custDataLst>
              <p:tags r:id="rId18"/>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5" action="ppaction://hlinksldjump"/>
          </p:cNvPr>
          <p:cNvSpPr txBox="1"/>
          <p:nvPr>
            <p:custDataLst>
              <p:tags r:id="rId19"/>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6" action="ppaction://hlinksldjump"/>
          </p:cNvPr>
          <p:cNvSpPr txBox="1"/>
          <p:nvPr>
            <p:custDataLst>
              <p:tags r:id="rId20"/>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7" action="ppaction://hlinksldjump"/>
          </p:cNvPr>
          <p:cNvSpPr txBox="1"/>
          <p:nvPr>
            <p:custDataLst>
              <p:tags r:id="rId21"/>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48" action="ppaction://hlinksldjump"/>
          </p:cNvPr>
          <p:cNvSpPr txBox="1"/>
          <p:nvPr>
            <p:custDataLst>
              <p:tags r:id="rId22"/>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49" action="ppaction://hlinksldjump"/>
          </p:cNvPr>
          <p:cNvSpPr txBox="1"/>
          <p:nvPr>
            <p:custDataLst>
              <p:tags r:id="rId23"/>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0" action="ppaction://hlinksldjump"/>
          </p:cNvPr>
          <p:cNvSpPr txBox="1"/>
          <p:nvPr>
            <p:custDataLst>
              <p:tags r:id="rId24"/>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1" action="ppaction://hlinksldjump"/>
          </p:cNvPr>
          <p:cNvSpPr txBox="1"/>
          <p:nvPr>
            <p:custDataLst>
              <p:tags r:id="rId25"/>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2" action="ppaction://hlinksldjump"/>
          </p:cNvPr>
          <p:cNvSpPr txBox="1"/>
          <p:nvPr>
            <p:custDataLst>
              <p:tags r:id="rId26"/>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t>58</a:t>
            </a:fld>
            <a:r>
              <a:rPr lang="zh-CN" altLang="en-US"/>
              <a:t>页，共76页</a:t>
            </a:r>
            <a:endParaRPr lang="zh-CN" altLang="en-US" dirty="0"/>
          </a:p>
        </p:txBody>
      </p:sp>
      <p:sp>
        <p:nvSpPr>
          <p:cNvPr id="4" name="文本框 1"/>
          <p:cNvSpPr txBox="1">
            <a:spLocks noChangeArrowheads="1"/>
          </p:cNvSpPr>
          <p:nvPr/>
        </p:nvSpPr>
        <p:spPr bwMode="auto">
          <a:xfrm>
            <a:off x="371475" y="1367790"/>
            <a:ext cx="8566150" cy="902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0" fontAlgn="auto">
              <a:lnSpc>
                <a:spcPct val="12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)8.</a:t>
            </a:r>
            <a:r>
              <a:rPr lang="en-US" sz="2200">
                <a:latin typeface="Times New Roman" panose="02020603050405020304" charset="0"/>
                <a:ea typeface="黑体" panose="02010609060101010101" pitchFamily="49" charset="-122"/>
                <a:cs typeface="Times New Roman" panose="02020603050405020304" charset="0"/>
                <a:sym typeface="+mn-ea"/>
              </a:rPr>
              <a:t>A. t</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p    	B. s</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t    		C. p</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g    	D. m</a:t>
            </a:r>
            <a:r>
              <a:rPr lang="en-US" sz="2200" u="sng">
                <a:latin typeface="Times New Roman" panose="02020603050405020304" charset="0"/>
                <a:ea typeface="黑体" panose="02010609060101010101" pitchFamily="49" charset="-122"/>
                <a:cs typeface="Times New Roman" panose="02020603050405020304" charset="0"/>
                <a:sym typeface="+mn-ea"/>
              </a:rPr>
              <a:t>i</a:t>
            </a:r>
            <a:r>
              <a:rPr lang="en-US" sz="2200">
                <a:latin typeface="Times New Roman" panose="02020603050405020304" charset="0"/>
                <a:ea typeface="黑体" panose="02010609060101010101" pitchFamily="49" charset="-122"/>
                <a:cs typeface="Times New Roman" panose="02020603050405020304" charset="0"/>
                <a:sym typeface="+mn-ea"/>
              </a:rPr>
              <a:t>nd</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71647" y="184073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D</a:t>
            </a:r>
          </a:p>
        </p:txBody>
      </p:sp>
      <p:sp>
        <p:nvSpPr>
          <p:cNvPr id="3" name="文本框 2"/>
          <p:cNvSpPr txBox="1">
            <a:spLocks noChangeArrowheads="1"/>
          </p:cNvSpPr>
          <p:nvPr/>
        </p:nvSpPr>
        <p:spPr bwMode="auto">
          <a:xfrm>
            <a:off x="441960" y="3161030"/>
            <a:ext cx="8244205" cy="49847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 </a:t>
            </a: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D 项中i发/aɪ/,其余项中发/ɪ/。</a:t>
            </a:r>
          </a:p>
          <a:p>
            <a:pPr fontAlgn="auto">
              <a:lnSpc>
                <a:spcPct val="120000"/>
              </a:lnSpc>
            </a:pP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12" name="文本框 11">
            <a:hlinkClick r:id="rId28" action="ppaction://hlinksldjump"/>
          </p:cNvPr>
          <p:cNvSpPr txBox="1"/>
          <p:nvPr>
            <p:custDataLst>
              <p:tags r:id="rId2"/>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13" name="文本框 12">
            <a:hlinkClick r:id="rId29" action="ppaction://hlinksldjump"/>
          </p:cNvPr>
          <p:cNvSpPr txBox="1"/>
          <p:nvPr>
            <p:custDataLst>
              <p:tags r:id="rId3"/>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15" name="文本框 14">
            <a:hlinkClick r:id="rId30" action="ppaction://hlinksldjump"/>
          </p:cNvPr>
          <p:cNvSpPr txBox="1"/>
          <p:nvPr>
            <p:custDataLst>
              <p:tags r:id="rId4"/>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16" name="文本框 15">
            <a:hlinkClick r:id="rId31" action="ppaction://hlinksldjump"/>
          </p:cNvPr>
          <p:cNvSpPr txBox="1"/>
          <p:nvPr>
            <p:custDataLst>
              <p:tags r:id="rId5"/>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17" name="文本框 16">
            <a:hlinkClick r:id="rId32" action="ppaction://hlinksldjump"/>
          </p:cNvPr>
          <p:cNvSpPr txBox="1"/>
          <p:nvPr>
            <p:custDataLst>
              <p:tags r:id="rId6"/>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18" name="文本框 17">
            <a:hlinkClick r:id="rId33" action="ppaction://hlinksldjump"/>
          </p:cNvPr>
          <p:cNvSpPr txBox="1"/>
          <p:nvPr>
            <p:custDataLst>
              <p:tags r:id="rId7"/>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23" name="文本框 22">
            <a:hlinkClick r:id="rId34" action="ppaction://hlinksldjump"/>
          </p:cNvPr>
          <p:cNvSpPr txBox="1"/>
          <p:nvPr>
            <p:custDataLst>
              <p:tags r:id="rId8"/>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29" name="文本框 28">
            <a:hlinkClick r:id="rId35" action="ppaction://hlinksldjump"/>
          </p:cNvPr>
          <p:cNvSpPr txBox="1"/>
          <p:nvPr>
            <p:custDataLst>
              <p:tags r:id="rId9"/>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8</a:t>
            </a:r>
          </a:p>
        </p:txBody>
      </p:sp>
      <p:sp>
        <p:nvSpPr>
          <p:cNvPr id="30" name="文本框 29">
            <a:hlinkClick r:id="rId36" action="ppaction://hlinksldjump"/>
          </p:cNvPr>
          <p:cNvSpPr txBox="1"/>
          <p:nvPr>
            <p:custDataLst>
              <p:tags r:id="rId10"/>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6" name="文本框 35">
            <a:hlinkClick r:id="rId37" action="ppaction://hlinksldjump"/>
          </p:cNvPr>
          <p:cNvSpPr txBox="1"/>
          <p:nvPr>
            <p:custDataLst>
              <p:tags r:id="rId11"/>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38" name="文本框 37">
            <a:hlinkClick r:id="rId38" action="ppaction://hlinksldjump"/>
          </p:cNvPr>
          <p:cNvSpPr txBox="1"/>
          <p:nvPr>
            <p:custDataLst>
              <p:tags r:id="rId12"/>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39" action="ppaction://hlinksldjump"/>
          </p:cNvPr>
          <p:cNvSpPr txBox="1"/>
          <p:nvPr>
            <p:custDataLst>
              <p:tags r:id="rId13"/>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0" action="ppaction://hlinksldjump"/>
          </p:cNvPr>
          <p:cNvSpPr txBox="1"/>
          <p:nvPr>
            <p:custDataLst>
              <p:tags r:id="rId14"/>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1" action="ppaction://hlinksldjump"/>
          </p:cNvPr>
          <p:cNvSpPr txBox="1"/>
          <p:nvPr>
            <p:custDataLst>
              <p:tags r:id="rId15"/>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2" action="ppaction://hlinksldjump"/>
          </p:cNvPr>
          <p:cNvSpPr txBox="1"/>
          <p:nvPr>
            <p:custDataLst>
              <p:tags r:id="rId16"/>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3" action="ppaction://hlinksldjump"/>
          </p:cNvPr>
          <p:cNvSpPr txBox="1"/>
          <p:nvPr>
            <p:custDataLst>
              <p:tags r:id="rId17"/>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4" action="ppaction://hlinksldjump"/>
          </p:cNvPr>
          <p:cNvSpPr txBox="1"/>
          <p:nvPr>
            <p:custDataLst>
              <p:tags r:id="rId18"/>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5" action="ppaction://hlinksldjump"/>
          </p:cNvPr>
          <p:cNvSpPr txBox="1"/>
          <p:nvPr>
            <p:custDataLst>
              <p:tags r:id="rId19"/>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6" action="ppaction://hlinksldjump"/>
          </p:cNvPr>
          <p:cNvSpPr txBox="1"/>
          <p:nvPr>
            <p:custDataLst>
              <p:tags r:id="rId20"/>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7" action="ppaction://hlinksldjump"/>
          </p:cNvPr>
          <p:cNvSpPr txBox="1"/>
          <p:nvPr>
            <p:custDataLst>
              <p:tags r:id="rId21"/>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48" action="ppaction://hlinksldjump"/>
          </p:cNvPr>
          <p:cNvSpPr txBox="1"/>
          <p:nvPr>
            <p:custDataLst>
              <p:tags r:id="rId22"/>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49" action="ppaction://hlinksldjump"/>
          </p:cNvPr>
          <p:cNvSpPr txBox="1"/>
          <p:nvPr>
            <p:custDataLst>
              <p:tags r:id="rId23"/>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0" action="ppaction://hlinksldjump"/>
          </p:cNvPr>
          <p:cNvSpPr txBox="1"/>
          <p:nvPr>
            <p:custDataLst>
              <p:tags r:id="rId24"/>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1" action="ppaction://hlinksldjump"/>
          </p:cNvPr>
          <p:cNvSpPr txBox="1"/>
          <p:nvPr>
            <p:custDataLst>
              <p:tags r:id="rId25"/>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2" action="ppaction://hlinksldjump"/>
          </p:cNvPr>
          <p:cNvSpPr txBox="1"/>
          <p:nvPr>
            <p:custDataLst>
              <p:tags r:id="rId26"/>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t>59</a:t>
            </a:fld>
            <a:r>
              <a:rPr lang="zh-CN" altLang="en-US"/>
              <a:t>页，共76页</a:t>
            </a:r>
            <a:endParaRPr lang="zh-CN" altLang="en-US" dirty="0"/>
          </a:p>
        </p:txBody>
      </p:sp>
      <p:sp>
        <p:nvSpPr>
          <p:cNvPr id="4" name="文本框 1"/>
          <p:cNvSpPr txBox="1">
            <a:spLocks noChangeArrowheads="1"/>
          </p:cNvSpPr>
          <p:nvPr/>
        </p:nvSpPr>
        <p:spPr bwMode="auto">
          <a:xfrm>
            <a:off x="379730" y="1493520"/>
            <a:ext cx="856615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a:buClrTx/>
              <a:buSzTx/>
              <a:buNone/>
            </a:pPr>
            <a:endParaRPr sz="2200" dirty="0">
              <a:latin typeface="Times New Roman" panose="02020603050405020304" charset="0"/>
              <a:ea typeface="黑体" panose="02010609060101010101" pitchFamily="49" charset="-122"/>
              <a:cs typeface="Times New Roman" panose="02020603050405020304" charset="0"/>
              <a:sym typeface="+mn-ea"/>
            </a:endParaRPr>
          </a:p>
          <a:p>
            <a:pPr algn="l">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　　)9. </a:t>
            </a:r>
            <a:r>
              <a:rPr lang="en-US" sz="2200">
                <a:latin typeface="Times New Roman" panose="02020603050405020304" charset="0"/>
                <a:ea typeface="黑体" panose="02010609060101010101" pitchFamily="49" charset="-122"/>
                <a:cs typeface="Times New Roman" panose="02020603050405020304" charset="0"/>
                <a:sym typeface="+mn-ea"/>
              </a:rPr>
              <a:t>A. c</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k    	B. g</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d    	C. s</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n    	D. b</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k</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81172" y="183184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C</a:t>
            </a:r>
          </a:p>
        </p:txBody>
      </p:sp>
      <p:sp>
        <p:nvSpPr>
          <p:cNvPr id="5" name="文本框 4"/>
          <p:cNvSpPr txBox="1">
            <a:spLocks noChangeArrowheads="1"/>
          </p:cNvSpPr>
          <p:nvPr/>
        </p:nvSpPr>
        <p:spPr bwMode="auto">
          <a:xfrm>
            <a:off x="531495" y="2943225"/>
            <a:ext cx="8081010" cy="50419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fontAlgn="auto">
              <a:lnSpc>
                <a:spcPct val="12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 </a:t>
            </a: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 C项中oo发/uː/,其余项中发/ʊ/</a:t>
            </a:r>
            <a:r>
              <a:rPr lang="zh-CN" alt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10" name="文本框 9">
            <a:hlinkClick r:id="rId28" action="ppaction://hlinksldjump"/>
          </p:cNvPr>
          <p:cNvSpPr txBox="1"/>
          <p:nvPr>
            <p:custDataLst>
              <p:tags r:id="rId2"/>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11" name="文本框 10">
            <a:hlinkClick r:id="rId29" action="ppaction://hlinksldjump"/>
          </p:cNvPr>
          <p:cNvSpPr txBox="1"/>
          <p:nvPr>
            <p:custDataLst>
              <p:tags r:id="rId3"/>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12" name="文本框 11">
            <a:hlinkClick r:id="rId30" action="ppaction://hlinksldjump"/>
          </p:cNvPr>
          <p:cNvSpPr txBox="1"/>
          <p:nvPr>
            <p:custDataLst>
              <p:tags r:id="rId4"/>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15" name="文本框 14">
            <a:hlinkClick r:id="rId31" action="ppaction://hlinksldjump"/>
          </p:cNvPr>
          <p:cNvSpPr txBox="1"/>
          <p:nvPr>
            <p:custDataLst>
              <p:tags r:id="rId5"/>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23" name="文本框 22">
            <a:hlinkClick r:id="rId32" action="ppaction://hlinksldjump"/>
          </p:cNvPr>
          <p:cNvSpPr txBox="1"/>
          <p:nvPr>
            <p:custDataLst>
              <p:tags r:id="rId6"/>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24" name="文本框 23">
            <a:hlinkClick r:id="rId33" action="ppaction://hlinksldjump"/>
          </p:cNvPr>
          <p:cNvSpPr txBox="1"/>
          <p:nvPr>
            <p:custDataLst>
              <p:tags r:id="rId7"/>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27" name="文本框 26">
            <a:hlinkClick r:id="rId34" action="ppaction://hlinksldjump"/>
          </p:cNvPr>
          <p:cNvSpPr txBox="1"/>
          <p:nvPr>
            <p:custDataLst>
              <p:tags r:id="rId8"/>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36" name="文本框 35">
            <a:hlinkClick r:id="rId35" action="ppaction://hlinksldjump"/>
          </p:cNvPr>
          <p:cNvSpPr txBox="1"/>
          <p:nvPr>
            <p:custDataLst>
              <p:tags r:id="rId9"/>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37" name="文本框 36">
            <a:hlinkClick r:id="rId36" action="ppaction://hlinksldjump"/>
          </p:cNvPr>
          <p:cNvSpPr txBox="1"/>
          <p:nvPr>
            <p:custDataLst>
              <p:tags r:id="rId10"/>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9</a:t>
            </a:r>
          </a:p>
        </p:txBody>
      </p:sp>
      <p:sp>
        <p:nvSpPr>
          <p:cNvPr id="38" name="文本框 37">
            <a:hlinkClick r:id="rId37" action="ppaction://hlinksldjump"/>
          </p:cNvPr>
          <p:cNvSpPr txBox="1"/>
          <p:nvPr>
            <p:custDataLst>
              <p:tags r:id="rId11"/>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40" name="文本框 39">
            <a:hlinkClick r:id="rId38" action="ppaction://hlinksldjump"/>
          </p:cNvPr>
          <p:cNvSpPr txBox="1"/>
          <p:nvPr>
            <p:custDataLst>
              <p:tags r:id="rId12"/>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39" action="ppaction://hlinksldjump"/>
          </p:cNvPr>
          <p:cNvSpPr txBox="1"/>
          <p:nvPr>
            <p:custDataLst>
              <p:tags r:id="rId13"/>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0" action="ppaction://hlinksldjump"/>
          </p:cNvPr>
          <p:cNvSpPr txBox="1"/>
          <p:nvPr>
            <p:custDataLst>
              <p:tags r:id="rId14"/>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1" action="ppaction://hlinksldjump"/>
          </p:cNvPr>
          <p:cNvSpPr txBox="1"/>
          <p:nvPr>
            <p:custDataLst>
              <p:tags r:id="rId15"/>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2" action="ppaction://hlinksldjump"/>
          </p:cNvPr>
          <p:cNvSpPr txBox="1"/>
          <p:nvPr>
            <p:custDataLst>
              <p:tags r:id="rId16"/>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3" action="ppaction://hlinksldjump"/>
          </p:cNvPr>
          <p:cNvSpPr txBox="1"/>
          <p:nvPr>
            <p:custDataLst>
              <p:tags r:id="rId17"/>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4" action="ppaction://hlinksldjump"/>
          </p:cNvPr>
          <p:cNvSpPr txBox="1"/>
          <p:nvPr>
            <p:custDataLst>
              <p:tags r:id="rId18"/>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5" action="ppaction://hlinksldjump"/>
          </p:cNvPr>
          <p:cNvSpPr txBox="1"/>
          <p:nvPr>
            <p:custDataLst>
              <p:tags r:id="rId19"/>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6" action="ppaction://hlinksldjump"/>
          </p:cNvPr>
          <p:cNvSpPr txBox="1"/>
          <p:nvPr>
            <p:custDataLst>
              <p:tags r:id="rId20"/>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7" action="ppaction://hlinksldjump"/>
          </p:cNvPr>
          <p:cNvSpPr txBox="1"/>
          <p:nvPr>
            <p:custDataLst>
              <p:tags r:id="rId21"/>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48" action="ppaction://hlinksldjump"/>
          </p:cNvPr>
          <p:cNvSpPr txBox="1"/>
          <p:nvPr>
            <p:custDataLst>
              <p:tags r:id="rId22"/>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49" action="ppaction://hlinksldjump"/>
          </p:cNvPr>
          <p:cNvSpPr txBox="1"/>
          <p:nvPr>
            <p:custDataLst>
              <p:tags r:id="rId23"/>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0" action="ppaction://hlinksldjump"/>
          </p:cNvPr>
          <p:cNvSpPr txBox="1"/>
          <p:nvPr>
            <p:custDataLst>
              <p:tags r:id="rId24"/>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1" action="ppaction://hlinksldjump"/>
          </p:cNvPr>
          <p:cNvSpPr txBox="1"/>
          <p:nvPr>
            <p:custDataLst>
              <p:tags r:id="rId25"/>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2" action="ppaction://hlinksldjump"/>
          </p:cNvPr>
          <p:cNvSpPr txBox="1"/>
          <p:nvPr>
            <p:custDataLst>
              <p:tags r:id="rId26"/>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5" grpId="0"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37730" y="4759960"/>
            <a:ext cx="1778000" cy="273685"/>
          </a:xfrm>
        </p:spPr>
        <p:txBody>
          <a:bodyPr/>
          <a:lstStyle/>
          <a:p>
            <a:r>
              <a:rPr lang="zh-CN" altLang="en-US"/>
              <a:t>第</a:t>
            </a:r>
            <a:fld id="{24130960-09FD-428B-996F-A983EEEB0784}" type="slidenum">
              <a:rPr lang="zh-CN" altLang="en-US" smtClean="0"/>
              <a:t>6</a:t>
            </a:fld>
            <a:r>
              <a:rPr lang="zh-CN" altLang="en-US"/>
              <a:t>页，共76页</a:t>
            </a:r>
            <a:endParaRPr lang="zh-CN" altLang="en-US" dirty="0"/>
          </a:p>
        </p:txBody>
      </p:sp>
      <p:sp>
        <p:nvSpPr>
          <p:cNvPr id="5" name="文本框 4"/>
          <p:cNvSpPr txBox="1"/>
          <p:nvPr>
            <p:custDataLst>
              <p:tags r:id="rId2"/>
            </p:custDataLst>
          </p:nvPr>
        </p:nvSpPr>
        <p:spPr>
          <a:xfrm>
            <a:off x="7829550" y="608965"/>
            <a:ext cx="756920" cy="429895"/>
          </a:xfrm>
          <a:prstGeom prst="rect">
            <a:avLst/>
          </a:prstGeom>
          <a:noFill/>
        </p:spPr>
        <p:txBody>
          <a:bodyPr wrap="square" rtlCol="0">
            <a:spAutoFit/>
          </a:bodyPr>
          <a:lstStyle/>
          <a:p>
            <a:r>
              <a:rPr lang="en-US" sz="2200">
                <a:latin typeface="Times New Roman" panose="02020603050405020304" charset="0"/>
                <a:ea typeface="黑体" panose="02010609060101010101" pitchFamily="49" charset="-122"/>
                <a:cs typeface="Times New Roman" panose="02020603050405020304" charset="0"/>
              </a:rPr>
              <a:t>续表</a:t>
            </a:r>
          </a:p>
        </p:txBody>
      </p:sp>
      <p:graphicFrame>
        <p:nvGraphicFramePr>
          <p:cNvPr id="3" name="表格 2"/>
          <p:cNvGraphicFramePr/>
          <p:nvPr>
            <p:custDataLst>
              <p:tags r:id="rId3"/>
            </p:custDataLst>
          </p:nvPr>
        </p:nvGraphicFramePr>
        <p:xfrm>
          <a:off x="492760" y="1123315"/>
          <a:ext cx="8159115" cy="3268853"/>
        </p:xfrm>
        <a:graphic>
          <a:graphicData uri="http://schemas.openxmlformats.org/drawingml/2006/table">
            <a:tbl>
              <a:tblPr/>
              <a:tblGrid>
                <a:gridCol w="803275"/>
                <a:gridCol w="1811655"/>
                <a:gridCol w="1747520"/>
                <a:gridCol w="3796665"/>
              </a:tblGrid>
              <a:tr h="803910">
                <a:tc rowSpan="2">
                  <a:txBody>
                    <a:bodyPr/>
                    <a:lstStyle/>
                    <a:p>
                      <a:pPr indent="0" algn="ctr" fontAlgn="auto">
                        <a:lnSpc>
                          <a:spcPct val="120000"/>
                        </a:lnSpc>
                        <a:buClrTx/>
                        <a:buSzTx/>
                        <a:buNone/>
                      </a:pPr>
                      <a:r>
                        <a:rPr lang="en-US" sz="2200" b="1">
                          <a:latin typeface="Times New Roman" panose="02020603050405020304" charset="0"/>
                          <a:ea typeface="黑体" panose="02010609060101010101" pitchFamily="49" charset="-122"/>
                          <a:cs typeface="Times New Roman" panose="02020603050405020304" charset="0"/>
                        </a:rPr>
                        <a:t>考点</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fontAlgn="auto">
                        <a:lnSpc>
                          <a:spcPct val="120000"/>
                        </a:lnSpc>
                        <a:buClrTx/>
                        <a:buSzTx/>
                        <a:buNone/>
                      </a:pPr>
                      <a:r>
                        <a:rPr lang="en-US" sz="2200" b="1">
                          <a:latin typeface="Times New Roman" panose="02020603050405020304" charset="0"/>
                          <a:ea typeface="黑体" panose="02010609060101010101" pitchFamily="49" charset="-122"/>
                          <a:cs typeface="Times New Roman" panose="02020603050405020304" charset="0"/>
                        </a:rPr>
                        <a:t>内容解读</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2">
                  <a:txBody>
                    <a:bodyPr/>
                    <a:lstStyle/>
                    <a:p>
                      <a:pPr indent="0" algn="ctr" fontAlgn="auto">
                        <a:lnSpc>
                          <a:spcPct val="120000"/>
                        </a:lnSpc>
                        <a:buClrTx/>
                        <a:buSzTx/>
                        <a:buNone/>
                      </a:pPr>
                      <a:r>
                        <a:rPr lang="en-US" sz="2200" b="1">
                          <a:latin typeface="Times New Roman" panose="02020603050405020304" charset="0"/>
                          <a:ea typeface="黑体" panose="02010609060101010101" pitchFamily="49" charset="-122"/>
                          <a:cs typeface="Times New Roman" panose="02020603050405020304" charset="0"/>
                        </a:rPr>
                        <a:t>近四年对口高职考试统计(题号、试题关键词) </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1955">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ClrTx/>
                        <a:buSzTx/>
                        <a:buNone/>
                      </a:pPr>
                      <a:r>
                        <a:rPr lang="en-US" sz="2200" b="1">
                          <a:latin typeface="Times New Roman" panose="02020603050405020304" charset="0"/>
                          <a:ea typeface="黑体" panose="02010609060101010101" pitchFamily="49" charset="-122"/>
                          <a:cs typeface="Times New Roman" panose="02020603050405020304" charset="0"/>
                        </a:rPr>
                        <a:t>考试年份</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ClrTx/>
                        <a:buSzTx/>
                        <a:buNone/>
                      </a:pPr>
                      <a:r>
                        <a:rPr lang="en-US" sz="2200" b="1">
                          <a:latin typeface="Times New Roman" panose="02020603050405020304" charset="0"/>
                          <a:ea typeface="黑体" panose="02010609060101010101" pitchFamily="49" charset="-122"/>
                          <a:cs typeface="Times New Roman" panose="02020603050405020304" charset="0"/>
                        </a:rPr>
                        <a:t>常考题型</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2061845">
                <a:tc>
                  <a:txBody>
                    <a:bodyPr/>
                    <a:lstStyle/>
                    <a:p>
                      <a:pPr indent="0" algn="ctr" fontAlgn="auto">
                        <a:lnSpc>
                          <a:spcPct val="120000"/>
                        </a:lnSpc>
                        <a:buNone/>
                      </a:pPr>
                      <a:endParaRPr 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sz="2200">
                          <a:latin typeface="Times New Roman" panose="02020603050405020304" charset="0"/>
                          <a:ea typeface="黑体" panose="02010609060101010101" pitchFamily="49" charset="-122"/>
                          <a:cs typeface="Times New Roman" panose="02020603050405020304" charset="0"/>
                          <a:sym typeface="+mn-ea"/>
                        </a:rPr>
                        <a:t>4. 掌握单词后加es、 ed后的读音</a:t>
                      </a:r>
                      <a:endParaRPr 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ClrTx/>
                        <a:buSzTx/>
                        <a:buNone/>
                      </a:pPr>
                      <a:r>
                        <a:rPr lang="en-US" sz="2200" b="0">
                          <a:latin typeface="Times New Roman" panose="02020603050405020304" charset="0"/>
                          <a:ea typeface="黑体" panose="02010609060101010101" pitchFamily="49" charset="-122"/>
                          <a:cs typeface="Times New Roman" panose="02020603050405020304" charset="0"/>
                        </a:rPr>
                        <a:t>2022</a:t>
                      </a:r>
                      <a:r>
                        <a:rPr lang="zh-CN" altLang="en-US" sz="2200" b="0">
                          <a:latin typeface="Times New Roman" panose="02020603050405020304" charset="0"/>
                          <a:ea typeface="黑体" panose="02010609060101010101" pitchFamily="49" charset="-122"/>
                          <a:cs typeface="Times New Roman" panose="02020603050405020304" charset="0"/>
                        </a:rPr>
                        <a:t>年</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ClrTx/>
                        <a:buSzTx/>
                        <a:buFontTx/>
                        <a:buNone/>
                      </a:pPr>
                      <a:r>
                        <a:rPr lang="en-US" sz="2200" b="0">
                          <a:latin typeface="Times New Roman" panose="02020603050405020304" charset="0"/>
                          <a:ea typeface="黑体" panose="02010609060101010101" pitchFamily="49" charset="-122"/>
                          <a:cs typeface="Times New Roman" panose="02020603050405020304" charset="0"/>
                        </a:rPr>
                        <a:t>1</a:t>
                      </a:r>
                      <a:r>
                        <a:rPr lang="zh-CN" altLang="en-US" sz="2200" b="0">
                          <a:latin typeface="Times New Roman" panose="02020603050405020304" charset="0"/>
                          <a:ea typeface="黑体" panose="02010609060101010101" pitchFamily="49" charset="-122"/>
                          <a:cs typeface="Times New Roman" panose="02020603050405020304" charset="0"/>
                        </a:rPr>
                        <a:t>、</a:t>
                      </a:r>
                      <a:r>
                        <a:rPr lang="en-US" altLang="zh-CN" sz="2200" b="0">
                          <a:latin typeface="Times New Roman" panose="02020603050405020304" charset="0"/>
                          <a:ea typeface="黑体" panose="02010609060101010101" pitchFamily="49" charset="-122"/>
                          <a:cs typeface="Times New Roman" panose="02020603050405020304" charset="0"/>
                        </a:rPr>
                        <a:t>2</a:t>
                      </a:r>
                      <a:r>
                        <a:rPr lang="zh-CN" altLang="en-US" sz="2200" b="0">
                          <a:latin typeface="Times New Roman" panose="02020603050405020304" charset="0"/>
                          <a:ea typeface="黑体" panose="02010609060101010101" pitchFamily="49" charset="-122"/>
                          <a:cs typeface="Times New Roman" panose="02020603050405020304" charset="0"/>
                        </a:rPr>
                        <a:t>、</a:t>
                      </a:r>
                      <a:r>
                        <a:rPr lang="en-US" altLang="zh-CN" sz="2200" b="0">
                          <a:latin typeface="Times New Roman" panose="02020603050405020304" charset="0"/>
                          <a:ea typeface="黑体" panose="02010609060101010101" pitchFamily="49" charset="-122"/>
                          <a:cs typeface="Times New Roman" panose="02020603050405020304" charset="0"/>
                        </a:rPr>
                        <a:t>5</a:t>
                      </a:r>
                      <a:r>
                        <a:rPr lang="zh-CN" altLang="en-US" sz="2200" b="0">
                          <a:latin typeface="Times New Roman" panose="02020603050405020304" charset="0"/>
                          <a:ea typeface="黑体" panose="02010609060101010101" pitchFamily="49" charset="-122"/>
                          <a:cs typeface="Times New Roman" panose="02020603050405020304" charset="0"/>
                        </a:rPr>
                        <a:t>题考查字母</a:t>
                      </a:r>
                      <a:r>
                        <a:rPr lang="en-US" altLang="zh-CN" sz="2200" b="0">
                          <a:latin typeface="Times New Roman" panose="02020603050405020304" charset="0"/>
                          <a:ea typeface="黑体" panose="02010609060101010101" pitchFamily="49" charset="-122"/>
                          <a:cs typeface="Times New Roman" panose="02020603050405020304" charset="0"/>
                        </a:rPr>
                        <a:t>e</a:t>
                      </a:r>
                      <a:r>
                        <a:rPr lang="zh-CN" altLang="en-US" sz="2200" b="0">
                          <a:latin typeface="Times New Roman" panose="02020603050405020304" charset="0"/>
                          <a:ea typeface="黑体" panose="02010609060101010101" pitchFamily="49" charset="-122"/>
                          <a:cs typeface="Times New Roman" panose="02020603050405020304" charset="0"/>
                        </a:rPr>
                        <a:t>、</a:t>
                      </a:r>
                      <a:r>
                        <a:rPr lang="en-US" altLang="zh-CN" sz="2200" b="0">
                          <a:latin typeface="Times New Roman" panose="02020603050405020304" charset="0"/>
                          <a:ea typeface="黑体" panose="02010609060101010101" pitchFamily="49" charset="-122"/>
                          <a:cs typeface="Times New Roman" panose="02020603050405020304" charset="0"/>
                        </a:rPr>
                        <a:t>a</a:t>
                      </a:r>
                      <a:r>
                        <a:rPr lang="zh-CN" altLang="en-US" sz="2200" b="0">
                          <a:latin typeface="Times New Roman" panose="02020603050405020304" charset="0"/>
                          <a:ea typeface="黑体" panose="02010609060101010101" pitchFamily="49" charset="-122"/>
                          <a:cs typeface="Times New Roman" panose="02020603050405020304" charset="0"/>
                        </a:rPr>
                        <a:t>、</a:t>
                      </a:r>
                      <a:r>
                        <a:rPr lang="en-US" altLang="zh-CN" sz="2200" b="0">
                          <a:latin typeface="Times New Roman" panose="02020603050405020304" charset="0"/>
                          <a:ea typeface="黑体" panose="02010609060101010101" pitchFamily="49" charset="-122"/>
                          <a:cs typeface="Times New Roman" panose="02020603050405020304" charset="0"/>
                        </a:rPr>
                        <a:t>c</a:t>
                      </a:r>
                      <a:r>
                        <a:rPr lang="zh-CN" altLang="en-US" sz="2200" b="0">
                          <a:latin typeface="Times New Roman" panose="02020603050405020304" charset="0"/>
                          <a:ea typeface="黑体" panose="02010609060101010101" pitchFamily="49" charset="-122"/>
                          <a:cs typeface="Times New Roman" panose="02020603050405020304" charset="0"/>
                        </a:rPr>
                        <a:t>的拼读规则；</a:t>
                      </a:r>
                    </a:p>
                    <a:p>
                      <a:pPr indent="0" algn="ctr" fontAlgn="auto">
                        <a:lnSpc>
                          <a:spcPct val="120000"/>
                        </a:lnSpc>
                        <a:buClrTx/>
                        <a:buSzTx/>
                        <a:buFontTx/>
                        <a:buNone/>
                      </a:pPr>
                      <a:r>
                        <a:rPr lang="en-US" altLang="zh-CN" sz="2200" b="0">
                          <a:latin typeface="Times New Roman" panose="02020603050405020304" charset="0"/>
                          <a:ea typeface="黑体" panose="02010609060101010101" pitchFamily="49" charset="-122"/>
                          <a:cs typeface="Times New Roman" panose="02020603050405020304" charset="0"/>
                        </a:rPr>
                        <a:t>3</a:t>
                      </a:r>
                      <a:r>
                        <a:rPr lang="zh-CN" altLang="en-US" sz="2200" b="0">
                          <a:latin typeface="Times New Roman" panose="02020603050405020304" charset="0"/>
                          <a:ea typeface="黑体" panose="02010609060101010101" pitchFamily="49" charset="-122"/>
                          <a:cs typeface="Times New Roman" panose="02020603050405020304" charset="0"/>
                        </a:rPr>
                        <a:t>、</a:t>
                      </a:r>
                      <a:r>
                        <a:rPr lang="en-US" altLang="zh-CN" sz="2200" b="0">
                          <a:latin typeface="Times New Roman" panose="02020603050405020304" charset="0"/>
                          <a:ea typeface="黑体" panose="02010609060101010101" pitchFamily="49" charset="-122"/>
                          <a:cs typeface="Times New Roman" panose="02020603050405020304" charset="0"/>
                        </a:rPr>
                        <a:t>4</a:t>
                      </a:r>
                      <a:r>
                        <a:rPr lang="zh-CN" altLang="en-US" sz="2200" b="0">
                          <a:latin typeface="Times New Roman" panose="02020603050405020304" charset="0"/>
                          <a:ea typeface="黑体" panose="02010609060101010101" pitchFamily="49" charset="-122"/>
                          <a:cs typeface="Times New Roman" panose="02020603050405020304" charset="0"/>
                        </a:rPr>
                        <a:t>题考查字母组合</a:t>
                      </a:r>
                      <a:r>
                        <a:rPr lang="en-US" altLang="zh-CN" sz="2200" b="0">
                          <a:latin typeface="Times New Roman" panose="02020603050405020304" charset="0"/>
                          <a:ea typeface="黑体" panose="02010609060101010101" pitchFamily="49" charset="-122"/>
                          <a:cs typeface="Times New Roman" panose="02020603050405020304" charset="0"/>
                        </a:rPr>
                        <a:t>ea</a:t>
                      </a:r>
                      <a:r>
                        <a:rPr lang="zh-CN" altLang="en-US" sz="2200" b="0">
                          <a:latin typeface="Times New Roman" panose="02020603050405020304" charset="0"/>
                          <a:ea typeface="黑体" panose="02010609060101010101" pitchFamily="49" charset="-122"/>
                          <a:cs typeface="Times New Roman" panose="02020603050405020304" charset="0"/>
                        </a:rPr>
                        <a:t>、</a:t>
                      </a:r>
                      <a:r>
                        <a:rPr lang="en-US" altLang="zh-CN" sz="2200" b="0">
                          <a:latin typeface="Times New Roman" panose="02020603050405020304" charset="0"/>
                          <a:ea typeface="黑体" panose="02010609060101010101" pitchFamily="49" charset="-122"/>
                          <a:cs typeface="Times New Roman" panose="02020603050405020304" charset="0"/>
                        </a:rPr>
                        <a:t>ou</a:t>
                      </a:r>
                      <a:r>
                        <a:rPr lang="zh-CN" altLang="en-US" sz="2200" b="0">
                          <a:latin typeface="Times New Roman" panose="02020603050405020304" charset="0"/>
                          <a:ea typeface="黑体" panose="02010609060101010101" pitchFamily="49" charset="-122"/>
                          <a:cs typeface="Times New Roman" panose="02020603050405020304" charset="0"/>
                        </a:rPr>
                        <a:t>的拼读规则</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1"/>
    </p:custData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t>60</a:t>
            </a:fld>
            <a:r>
              <a:rPr lang="zh-CN" altLang="en-US"/>
              <a:t>页，共76页</a:t>
            </a:r>
            <a:endParaRPr lang="zh-CN" altLang="en-US" dirty="0"/>
          </a:p>
        </p:txBody>
      </p:sp>
      <p:sp>
        <p:nvSpPr>
          <p:cNvPr id="4" name="文本框 1"/>
          <p:cNvSpPr txBox="1">
            <a:spLocks noChangeArrowheads="1"/>
          </p:cNvSpPr>
          <p:nvPr/>
        </p:nvSpPr>
        <p:spPr bwMode="auto">
          <a:xfrm>
            <a:off x="379730" y="1498600"/>
            <a:ext cx="856615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a:buClrTx/>
              <a:buSzTx/>
              <a:buNone/>
            </a:pPr>
            <a:endParaRPr sz="2200" dirty="0">
              <a:latin typeface="Times New Roman" panose="02020603050405020304" charset="0"/>
              <a:ea typeface="黑体" panose="02010609060101010101" pitchFamily="49" charset="-122"/>
              <a:cs typeface="Times New Roman" panose="02020603050405020304" charset="0"/>
              <a:sym typeface="+mn-ea"/>
            </a:endParaRPr>
          </a:p>
          <a:p>
            <a:pPr algn="l">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　　)10. </a:t>
            </a:r>
            <a:r>
              <a:rPr lang="en-US" sz="2200">
                <a:latin typeface="Times New Roman" panose="02020603050405020304" charset="0"/>
                <a:ea typeface="黑体" panose="02010609060101010101" pitchFamily="49" charset="-122"/>
                <a:cs typeface="Times New Roman" panose="02020603050405020304" charset="0"/>
                <a:sym typeface="+mn-ea"/>
              </a:rPr>
              <a:t>A. </a:t>
            </a:r>
            <a:r>
              <a:rPr lang="en-US" sz="2200" u="sng">
                <a:latin typeface="Times New Roman" panose="02020603050405020304" charset="0"/>
                <a:ea typeface="黑体" panose="02010609060101010101" pitchFamily="49" charset="-122"/>
                <a:cs typeface="Times New Roman" panose="02020603050405020304" charset="0"/>
                <a:sym typeface="+mn-ea"/>
              </a:rPr>
              <a:t>wh</a:t>
            </a:r>
            <a:r>
              <a:rPr lang="en-US" sz="2200">
                <a:latin typeface="Times New Roman" panose="02020603050405020304" charset="0"/>
                <a:ea typeface="黑体" panose="02010609060101010101" pitchFamily="49" charset="-122"/>
                <a:cs typeface="Times New Roman" panose="02020603050405020304" charset="0"/>
                <a:sym typeface="+mn-ea"/>
              </a:rPr>
              <a:t>at    	B. </a:t>
            </a:r>
            <a:r>
              <a:rPr lang="en-US" sz="2200" u="sng">
                <a:latin typeface="Times New Roman" panose="02020603050405020304" charset="0"/>
                <a:ea typeface="黑体" panose="02010609060101010101" pitchFamily="49" charset="-122"/>
                <a:cs typeface="Times New Roman" panose="02020603050405020304" charset="0"/>
                <a:sym typeface="+mn-ea"/>
              </a:rPr>
              <a:t>wh</a:t>
            </a:r>
            <a:r>
              <a:rPr lang="en-US" sz="2200">
                <a:latin typeface="Times New Roman" panose="02020603050405020304" charset="0"/>
                <a:ea typeface="黑体" panose="02010609060101010101" pitchFamily="49" charset="-122"/>
                <a:cs typeface="Times New Roman" panose="02020603050405020304" charset="0"/>
                <a:sym typeface="+mn-ea"/>
              </a:rPr>
              <a:t>om    	C. </a:t>
            </a:r>
            <a:r>
              <a:rPr lang="en-US" sz="2200" u="sng">
                <a:latin typeface="Times New Roman" panose="02020603050405020304" charset="0"/>
                <a:ea typeface="黑体" panose="02010609060101010101" pitchFamily="49" charset="-122"/>
                <a:cs typeface="Times New Roman" panose="02020603050405020304" charset="0"/>
                <a:sym typeface="+mn-ea"/>
              </a:rPr>
              <a:t>wh</a:t>
            </a:r>
            <a:r>
              <a:rPr lang="en-US" sz="2200">
                <a:latin typeface="Times New Roman" panose="02020603050405020304" charset="0"/>
                <a:ea typeface="黑体" panose="02010609060101010101" pitchFamily="49" charset="-122"/>
                <a:cs typeface="Times New Roman" panose="02020603050405020304" charset="0"/>
                <a:sym typeface="+mn-ea"/>
              </a:rPr>
              <a:t>ite    	D. </a:t>
            </a:r>
            <a:r>
              <a:rPr lang="en-US" sz="2200" u="sng">
                <a:latin typeface="Times New Roman" panose="02020603050405020304" charset="0"/>
                <a:ea typeface="黑体" panose="02010609060101010101" pitchFamily="49" charset="-122"/>
                <a:cs typeface="Times New Roman" panose="02020603050405020304" charset="0"/>
                <a:sym typeface="+mn-ea"/>
              </a:rPr>
              <a:t>wh</a:t>
            </a:r>
            <a:r>
              <a:rPr lang="en-US" sz="2200">
                <a:latin typeface="Times New Roman" panose="02020603050405020304" charset="0"/>
                <a:ea typeface="黑体" panose="02010609060101010101" pitchFamily="49" charset="-122"/>
                <a:cs typeface="Times New Roman" panose="02020603050405020304" charset="0"/>
                <a:sym typeface="+mn-ea"/>
              </a:rPr>
              <a:t>ich</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74187" y="183692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B</a:t>
            </a:r>
          </a:p>
        </p:txBody>
      </p:sp>
      <p:sp>
        <p:nvSpPr>
          <p:cNvPr id="5" name="文本框 4"/>
          <p:cNvSpPr txBox="1">
            <a:spLocks noChangeArrowheads="1"/>
          </p:cNvSpPr>
          <p:nvPr/>
        </p:nvSpPr>
        <p:spPr bwMode="auto">
          <a:xfrm>
            <a:off x="379730" y="3213100"/>
            <a:ext cx="8385175" cy="47434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fontAlgn="auto">
              <a:lnSpc>
                <a:spcPct val="12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sym typeface="+mn-ea"/>
              </a:rPr>
              <a:t>【解析】 </a:t>
            </a: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 B项中 wh发/h/,其余项中发/w/</a:t>
            </a:r>
            <a:r>
              <a:rPr lang="zh-CN" alt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8" name="文本框 7">
            <a:hlinkClick r:id="rId28" action="ppaction://hlinksldjump"/>
          </p:cNvPr>
          <p:cNvSpPr txBox="1"/>
          <p:nvPr>
            <p:custDataLst>
              <p:tags r:id="rId2"/>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9" name="文本框 8">
            <a:hlinkClick r:id="rId29" action="ppaction://hlinksldjump"/>
          </p:cNvPr>
          <p:cNvSpPr txBox="1"/>
          <p:nvPr>
            <p:custDataLst>
              <p:tags r:id="rId3"/>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10" name="文本框 9">
            <a:hlinkClick r:id="rId30" action="ppaction://hlinksldjump"/>
          </p:cNvPr>
          <p:cNvSpPr txBox="1"/>
          <p:nvPr>
            <p:custDataLst>
              <p:tags r:id="rId4"/>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11" name="文本框 10">
            <a:hlinkClick r:id="rId31" action="ppaction://hlinksldjump"/>
          </p:cNvPr>
          <p:cNvSpPr txBox="1"/>
          <p:nvPr>
            <p:custDataLst>
              <p:tags r:id="rId5"/>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12" name="文本框 11">
            <a:hlinkClick r:id="rId32" action="ppaction://hlinksldjump"/>
          </p:cNvPr>
          <p:cNvSpPr txBox="1"/>
          <p:nvPr>
            <p:custDataLst>
              <p:tags r:id="rId6"/>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13" name="文本框 12">
            <a:hlinkClick r:id="rId33" action="ppaction://hlinksldjump"/>
          </p:cNvPr>
          <p:cNvSpPr txBox="1"/>
          <p:nvPr>
            <p:custDataLst>
              <p:tags r:id="rId7"/>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15" name="文本框 14">
            <a:hlinkClick r:id="rId34" action="ppaction://hlinksldjump"/>
          </p:cNvPr>
          <p:cNvSpPr txBox="1"/>
          <p:nvPr>
            <p:custDataLst>
              <p:tags r:id="rId8"/>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23" name="文本框 22">
            <a:hlinkClick r:id="rId35" action="ppaction://hlinksldjump"/>
          </p:cNvPr>
          <p:cNvSpPr txBox="1"/>
          <p:nvPr>
            <p:custDataLst>
              <p:tags r:id="rId9"/>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27" name="文本框 26">
            <a:hlinkClick r:id="rId36" action="ppaction://hlinksldjump"/>
          </p:cNvPr>
          <p:cNvSpPr txBox="1"/>
          <p:nvPr>
            <p:custDataLst>
              <p:tags r:id="rId10"/>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6" name="文本框 35">
            <a:hlinkClick r:id="rId37" action="ppaction://hlinksldjump"/>
          </p:cNvPr>
          <p:cNvSpPr txBox="1"/>
          <p:nvPr>
            <p:custDataLst>
              <p:tags r:id="rId11"/>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10</a:t>
            </a:r>
          </a:p>
        </p:txBody>
      </p:sp>
      <p:sp>
        <p:nvSpPr>
          <p:cNvPr id="38" name="文本框 37">
            <a:hlinkClick r:id="rId38" action="ppaction://hlinksldjump"/>
          </p:cNvPr>
          <p:cNvSpPr txBox="1"/>
          <p:nvPr>
            <p:custDataLst>
              <p:tags r:id="rId12"/>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39" action="ppaction://hlinksldjump"/>
          </p:cNvPr>
          <p:cNvSpPr txBox="1"/>
          <p:nvPr>
            <p:custDataLst>
              <p:tags r:id="rId13"/>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0" action="ppaction://hlinksldjump"/>
          </p:cNvPr>
          <p:cNvSpPr txBox="1"/>
          <p:nvPr>
            <p:custDataLst>
              <p:tags r:id="rId14"/>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1" action="ppaction://hlinksldjump"/>
          </p:cNvPr>
          <p:cNvSpPr txBox="1"/>
          <p:nvPr>
            <p:custDataLst>
              <p:tags r:id="rId15"/>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2" action="ppaction://hlinksldjump"/>
          </p:cNvPr>
          <p:cNvSpPr txBox="1"/>
          <p:nvPr>
            <p:custDataLst>
              <p:tags r:id="rId16"/>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3" action="ppaction://hlinksldjump"/>
          </p:cNvPr>
          <p:cNvSpPr txBox="1"/>
          <p:nvPr>
            <p:custDataLst>
              <p:tags r:id="rId17"/>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4" action="ppaction://hlinksldjump"/>
          </p:cNvPr>
          <p:cNvSpPr txBox="1"/>
          <p:nvPr>
            <p:custDataLst>
              <p:tags r:id="rId18"/>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5" action="ppaction://hlinksldjump"/>
          </p:cNvPr>
          <p:cNvSpPr txBox="1"/>
          <p:nvPr>
            <p:custDataLst>
              <p:tags r:id="rId19"/>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6" action="ppaction://hlinksldjump"/>
          </p:cNvPr>
          <p:cNvSpPr txBox="1"/>
          <p:nvPr>
            <p:custDataLst>
              <p:tags r:id="rId20"/>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7" action="ppaction://hlinksldjump"/>
          </p:cNvPr>
          <p:cNvSpPr txBox="1"/>
          <p:nvPr>
            <p:custDataLst>
              <p:tags r:id="rId21"/>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48" action="ppaction://hlinksldjump"/>
          </p:cNvPr>
          <p:cNvSpPr txBox="1"/>
          <p:nvPr>
            <p:custDataLst>
              <p:tags r:id="rId22"/>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49" action="ppaction://hlinksldjump"/>
          </p:cNvPr>
          <p:cNvSpPr txBox="1"/>
          <p:nvPr>
            <p:custDataLst>
              <p:tags r:id="rId23"/>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0" action="ppaction://hlinksldjump"/>
          </p:cNvPr>
          <p:cNvSpPr txBox="1"/>
          <p:nvPr>
            <p:custDataLst>
              <p:tags r:id="rId24"/>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1" action="ppaction://hlinksldjump"/>
          </p:cNvPr>
          <p:cNvSpPr txBox="1"/>
          <p:nvPr>
            <p:custDataLst>
              <p:tags r:id="rId25"/>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2" action="ppaction://hlinksldjump"/>
          </p:cNvPr>
          <p:cNvSpPr txBox="1"/>
          <p:nvPr>
            <p:custDataLst>
              <p:tags r:id="rId26"/>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5" grpId="0" bldLvl="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t>61</a:t>
            </a:fld>
            <a:r>
              <a:rPr lang="zh-CN" altLang="en-US"/>
              <a:t>页，共76页</a:t>
            </a:r>
            <a:endParaRPr lang="zh-CN" altLang="en-US" dirty="0"/>
          </a:p>
        </p:txBody>
      </p:sp>
      <p:sp>
        <p:nvSpPr>
          <p:cNvPr id="4" name="文本框 1"/>
          <p:cNvSpPr txBox="1">
            <a:spLocks noChangeArrowheads="1"/>
          </p:cNvSpPr>
          <p:nvPr/>
        </p:nvSpPr>
        <p:spPr bwMode="auto">
          <a:xfrm>
            <a:off x="349250" y="1430655"/>
            <a:ext cx="8566150" cy="902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0" fontAlgn="auto">
              <a:lnSpc>
                <a:spcPct val="12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)11. </a:t>
            </a:r>
            <a:r>
              <a:rPr lang="en-US" sz="2200">
                <a:latin typeface="Times New Roman" panose="02020603050405020304" charset="0"/>
                <a:ea typeface="黑体" panose="02010609060101010101" pitchFamily="49" charset="-122"/>
                <a:cs typeface="Times New Roman" panose="02020603050405020304" charset="0"/>
                <a:sym typeface="+mn-ea"/>
              </a:rPr>
              <a:t>A. r</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dio    	B. gr</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de    	C. </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pple    	D. p</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per</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43707" y="192137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C</a:t>
            </a:r>
          </a:p>
        </p:txBody>
      </p:sp>
      <p:sp>
        <p:nvSpPr>
          <p:cNvPr id="3" name="文本框 2"/>
          <p:cNvSpPr txBox="1">
            <a:spLocks noChangeArrowheads="1"/>
          </p:cNvSpPr>
          <p:nvPr/>
        </p:nvSpPr>
        <p:spPr bwMode="auto">
          <a:xfrm>
            <a:off x="349250" y="2746375"/>
            <a:ext cx="8328025" cy="4972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 </a:t>
            </a:r>
            <a:r>
              <a:rPr sz="2200">
                <a:solidFill>
                  <a:srgbClr val="FF0000"/>
                </a:solidFill>
                <a:latin typeface="Times New Roman" panose="02020603050405020304" charset="0"/>
                <a:ea typeface="黑体" panose="02010609060101010101" pitchFamily="49" charset="-122"/>
                <a:cs typeface="Times New Roman" panose="02020603050405020304" charset="0"/>
                <a:sym typeface="+mn-ea"/>
              </a:rPr>
              <a:t>C项中a发/æ/,其余项中发/eɪ/。</a:t>
            </a: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12" name="文本框 11">
            <a:hlinkClick r:id="rId28" action="ppaction://hlinksldjump"/>
          </p:cNvPr>
          <p:cNvSpPr txBox="1"/>
          <p:nvPr>
            <p:custDataLst>
              <p:tags r:id="rId2"/>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13" name="文本框 12">
            <a:hlinkClick r:id="rId29" action="ppaction://hlinksldjump"/>
          </p:cNvPr>
          <p:cNvSpPr txBox="1"/>
          <p:nvPr>
            <p:custDataLst>
              <p:tags r:id="rId3"/>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15" name="文本框 14">
            <a:hlinkClick r:id="rId30" action="ppaction://hlinksldjump"/>
          </p:cNvPr>
          <p:cNvSpPr txBox="1"/>
          <p:nvPr>
            <p:custDataLst>
              <p:tags r:id="rId4"/>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16" name="文本框 15">
            <a:hlinkClick r:id="rId31" action="ppaction://hlinksldjump"/>
          </p:cNvPr>
          <p:cNvSpPr txBox="1"/>
          <p:nvPr>
            <p:custDataLst>
              <p:tags r:id="rId5"/>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17" name="文本框 16">
            <a:hlinkClick r:id="rId32" action="ppaction://hlinksldjump"/>
          </p:cNvPr>
          <p:cNvSpPr txBox="1"/>
          <p:nvPr>
            <p:custDataLst>
              <p:tags r:id="rId6"/>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18" name="文本框 17">
            <a:hlinkClick r:id="rId33" action="ppaction://hlinksldjump"/>
          </p:cNvPr>
          <p:cNvSpPr txBox="1"/>
          <p:nvPr>
            <p:custDataLst>
              <p:tags r:id="rId7"/>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23" name="文本框 22">
            <a:hlinkClick r:id="rId34" action="ppaction://hlinksldjump"/>
          </p:cNvPr>
          <p:cNvSpPr txBox="1"/>
          <p:nvPr>
            <p:custDataLst>
              <p:tags r:id="rId8"/>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29" name="文本框 28">
            <a:hlinkClick r:id="rId35" action="ppaction://hlinksldjump"/>
          </p:cNvPr>
          <p:cNvSpPr txBox="1"/>
          <p:nvPr>
            <p:custDataLst>
              <p:tags r:id="rId9"/>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30" name="文本框 29">
            <a:hlinkClick r:id="rId36" action="ppaction://hlinksldjump"/>
          </p:cNvPr>
          <p:cNvSpPr txBox="1"/>
          <p:nvPr>
            <p:custDataLst>
              <p:tags r:id="rId10"/>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6" name="文本框 35">
            <a:hlinkClick r:id="rId37" action="ppaction://hlinksldjump"/>
          </p:cNvPr>
          <p:cNvSpPr txBox="1"/>
          <p:nvPr>
            <p:custDataLst>
              <p:tags r:id="rId11"/>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38" name="文本框 37">
            <a:hlinkClick r:id="rId38" action="ppaction://hlinksldjump"/>
          </p:cNvPr>
          <p:cNvSpPr txBox="1"/>
          <p:nvPr>
            <p:custDataLst>
              <p:tags r:id="rId12"/>
            </p:custDataLst>
          </p:nvPr>
        </p:nvSpPr>
        <p:spPr>
          <a:xfrm>
            <a:off x="2501901" y="1126609"/>
            <a:ext cx="417134" cy="369332"/>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11</a:t>
            </a:r>
          </a:p>
        </p:txBody>
      </p:sp>
      <p:sp>
        <p:nvSpPr>
          <p:cNvPr id="42" name="文本框 41">
            <a:hlinkClick r:id="rId39" action="ppaction://hlinksldjump"/>
          </p:cNvPr>
          <p:cNvSpPr txBox="1"/>
          <p:nvPr>
            <p:custDataLst>
              <p:tags r:id="rId13"/>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0" action="ppaction://hlinksldjump"/>
          </p:cNvPr>
          <p:cNvSpPr txBox="1"/>
          <p:nvPr>
            <p:custDataLst>
              <p:tags r:id="rId14"/>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1" action="ppaction://hlinksldjump"/>
          </p:cNvPr>
          <p:cNvSpPr txBox="1"/>
          <p:nvPr>
            <p:custDataLst>
              <p:tags r:id="rId15"/>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2" action="ppaction://hlinksldjump"/>
          </p:cNvPr>
          <p:cNvSpPr txBox="1"/>
          <p:nvPr>
            <p:custDataLst>
              <p:tags r:id="rId16"/>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3" action="ppaction://hlinksldjump"/>
          </p:cNvPr>
          <p:cNvSpPr txBox="1"/>
          <p:nvPr>
            <p:custDataLst>
              <p:tags r:id="rId17"/>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4" action="ppaction://hlinksldjump"/>
          </p:cNvPr>
          <p:cNvSpPr txBox="1"/>
          <p:nvPr>
            <p:custDataLst>
              <p:tags r:id="rId18"/>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5" action="ppaction://hlinksldjump"/>
          </p:cNvPr>
          <p:cNvSpPr txBox="1"/>
          <p:nvPr>
            <p:custDataLst>
              <p:tags r:id="rId19"/>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6" action="ppaction://hlinksldjump"/>
          </p:cNvPr>
          <p:cNvSpPr txBox="1"/>
          <p:nvPr>
            <p:custDataLst>
              <p:tags r:id="rId20"/>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7" action="ppaction://hlinksldjump"/>
          </p:cNvPr>
          <p:cNvSpPr txBox="1"/>
          <p:nvPr>
            <p:custDataLst>
              <p:tags r:id="rId21"/>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48" action="ppaction://hlinksldjump"/>
          </p:cNvPr>
          <p:cNvSpPr txBox="1"/>
          <p:nvPr>
            <p:custDataLst>
              <p:tags r:id="rId22"/>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49" action="ppaction://hlinksldjump"/>
          </p:cNvPr>
          <p:cNvSpPr txBox="1"/>
          <p:nvPr>
            <p:custDataLst>
              <p:tags r:id="rId23"/>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0" action="ppaction://hlinksldjump"/>
          </p:cNvPr>
          <p:cNvSpPr txBox="1"/>
          <p:nvPr>
            <p:custDataLst>
              <p:tags r:id="rId24"/>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1" action="ppaction://hlinksldjump"/>
          </p:cNvPr>
          <p:cNvSpPr txBox="1"/>
          <p:nvPr>
            <p:custDataLst>
              <p:tags r:id="rId25"/>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2" action="ppaction://hlinksldjump"/>
          </p:cNvPr>
          <p:cNvSpPr txBox="1"/>
          <p:nvPr>
            <p:custDataLst>
              <p:tags r:id="rId26"/>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t>62</a:t>
            </a:fld>
            <a:r>
              <a:rPr lang="zh-CN" altLang="en-US"/>
              <a:t>页，共76页</a:t>
            </a:r>
            <a:endParaRPr lang="zh-CN" altLang="en-US" dirty="0"/>
          </a:p>
        </p:txBody>
      </p:sp>
      <p:sp>
        <p:nvSpPr>
          <p:cNvPr id="4" name="文本框 1"/>
          <p:cNvSpPr txBox="1">
            <a:spLocks noChangeArrowheads="1"/>
          </p:cNvSpPr>
          <p:nvPr/>
        </p:nvSpPr>
        <p:spPr bwMode="auto">
          <a:xfrm>
            <a:off x="408305" y="1542415"/>
            <a:ext cx="856615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a:buClrTx/>
              <a:buSzTx/>
              <a:buFontTx/>
            </a:pPr>
            <a:endParaRPr sz="2200" dirty="0">
              <a:latin typeface="Times New Roman" panose="02020603050405020304" charset="0"/>
              <a:ea typeface="黑体" panose="02010609060101010101" pitchFamily="49" charset="-122"/>
              <a:cs typeface="Times New Roman" panose="02020603050405020304" charset="0"/>
              <a:sym typeface="+mn-ea"/>
            </a:endParaRPr>
          </a:p>
          <a:p>
            <a:pPr algn="l">
              <a:buClrTx/>
              <a:buSzTx/>
              <a:buFontTx/>
            </a:pPr>
            <a:r>
              <a:rPr sz="2200" dirty="0">
                <a:latin typeface="Times New Roman" panose="02020603050405020304" charset="0"/>
                <a:ea typeface="黑体" panose="02010609060101010101" pitchFamily="49" charset="-122"/>
                <a:cs typeface="Times New Roman" panose="02020603050405020304" charset="0"/>
                <a:sym typeface="+mn-ea"/>
              </a:rPr>
              <a:t>(　　)12.  </a:t>
            </a:r>
            <a:r>
              <a:rPr lang="en-US" sz="2200">
                <a:latin typeface="Times New Roman" panose="02020603050405020304" charset="0"/>
                <a:ea typeface="黑体" panose="02010609060101010101" pitchFamily="49" charset="-122"/>
                <a:cs typeface="Times New Roman" panose="02020603050405020304" charset="0"/>
                <a:sym typeface="+mn-ea"/>
              </a:rPr>
              <a:t>A. h</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me    	B. m</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ve    	C. j</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ke    	D. r</a:t>
            </a:r>
            <a:r>
              <a:rPr lang="en-US" sz="2200" u="sng">
                <a:latin typeface="Times New Roman" panose="02020603050405020304" charset="0"/>
                <a:ea typeface="黑体" panose="02010609060101010101" pitchFamily="49" charset="-122"/>
                <a:cs typeface="Times New Roman" panose="02020603050405020304" charset="0"/>
                <a:sym typeface="+mn-ea"/>
              </a:rPr>
              <a:t>o</a:t>
            </a:r>
            <a:r>
              <a:rPr lang="en-US" sz="2200">
                <a:latin typeface="Times New Roman" panose="02020603050405020304" charset="0"/>
                <a:ea typeface="黑体" panose="02010609060101010101" pitchFamily="49" charset="-122"/>
                <a:cs typeface="Times New Roman" panose="02020603050405020304" charset="0"/>
                <a:sym typeface="+mn-ea"/>
              </a:rPr>
              <a:t>se</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93872" y="188073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B</a:t>
            </a:r>
          </a:p>
        </p:txBody>
      </p:sp>
      <p:sp>
        <p:nvSpPr>
          <p:cNvPr id="3" name="文本框 2"/>
          <p:cNvSpPr txBox="1">
            <a:spLocks noChangeArrowheads="1"/>
          </p:cNvSpPr>
          <p:nvPr/>
        </p:nvSpPr>
        <p:spPr bwMode="auto">
          <a:xfrm>
            <a:off x="473710" y="2722880"/>
            <a:ext cx="8228330" cy="4972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 </a:t>
            </a: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sz="2200">
                <a:solidFill>
                  <a:srgbClr val="FF0000"/>
                </a:solidFill>
                <a:latin typeface="Times New Roman" panose="02020603050405020304" charset="0"/>
                <a:ea typeface="黑体" panose="02010609060101010101" pitchFamily="49" charset="-122"/>
                <a:cs typeface="Times New Roman" panose="02020603050405020304" charset="0"/>
                <a:sym typeface="+mn-ea"/>
              </a:rPr>
              <a:t>B项中o发/uː/,其余项中发/əʊ/。</a:t>
            </a: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12" name="文本框 11">
            <a:hlinkClick r:id="rId28" action="ppaction://hlinksldjump"/>
          </p:cNvPr>
          <p:cNvSpPr txBox="1"/>
          <p:nvPr>
            <p:custDataLst>
              <p:tags r:id="rId2"/>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13" name="文本框 12">
            <a:hlinkClick r:id="rId29" action="ppaction://hlinksldjump"/>
          </p:cNvPr>
          <p:cNvSpPr txBox="1"/>
          <p:nvPr>
            <p:custDataLst>
              <p:tags r:id="rId3"/>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15" name="文本框 14">
            <a:hlinkClick r:id="rId30" action="ppaction://hlinksldjump"/>
          </p:cNvPr>
          <p:cNvSpPr txBox="1"/>
          <p:nvPr>
            <p:custDataLst>
              <p:tags r:id="rId4"/>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16" name="文本框 15">
            <a:hlinkClick r:id="rId31" action="ppaction://hlinksldjump"/>
          </p:cNvPr>
          <p:cNvSpPr txBox="1"/>
          <p:nvPr>
            <p:custDataLst>
              <p:tags r:id="rId5"/>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17" name="文本框 16">
            <a:hlinkClick r:id="rId32" action="ppaction://hlinksldjump"/>
          </p:cNvPr>
          <p:cNvSpPr txBox="1"/>
          <p:nvPr>
            <p:custDataLst>
              <p:tags r:id="rId6"/>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18" name="文本框 17">
            <a:hlinkClick r:id="rId33" action="ppaction://hlinksldjump"/>
          </p:cNvPr>
          <p:cNvSpPr txBox="1"/>
          <p:nvPr>
            <p:custDataLst>
              <p:tags r:id="rId7"/>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23" name="文本框 22">
            <a:hlinkClick r:id="rId34" action="ppaction://hlinksldjump"/>
          </p:cNvPr>
          <p:cNvSpPr txBox="1"/>
          <p:nvPr>
            <p:custDataLst>
              <p:tags r:id="rId8"/>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29" name="文本框 28">
            <a:hlinkClick r:id="rId35" action="ppaction://hlinksldjump"/>
          </p:cNvPr>
          <p:cNvSpPr txBox="1"/>
          <p:nvPr>
            <p:custDataLst>
              <p:tags r:id="rId9"/>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30" name="文本框 29">
            <a:hlinkClick r:id="rId36" action="ppaction://hlinksldjump"/>
          </p:cNvPr>
          <p:cNvSpPr txBox="1"/>
          <p:nvPr>
            <p:custDataLst>
              <p:tags r:id="rId10"/>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6" name="文本框 35">
            <a:hlinkClick r:id="rId37" action="ppaction://hlinksldjump"/>
          </p:cNvPr>
          <p:cNvSpPr txBox="1"/>
          <p:nvPr>
            <p:custDataLst>
              <p:tags r:id="rId11"/>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38" name="文本框 37">
            <a:hlinkClick r:id="rId38" action="ppaction://hlinksldjump"/>
          </p:cNvPr>
          <p:cNvSpPr txBox="1"/>
          <p:nvPr>
            <p:custDataLst>
              <p:tags r:id="rId12"/>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39" action="ppaction://hlinksldjump"/>
          </p:cNvPr>
          <p:cNvSpPr txBox="1"/>
          <p:nvPr>
            <p:custDataLst>
              <p:tags r:id="rId13"/>
            </p:custDataLst>
          </p:nvPr>
        </p:nvSpPr>
        <p:spPr>
          <a:xfrm>
            <a:off x="3011745" y="1126609"/>
            <a:ext cx="416560" cy="369332"/>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12</a:t>
            </a:r>
          </a:p>
        </p:txBody>
      </p:sp>
      <p:sp>
        <p:nvSpPr>
          <p:cNvPr id="43" name="文本框 42">
            <a:hlinkClick r:id="rId40" action="ppaction://hlinksldjump"/>
          </p:cNvPr>
          <p:cNvSpPr txBox="1"/>
          <p:nvPr>
            <p:custDataLst>
              <p:tags r:id="rId14"/>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1" action="ppaction://hlinksldjump"/>
          </p:cNvPr>
          <p:cNvSpPr txBox="1"/>
          <p:nvPr>
            <p:custDataLst>
              <p:tags r:id="rId15"/>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2" action="ppaction://hlinksldjump"/>
          </p:cNvPr>
          <p:cNvSpPr txBox="1"/>
          <p:nvPr>
            <p:custDataLst>
              <p:tags r:id="rId16"/>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3" action="ppaction://hlinksldjump"/>
          </p:cNvPr>
          <p:cNvSpPr txBox="1"/>
          <p:nvPr>
            <p:custDataLst>
              <p:tags r:id="rId17"/>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4" action="ppaction://hlinksldjump"/>
          </p:cNvPr>
          <p:cNvSpPr txBox="1"/>
          <p:nvPr>
            <p:custDataLst>
              <p:tags r:id="rId18"/>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5" action="ppaction://hlinksldjump"/>
          </p:cNvPr>
          <p:cNvSpPr txBox="1"/>
          <p:nvPr>
            <p:custDataLst>
              <p:tags r:id="rId19"/>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6" action="ppaction://hlinksldjump"/>
          </p:cNvPr>
          <p:cNvSpPr txBox="1"/>
          <p:nvPr>
            <p:custDataLst>
              <p:tags r:id="rId20"/>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7" action="ppaction://hlinksldjump"/>
          </p:cNvPr>
          <p:cNvSpPr txBox="1"/>
          <p:nvPr>
            <p:custDataLst>
              <p:tags r:id="rId21"/>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48" action="ppaction://hlinksldjump"/>
          </p:cNvPr>
          <p:cNvSpPr txBox="1"/>
          <p:nvPr>
            <p:custDataLst>
              <p:tags r:id="rId22"/>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49" action="ppaction://hlinksldjump"/>
          </p:cNvPr>
          <p:cNvSpPr txBox="1"/>
          <p:nvPr>
            <p:custDataLst>
              <p:tags r:id="rId23"/>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0" action="ppaction://hlinksldjump"/>
          </p:cNvPr>
          <p:cNvSpPr txBox="1"/>
          <p:nvPr>
            <p:custDataLst>
              <p:tags r:id="rId24"/>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1" action="ppaction://hlinksldjump"/>
          </p:cNvPr>
          <p:cNvSpPr txBox="1"/>
          <p:nvPr>
            <p:custDataLst>
              <p:tags r:id="rId25"/>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2" action="ppaction://hlinksldjump"/>
          </p:cNvPr>
          <p:cNvSpPr txBox="1"/>
          <p:nvPr>
            <p:custDataLst>
              <p:tags r:id="rId26"/>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t>63</a:t>
            </a:fld>
            <a:r>
              <a:rPr lang="zh-CN" altLang="en-US"/>
              <a:t>页，共76页</a:t>
            </a:r>
            <a:endParaRPr lang="zh-CN" altLang="en-US" dirty="0"/>
          </a:p>
        </p:txBody>
      </p:sp>
      <p:sp>
        <p:nvSpPr>
          <p:cNvPr id="4" name="文本框 1"/>
          <p:cNvSpPr txBox="1">
            <a:spLocks noChangeArrowheads="1"/>
          </p:cNvSpPr>
          <p:nvPr/>
        </p:nvSpPr>
        <p:spPr bwMode="auto">
          <a:xfrm>
            <a:off x="342900" y="1416685"/>
            <a:ext cx="8566150" cy="1631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0" fontAlgn="auto">
              <a:lnSpc>
                <a:spcPct val="12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)13.</a:t>
            </a:r>
            <a:r>
              <a:rPr lang="en-US" sz="2200">
                <a:latin typeface="Times New Roman" panose="02020603050405020304" charset="0"/>
                <a:ea typeface="黑体" panose="02010609060101010101" pitchFamily="49" charset="-122"/>
                <a:cs typeface="Times New Roman" panose="02020603050405020304" charset="0"/>
                <a:sym typeface="+mn-ea"/>
              </a:rPr>
              <a:t>A. </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nder    	B. s</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re    	C. r</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sh    	D. d</a:t>
            </a:r>
            <a:r>
              <a:rPr lang="en-US" sz="2200" u="sng">
                <a:latin typeface="Times New Roman" panose="02020603050405020304" charset="0"/>
                <a:ea typeface="黑体" panose="02010609060101010101" pitchFamily="49" charset="-122"/>
                <a:cs typeface="Times New Roman" panose="02020603050405020304" charset="0"/>
                <a:sym typeface="+mn-ea"/>
              </a:rPr>
              <a:t>u</a:t>
            </a:r>
            <a:r>
              <a:rPr lang="en-US" sz="2200">
                <a:latin typeface="Times New Roman" panose="02020603050405020304" charset="0"/>
                <a:ea typeface="黑体" panose="02010609060101010101" pitchFamily="49" charset="-122"/>
                <a:cs typeface="Times New Roman" panose="02020603050405020304" charset="0"/>
                <a:sym typeface="+mn-ea"/>
              </a:rPr>
              <a:t>ck</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27832" y="191502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B</a:t>
            </a:r>
          </a:p>
        </p:txBody>
      </p:sp>
      <p:sp>
        <p:nvSpPr>
          <p:cNvPr id="3" name="文本框 2"/>
          <p:cNvSpPr txBox="1">
            <a:spLocks noChangeArrowheads="1"/>
          </p:cNvSpPr>
          <p:nvPr/>
        </p:nvSpPr>
        <p:spPr bwMode="auto">
          <a:xfrm>
            <a:off x="285115" y="2769870"/>
            <a:ext cx="8395335" cy="495300"/>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rPr>
              <a:t>【解析】 </a:t>
            </a:r>
            <a:r>
              <a:rPr sz="2200">
                <a:solidFill>
                  <a:srgbClr val="FF0000"/>
                </a:solidFill>
                <a:latin typeface="Times New Roman" panose="02020603050405020304" charset="0"/>
                <a:ea typeface="黑体" panose="02010609060101010101" pitchFamily="49" charset="-122"/>
                <a:cs typeface="Times New Roman" panose="02020603050405020304" charset="0"/>
                <a:sym typeface="+mn-ea"/>
              </a:rPr>
              <a:t>B项中u发/ʊ/,其余项中发/ʌ/。</a:t>
            </a:r>
            <a:endParaRPr lang="en-US" altLang="zh-CN" sz="2200" dirty="0">
              <a:solidFill>
                <a:srgbClr val="FF0000"/>
              </a:solidFill>
              <a:uFillTx/>
              <a:latin typeface="Times New Roman" panose="02020603050405020304" charset="0"/>
              <a:ea typeface="黑体" panose="02010609060101010101" pitchFamily="49" charset="-122"/>
              <a:cs typeface="Times New Roman" panose="02020603050405020304" charset="0"/>
              <a:sym typeface="+mn-ea"/>
            </a:endParaRPr>
          </a:p>
        </p:txBody>
      </p:sp>
      <p:sp>
        <p:nvSpPr>
          <p:cNvPr id="15" name="文本框 14">
            <a:hlinkClick r:id="rId28" action="ppaction://hlinksldjump"/>
          </p:cNvPr>
          <p:cNvSpPr txBox="1"/>
          <p:nvPr>
            <p:custDataLst>
              <p:tags r:id="rId2"/>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16" name="文本框 15">
            <a:hlinkClick r:id="rId29" action="ppaction://hlinksldjump"/>
          </p:cNvPr>
          <p:cNvSpPr txBox="1"/>
          <p:nvPr>
            <p:custDataLst>
              <p:tags r:id="rId3"/>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17" name="文本框 16">
            <a:hlinkClick r:id="rId30" action="ppaction://hlinksldjump"/>
          </p:cNvPr>
          <p:cNvSpPr txBox="1"/>
          <p:nvPr>
            <p:custDataLst>
              <p:tags r:id="rId4"/>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18" name="文本框 17">
            <a:hlinkClick r:id="rId31" action="ppaction://hlinksldjump"/>
          </p:cNvPr>
          <p:cNvSpPr txBox="1"/>
          <p:nvPr>
            <p:custDataLst>
              <p:tags r:id="rId5"/>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23" name="文本框 22">
            <a:hlinkClick r:id="rId32" action="ppaction://hlinksldjump"/>
          </p:cNvPr>
          <p:cNvSpPr txBox="1"/>
          <p:nvPr>
            <p:custDataLst>
              <p:tags r:id="rId6"/>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29" name="文本框 28">
            <a:hlinkClick r:id="rId33" action="ppaction://hlinksldjump"/>
          </p:cNvPr>
          <p:cNvSpPr txBox="1"/>
          <p:nvPr>
            <p:custDataLst>
              <p:tags r:id="rId7"/>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30" name="文本框 29">
            <a:hlinkClick r:id="rId34" action="ppaction://hlinksldjump"/>
          </p:cNvPr>
          <p:cNvSpPr txBox="1"/>
          <p:nvPr>
            <p:custDataLst>
              <p:tags r:id="rId8"/>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31" name="文本框 30">
            <a:hlinkClick r:id="rId35" action="ppaction://hlinksldjump"/>
          </p:cNvPr>
          <p:cNvSpPr txBox="1"/>
          <p:nvPr>
            <p:custDataLst>
              <p:tags r:id="rId9"/>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36" name="文本框 35">
            <a:hlinkClick r:id="rId36" action="ppaction://hlinksldjump"/>
          </p:cNvPr>
          <p:cNvSpPr txBox="1"/>
          <p:nvPr>
            <p:custDataLst>
              <p:tags r:id="rId10"/>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7" name="文本框 36">
            <a:hlinkClick r:id="rId37" action="ppaction://hlinksldjump"/>
          </p:cNvPr>
          <p:cNvSpPr txBox="1"/>
          <p:nvPr>
            <p:custDataLst>
              <p:tags r:id="rId11"/>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39" name="文本框 38">
            <a:hlinkClick r:id="rId38" action="ppaction://hlinksldjump"/>
          </p:cNvPr>
          <p:cNvSpPr txBox="1"/>
          <p:nvPr>
            <p:custDataLst>
              <p:tags r:id="rId12"/>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39" action="ppaction://hlinksldjump"/>
          </p:cNvPr>
          <p:cNvSpPr txBox="1"/>
          <p:nvPr>
            <p:custDataLst>
              <p:tags r:id="rId13"/>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0" action="ppaction://hlinksldjump"/>
          </p:cNvPr>
          <p:cNvSpPr txBox="1"/>
          <p:nvPr>
            <p:custDataLst>
              <p:tags r:id="rId14"/>
            </p:custDataLst>
          </p:nvPr>
        </p:nvSpPr>
        <p:spPr>
          <a:xfrm>
            <a:off x="3521015" y="1126609"/>
            <a:ext cx="448310" cy="369332"/>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13</a:t>
            </a:r>
          </a:p>
        </p:txBody>
      </p:sp>
      <p:sp>
        <p:nvSpPr>
          <p:cNvPr id="44" name="文本框 43">
            <a:hlinkClick r:id="rId41" action="ppaction://hlinksldjump"/>
          </p:cNvPr>
          <p:cNvSpPr txBox="1"/>
          <p:nvPr>
            <p:custDataLst>
              <p:tags r:id="rId15"/>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2" action="ppaction://hlinksldjump"/>
          </p:cNvPr>
          <p:cNvSpPr txBox="1"/>
          <p:nvPr>
            <p:custDataLst>
              <p:tags r:id="rId16"/>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3" action="ppaction://hlinksldjump"/>
          </p:cNvPr>
          <p:cNvSpPr txBox="1"/>
          <p:nvPr>
            <p:custDataLst>
              <p:tags r:id="rId17"/>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4" action="ppaction://hlinksldjump"/>
          </p:cNvPr>
          <p:cNvSpPr txBox="1"/>
          <p:nvPr>
            <p:custDataLst>
              <p:tags r:id="rId18"/>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5" action="ppaction://hlinksldjump"/>
          </p:cNvPr>
          <p:cNvSpPr txBox="1"/>
          <p:nvPr>
            <p:custDataLst>
              <p:tags r:id="rId19"/>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6" action="ppaction://hlinksldjump"/>
          </p:cNvPr>
          <p:cNvSpPr txBox="1"/>
          <p:nvPr>
            <p:custDataLst>
              <p:tags r:id="rId20"/>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7" action="ppaction://hlinksldjump"/>
          </p:cNvPr>
          <p:cNvSpPr txBox="1"/>
          <p:nvPr>
            <p:custDataLst>
              <p:tags r:id="rId21"/>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48" action="ppaction://hlinksldjump"/>
          </p:cNvPr>
          <p:cNvSpPr txBox="1"/>
          <p:nvPr>
            <p:custDataLst>
              <p:tags r:id="rId22"/>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49" action="ppaction://hlinksldjump"/>
          </p:cNvPr>
          <p:cNvSpPr txBox="1"/>
          <p:nvPr>
            <p:custDataLst>
              <p:tags r:id="rId23"/>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0" action="ppaction://hlinksldjump"/>
          </p:cNvPr>
          <p:cNvSpPr txBox="1"/>
          <p:nvPr>
            <p:custDataLst>
              <p:tags r:id="rId24"/>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1" action="ppaction://hlinksldjump"/>
          </p:cNvPr>
          <p:cNvSpPr txBox="1"/>
          <p:nvPr>
            <p:custDataLst>
              <p:tags r:id="rId25"/>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2" action="ppaction://hlinksldjump"/>
          </p:cNvPr>
          <p:cNvSpPr txBox="1"/>
          <p:nvPr>
            <p:custDataLst>
              <p:tags r:id="rId26"/>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3" grpId="0" bldLvl="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t>64</a:t>
            </a:fld>
            <a:r>
              <a:rPr lang="zh-CN" altLang="en-US"/>
              <a:t>页，共76页</a:t>
            </a:r>
            <a:endParaRPr lang="zh-CN" altLang="en-US" dirty="0"/>
          </a:p>
        </p:txBody>
      </p:sp>
      <p:sp>
        <p:nvSpPr>
          <p:cNvPr id="4" name="文本框 1"/>
          <p:cNvSpPr txBox="1">
            <a:spLocks noChangeArrowheads="1"/>
          </p:cNvSpPr>
          <p:nvPr/>
        </p:nvSpPr>
        <p:spPr bwMode="auto">
          <a:xfrm>
            <a:off x="407670" y="1404620"/>
            <a:ext cx="8566150" cy="902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0" fontAlgn="auto">
              <a:lnSpc>
                <a:spcPct val="12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)14.</a:t>
            </a:r>
            <a:r>
              <a:rPr lang="en-US" sz="2200">
                <a:latin typeface="Times New Roman" panose="02020603050405020304" charset="0"/>
                <a:ea typeface="黑体" panose="02010609060101010101" pitchFamily="49" charset="-122"/>
                <a:cs typeface="Times New Roman" panose="02020603050405020304" charset="0"/>
                <a:sym typeface="+mn-ea"/>
              </a:rPr>
              <a:t>A. r</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m    	B. w</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d    	C. l</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k    	D. f</a:t>
            </a:r>
            <a:r>
              <a:rPr lang="en-US" sz="2200" u="sng">
                <a:latin typeface="Times New Roman" panose="02020603050405020304" charset="0"/>
                <a:ea typeface="黑体" panose="02010609060101010101" pitchFamily="49" charset="-122"/>
                <a:cs typeface="Times New Roman" panose="02020603050405020304" charset="0"/>
                <a:sym typeface="+mn-ea"/>
              </a:rPr>
              <a:t>oo</a:t>
            </a:r>
            <a:r>
              <a:rPr lang="en-US" sz="2200">
                <a:latin typeface="Times New Roman" panose="02020603050405020304" charset="0"/>
                <a:ea typeface="黑体" panose="02010609060101010101" pitchFamily="49" charset="-122"/>
                <a:cs typeface="Times New Roman" panose="02020603050405020304" charset="0"/>
                <a:sym typeface="+mn-ea"/>
              </a:rPr>
              <a:t>t</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4" name="文本框 13"/>
          <p:cNvSpPr txBox="1">
            <a:spLocks noChangeArrowheads="1"/>
          </p:cNvSpPr>
          <p:nvPr/>
        </p:nvSpPr>
        <p:spPr bwMode="auto">
          <a:xfrm>
            <a:off x="689427" y="187756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A</a:t>
            </a:r>
          </a:p>
        </p:txBody>
      </p:sp>
      <p:sp>
        <p:nvSpPr>
          <p:cNvPr id="5" name="文本框 4"/>
          <p:cNvSpPr txBox="1">
            <a:spLocks noChangeArrowheads="1"/>
          </p:cNvSpPr>
          <p:nvPr/>
        </p:nvSpPr>
        <p:spPr bwMode="auto">
          <a:xfrm>
            <a:off x="364490" y="2713355"/>
            <a:ext cx="8328025" cy="4972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lnSpc>
                <a:spcPct val="120000"/>
              </a:lnSpc>
            </a:pPr>
            <a:r>
              <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rPr>
              <a:t>【解析】</a:t>
            </a:r>
            <a:r>
              <a:rPr sz="2200">
                <a:solidFill>
                  <a:srgbClr val="FF0000"/>
                </a:solidFill>
                <a:latin typeface="Times New Roman" panose="02020603050405020304" charset="0"/>
                <a:ea typeface="黑体" panose="02010609060101010101" pitchFamily="49" charset="-122"/>
                <a:cs typeface="Times New Roman" panose="02020603050405020304" charset="0"/>
                <a:sym typeface="+mn-ea"/>
              </a:rPr>
              <a:t>A 项中oo发/uː/,其余项中发/ʊ/。</a:t>
            </a:r>
            <a:endParaRPr lang="zh-CN" altLang="en-US" sz="2200" dirty="0">
              <a:solidFill>
                <a:srgbClr val="FF0000"/>
              </a:solidFill>
              <a:uFillTx/>
              <a:latin typeface="Times New Roman" panose="02020603050405020304" charset="0"/>
              <a:ea typeface="黑体" panose="02010609060101010101" pitchFamily="49" charset="-122"/>
              <a:cs typeface="Times New Roman" panose="02020603050405020304" charset="0"/>
            </a:endParaRPr>
          </a:p>
        </p:txBody>
      </p:sp>
      <p:sp>
        <p:nvSpPr>
          <p:cNvPr id="12" name="文本框 11">
            <a:hlinkClick r:id="rId28" action="ppaction://hlinksldjump"/>
          </p:cNvPr>
          <p:cNvSpPr txBox="1"/>
          <p:nvPr>
            <p:custDataLst>
              <p:tags r:id="rId2"/>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15" name="文本框 14">
            <a:hlinkClick r:id="rId29" action="ppaction://hlinksldjump"/>
          </p:cNvPr>
          <p:cNvSpPr txBox="1"/>
          <p:nvPr>
            <p:custDataLst>
              <p:tags r:id="rId3"/>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16" name="文本框 15">
            <a:hlinkClick r:id="rId30" action="ppaction://hlinksldjump"/>
          </p:cNvPr>
          <p:cNvSpPr txBox="1"/>
          <p:nvPr>
            <p:custDataLst>
              <p:tags r:id="rId4"/>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25" name="文本框 24">
            <a:hlinkClick r:id="rId31" action="ppaction://hlinksldjump"/>
          </p:cNvPr>
          <p:cNvSpPr txBox="1"/>
          <p:nvPr>
            <p:custDataLst>
              <p:tags r:id="rId5"/>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26" name="文本框 25">
            <a:hlinkClick r:id="rId32" action="ppaction://hlinksldjump"/>
          </p:cNvPr>
          <p:cNvSpPr txBox="1"/>
          <p:nvPr>
            <p:custDataLst>
              <p:tags r:id="rId6"/>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27" name="文本框 26">
            <a:hlinkClick r:id="rId33" action="ppaction://hlinksldjump"/>
          </p:cNvPr>
          <p:cNvSpPr txBox="1"/>
          <p:nvPr>
            <p:custDataLst>
              <p:tags r:id="rId7"/>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29" name="文本框 28">
            <a:hlinkClick r:id="rId34" action="ppaction://hlinksldjump"/>
          </p:cNvPr>
          <p:cNvSpPr txBox="1"/>
          <p:nvPr>
            <p:custDataLst>
              <p:tags r:id="rId8"/>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36" name="文本框 35">
            <a:hlinkClick r:id="rId35" action="ppaction://hlinksldjump"/>
          </p:cNvPr>
          <p:cNvSpPr txBox="1"/>
          <p:nvPr>
            <p:custDataLst>
              <p:tags r:id="rId9"/>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37" name="文本框 36">
            <a:hlinkClick r:id="rId36" action="ppaction://hlinksldjump"/>
          </p:cNvPr>
          <p:cNvSpPr txBox="1"/>
          <p:nvPr>
            <p:custDataLst>
              <p:tags r:id="rId10"/>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8" name="文本框 37">
            <a:hlinkClick r:id="rId37" action="ppaction://hlinksldjump"/>
          </p:cNvPr>
          <p:cNvSpPr txBox="1"/>
          <p:nvPr>
            <p:custDataLst>
              <p:tags r:id="rId11"/>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40" name="文本框 39">
            <a:hlinkClick r:id="rId38" action="ppaction://hlinksldjump"/>
          </p:cNvPr>
          <p:cNvSpPr txBox="1"/>
          <p:nvPr>
            <p:custDataLst>
              <p:tags r:id="rId12"/>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39" action="ppaction://hlinksldjump"/>
          </p:cNvPr>
          <p:cNvSpPr txBox="1"/>
          <p:nvPr>
            <p:custDataLst>
              <p:tags r:id="rId13"/>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0" action="ppaction://hlinksldjump"/>
          </p:cNvPr>
          <p:cNvSpPr txBox="1"/>
          <p:nvPr>
            <p:custDataLst>
              <p:tags r:id="rId14"/>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1" action="ppaction://hlinksldjump"/>
          </p:cNvPr>
          <p:cNvSpPr txBox="1"/>
          <p:nvPr>
            <p:custDataLst>
              <p:tags r:id="rId15"/>
            </p:custDataLst>
          </p:nvPr>
        </p:nvSpPr>
        <p:spPr>
          <a:xfrm>
            <a:off x="4062035" y="1126609"/>
            <a:ext cx="434975" cy="369332"/>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14</a:t>
            </a:r>
          </a:p>
        </p:txBody>
      </p:sp>
      <p:sp>
        <p:nvSpPr>
          <p:cNvPr id="45" name="文本框 44">
            <a:hlinkClick r:id="rId42" action="ppaction://hlinksldjump"/>
          </p:cNvPr>
          <p:cNvSpPr txBox="1"/>
          <p:nvPr>
            <p:custDataLst>
              <p:tags r:id="rId16"/>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3" action="ppaction://hlinksldjump"/>
          </p:cNvPr>
          <p:cNvSpPr txBox="1"/>
          <p:nvPr>
            <p:custDataLst>
              <p:tags r:id="rId17"/>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4" action="ppaction://hlinksldjump"/>
          </p:cNvPr>
          <p:cNvSpPr txBox="1"/>
          <p:nvPr>
            <p:custDataLst>
              <p:tags r:id="rId18"/>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5" action="ppaction://hlinksldjump"/>
          </p:cNvPr>
          <p:cNvSpPr txBox="1"/>
          <p:nvPr>
            <p:custDataLst>
              <p:tags r:id="rId19"/>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6" action="ppaction://hlinksldjump"/>
          </p:cNvPr>
          <p:cNvSpPr txBox="1"/>
          <p:nvPr>
            <p:custDataLst>
              <p:tags r:id="rId20"/>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7" action="ppaction://hlinksldjump"/>
          </p:cNvPr>
          <p:cNvSpPr txBox="1"/>
          <p:nvPr>
            <p:custDataLst>
              <p:tags r:id="rId21"/>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48" action="ppaction://hlinksldjump"/>
          </p:cNvPr>
          <p:cNvSpPr txBox="1"/>
          <p:nvPr>
            <p:custDataLst>
              <p:tags r:id="rId22"/>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49" action="ppaction://hlinksldjump"/>
          </p:cNvPr>
          <p:cNvSpPr txBox="1"/>
          <p:nvPr>
            <p:custDataLst>
              <p:tags r:id="rId23"/>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0" action="ppaction://hlinksldjump"/>
          </p:cNvPr>
          <p:cNvSpPr txBox="1"/>
          <p:nvPr>
            <p:custDataLst>
              <p:tags r:id="rId24"/>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1" action="ppaction://hlinksldjump"/>
          </p:cNvPr>
          <p:cNvSpPr txBox="1"/>
          <p:nvPr>
            <p:custDataLst>
              <p:tags r:id="rId25"/>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2" action="ppaction://hlinksldjump"/>
          </p:cNvPr>
          <p:cNvSpPr txBox="1"/>
          <p:nvPr>
            <p:custDataLst>
              <p:tags r:id="rId26"/>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1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 calcmode="lin" valueType="num">
                                      <p:cBhvr additive="base">
                                        <p:cTn id="12" dur="500"/>
                                        <p:tgtEl>
                                          <p:spTgt spid="14"/>
                                        </p:tgtEl>
                                        <p:attrNameLst>
                                          <p:attrName>ppt_y</p:attrName>
                                        </p:attrNameLst>
                                      </p:cBhvr>
                                      <p:tavLst>
                                        <p:tav tm="0">
                                          <p:val>
                                            <p:strVal val="#ppt_y+#ppt_h*1.125000"/>
                                          </p:val>
                                        </p:tav>
                                        <p:tav tm="100000">
                                          <p:val>
                                            <p:strVal val="#ppt_y"/>
                                          </p:val>
                                        </p:tav>
                                      </p:tavLst>
                                    </p:anim>
                                    <p:animEffect transition="in" filter="wipe(up)">
                                      <p:cBhvr>
                                        <p:cTn id="1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5" grpId="0" bldLvl="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t>65</a:t>
            </a:fld>
            <a:r>
              <a:rPr lang="zh-CN" altLang="en-US"/>
              <a:t>页，共76页</a:t>
            </a:r>
            <a:endParaRPr lang="zh-CN" altLang="en-US" dirty="0"/>
          </a:p>
        </p:txBody>
      </p:sp>
      <p:sp>
        <p:nvSpPr>
          <p:cNvPr id="4" name="文本框 1"/>
          <p:cNvSpPr txBox="1">
            <a:spLocks noChangeArrowheads="1"/>
          </p:cNvSpPr>
          <p:nvPr/>
        </p:nvSpPr>
        <p:spPr bwMode="auto">
          <a:xfrm>
            <a:off x="386715" y="1425575"/>
            <a:ext cx="8684895" cy="902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0" fontAlgn="auto">
              <a:lnSpc>
                <a:spcPct val="12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)15.</a:t>
            </a:r>
            <a:r>
              <a:rPr lang="en-US" sz="2200">
                <a:latin typeface="Times New Roman" panose="02020603050405020304" charset="0"/>
                <a:ea typeface="黑体" panose="02010609060101010101" pitchFamily="49" charset="-122"/>
                <a:cs typeface="Times New Roman" panose="02020603050405020304" charset="0"/>
                <a:sym typeface="+mn-ea"/>
              </a:rPr>
              <a:t>A. liv</a:t>
            </a:r>
            <a:r>
              <a:rPr lang="en-US" sz="2200" u="sng">
                <a:latin typeface="Times New Roman" panose="02020603050405020304" charset="0"/>
                <a:ea typeface="黑体" panose="02010609060101010101" pitchFamily="49" charset="-122"/>
                <a:cs typeface="Times New Roman" panose="02020603050405020304" charset="0"/>
                <a:sym typeface="+mn-ea"/>
              </a:rPr>
              <a:t>ed</a:t>
            </a:r>
            <a:r>
              <a:rPr lang="en-US" sz="2200">
                <a:latin typeface="Times New Roman" panose="02020603050405020304" charset="0"/>
                <a:ea typeface="黑体" panose="02010609060101010101" pitchFamily="49" charset="-122"/>
                <a:cs typeface="Times New Roman" panose="02020603050405020304" charset="0"/>
                <a:sym typeface="+mn-ea"/>
              </a:rPr>
              <a:t>    	B. wash</a:t>
            </a:r>
            <a:r>
              <a:rPr lang="en-US" sz="2200" u="sng">
                <a:latin typeface="Times New Roman" panose="02020603050405020304" charset="0"/>
                <a:ea typeface="黑体" panose="02010609060101010101" pitchFamily="49" charset="-122"/>
                <a:cs typeface="Times New Roman" panose="02020603050405020304" charset="0"/>
                <a:sym typeface="+mn-ea"/>
              </a:rPr>
              <a:t>ed</a:t>
            </a:r>
            <a:r>
              <a:rPr lang="en-US" sz="2200">
                <a:latin typeface="Times New Roman" panose="02020603050405020304" charset="0"/>
                <a:ea typeface="黑体" panose="02010609060101010101" pitchFamily="49" charset="-122"/>
                <a:cs typeface="Times New Roman" panose="02020603050405020304" charset="0"/>
                <a:sym typeface="+mn-ea"/>
              </a:rPr>
              <a:t>    	C. call</a:t>
            </a:r>
            <a:r>
              <a:rPr lang="en-US" sz="2200" u="sng">
                <a:latin typeface="Times New Roman" panose="02020603050405020304" charset="0"/>
                <a:ea typeface="黑体" panose="02010609060101010101" pitchFamily="49" charset="-122"/>
                <a:cs typeface="Times New Roman" panose="02020603050405020304" charset="0"/>
                <a:sym typeface="+mn-ea"/>
              </a:rPr>
              <a:t>ed</a:t>
            </a:r>
            <a:r>
              <a:rPr lang="en-US" sz="2200">
                <a:latin typeface="Times New Roman" panose="02020603050405020304" charset="0"/>
                <a:ea typeface="黑体" panose="02010609060101010101" pitchFamily="49" charset="-122"/>
                <a:cs typeface="Times New Roman" panose="02020603050405020304" charset="0"/>
                <a:sym typeface="+mn-ea"/>
              </a:rPr>
              <a:t>    	D. rain</a:t>
            </a:r>
            <a:r>
              <a:rPr lang="en-US" sz="2200" u="sng">
                <a:latin typeface="Times New Roman" panose="02020603050405020304" charset="0"/>
                <a:ea typeface="黑体" panose="02010609060101010101" pitchFamily="49" charset="-122"/>
                <a:cs typeface="Times New Roman" panose="02020603050405020304" charset="0"/>
                <a:sym typeface="+mn-ea"/>
              </a:rPr>
              <a:t>ed</a:t>
            </a:r>
            <a:endParaRPr lang="en-US" sz="2200" u="sng" dirty="0">
              <a:latin typeface="Times New Roman" panose="02020603050405020304" charset="0"/>
              <a:ea typeface="黑体" panose="02010609060101010101" pitchFamily="49" charset="-122"/>
              <a:cs typeface="Times New Roman" panose="02020603050405020304" charset="0"/>
              <a:sym typeface="+mn-ea"/>
            </a:endParaRPr>
          </a:p>
        </p:txBody>
      </p:sp>
      <p:sp>
        <p:nvSpPr>
          <p:cNvPr id="15" name="文本框 14"/>
          <p:cNvSpPr txBox="1">
            <a:spLocks noChangeArrowheads="1"/>
          </p:cNvSpPr>
          <p:nvPr/>
        </p:nvSpPr>
        <p:spPr bwMode="auto">
          <a:xfrm>
            <a:off x="684347" y="189851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B</a:t>
            </a:r>
          </a:p>
        </p:txBody>
      </p:sp>
      <p:sp>
        <p:nvSpPr>
          <p:cNvPr id="37" name="文本框 36"/>
          <p:cNvSpPr txBox="1">
            <a:spLocks noChangeArrowheads="1"/>
          </p:cNvSpPr>
          <p:nvPr/>
        </p:nvSpPr>
        <p:spPr bwMode="auto">
          <a:xfrm>
            <a:off x="386715" y="3004185"/>
            <a:ext cx="8328025" cy="4972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lnSpc>
                <a:spcPct val="12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a:solidFill>
                  <a:srgbClr val="FF0000"/>
                </a:solidFill>
                <a:latin typeface="Times New Roman" panose="02020603050405020304" charset="0"/>
                <a:ea typeface="黑体" panose="02010609060101010101" pitchFamily="49" charset="-122"/>
                <a:cs typeface="Times New Roman" panose="02020603050405020304" charset="0"/>
                <a:sym typeface="+mn-ea"/>
              </a:rPr>
              <a:t>B项中ed发/t/,其余项中发/d/。</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9" name="文本框 8">
            <a:hlinkClick r:id="rId28" action="ppaction://hlinksldjump"/>
          </p:cNvPr>
          <p:cNvSpPr txBox="1"/>
          <p:nvPr>
            <p:custDataLst>
              <p:tags r:id="rId2"/>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10" name="文本框 9">
            <a:hlinkClick r:id="rId29" action="ppaction://hlinksldjump"/>
          </p:cNvPr>
          <p:cNvSpPr txBox="1"/>
          <p:nvPr>
            <p:custDataLst>
              <p:tags r:id="rId3"/>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11" name="文本框 10">
            <a:hlinkClick r:id="rId30" action="ppaction://hlinksldjump"/>
          </p:cNvPr>
          <p:cNvSpPr txBox="1"/>
          <p:nvPr>
            <p:custDataLst>
              <p:tags r:id="rId4"/>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12" name="文本框 11">
            <a:hlinkClick r:id="rId31" action="ppaction://hlinksldjump"/>
          </p:cNvPr>
          <p:cNvSpPr txBox="1"/>
          <p:nvPr>
            <p:custDataLst>
              <p:tags r:id="rId5"/>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13" name="文本框 12">
            <a:hlinkClick r:id="rId32" action="ppaction://hlinksldjump"/>
          </p:cNvPr>
          <p:cNvSpPr txBox="1"/>
          <p:nvPr>
            <p:custDataLst>
              <p:tags r:id="rId6"/>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16" name="文本框 15">
            <a:hlinkClick r:id="rId33" action="ppaction://hlinksldjump"/>
          </p:cNvPr>
          <p:cNvSpPr txBox="1"/>
          <p:nvPr>
            <p:custDataLst>
              <p:tags r:id="rId7"/>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25" name="文本框 24">
            <a:hlinkClick r:id="rId34" action="ppaction://hlinksldjump"/>
          </p:cNvPr>
          <p:cNvSpPr txBox="1"/>
          <p:nvPr>
            <p:custDataLst>
              <p:tags r:id="rId8"/>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26" name="文本框 25">
            <a:hlinkClick r:id="rId35" action="ppaction://hlinksldjump"/>
          </p:cNvPr>
          <p:cNvSpPr txBox="1"/>
          <p:nvPr>
            <p:custDataLst>
              <p:tags r:id="rId9"/>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29" name="文本框 28">
            <a:hlinkClick r:id="rId36" action="ppaction://hlinksldjump"/>
          </p:cNvPr>
          <p:cNvSpPr txBox="1"/>
          <p:nvPr>
            <p:custDataLst>
              <p:tags r:id="rId10"/>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6" name="文本框 35">
            <a:hlinkClick r:id="rId37" action="ppaction://hlinksldjump"/>
          </p:cNvPr>
          <p:cNvSpPr txBox="1"/>
          <p:nvPr>
            <p:custDataLst>
              <p:tags r:id="rId11"/>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39" name="文本框 38">
            <a:hlinkClick r:id="rId38" action="ppaction://hlinksldjump"/>
          </p:cNvPr>
          <p:cNvSpPr txBox="1"/>
          <p:nvPr>
            <p:custDataLst>
              <p:tags r:id="rId12"/>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39" action="ppaction://hlinksldjump"/>
          </p:cNvPr>
          <p:cNvSpPr txBox="1"/>
          <p:nvPr>
            <p:custDataLst>
              <p:tags r:id="rId13"/>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0" action="ppaction://hlinksldjump"/>
          </p:cNvPr>
          <p:cNvSpPr txBox="1"/>
          <p:nvPr>
            <p:custDataLst>
              <p:tags r:id="rId14"/>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1" action="ppaction://hlinksldjump"/>
          </p:cNvPr>
          <p:cNvSpPr txBox="1"/>
          <p:nvPr>
            <p:custDataLst>
              <p:tags r:id="rId15"/>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2" action="ppaction://hlinksldjump"/>
          </p:cNvPr>
          <p:cNvSpPr txBox="1"/>
          <p:nvPr>
            <p:custDataLst>
              <p:tags r:id="rId16"/>
            </p:custDataLst>
          </p:nvPr>
        </p:nvSpPr>
        <p:spPr>
          <a:xfrm>
            <a:off x="4589720" y="1126609"/>
            <a:ext cx="447040" cy="369332"/>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15</a:t>
            </a:r>
          </a:p>
        </p:txBody>
      </p:sp>
      <p:sp>
        <p:nvSpPr>
          <p:cNvPr id="46" name="文本框 45">
            <a:hlinkClick r:id="rId43" action="ppaction://hlinksldjump"/>
          </p:cNvPr>
          <p:cNvSpPr txBox="1"/>
          <p:nvPr>
            <p:custDataLst>
              <p:tags r:id="rId17"/>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4" action="ppaction://hlinksldjump"/>
          </p:cNvPr>
          <p:cNvSpPr txBox="1"/>
          <p:nvPr>
            <p:custDataLst>
              <p:tags r:id="rId18"/>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5" action="ppaction://hlinksldjump"/>
          </p:cNvPr>
          <p:cNvSpPr txBox="1"/>
          <p:nvPr>
            <p:custDataLst>
              <p:tags r:id="rId19"/>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6" action="ppaction://hlinksldjump"/>
          </p:cNvPr>
          <p:cNvSpPr txBox="1"/>
          <p:nvPr>
            <p:custDataLst>
              <p:tags r:id="rId20"/>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7" action="ppaction://hlinksldjump"/>
          </p:cNvPr>
          <p:cNvSpPr txBox="1"/>
          <p:nvPr>
            <p:custDataLst>
              <p:tags r:id="rId21"/>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48" action="ppaction://hlinksldjump"/>
          </p:cNvPr>
          <p:cNvSpPr txBox="1"/>
          <p:nvPr>
            <p:custDataLst>
              <p:tags r:id="rId22"/>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49" action="ppaction://hlinksldjump"/>
          </p:cNvPr>
          <p:cNvSpPr txBox="1"/>
          <p:nvPr>
            <p:custDataLst>
              <p:tags r:id="rId23"/>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0" action="ppaction://hlinksldjump"/>
          </p:cNvPr>
          <p:cNvSpPr txBox="1"/>
          <p:nvPr>
            <p:custDataLst>
              <p:tags r:id="rId24"/>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1" action="ppaction://hlinksldjump"/>
          </p:cNvPr>
          <p:cNvSpPr txBox="1"/>
          <p:nvPr>
            <p:custDataLst>
              <p:tags r:id="rId25"/>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2" action="ppaction://hlinksldjump"/>
          </p:cNvPr>
          <p:cNvSpPr txBox="1"/>
          <p:nvPr>
            <p:custDataLst>
              <p:tags r:id="rId26"/>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p:tgtEl>
                                          <p:spTgt spid="15"/>
                                        </p:tgtEl>
                                        <p:attrNameLst>
                                          <p:attrName>ppt_y</p:attrName>
                                        </p:attrNameLst>
                                      </p:cBhvr>
                                      <p:tavLst>
                                        <p:tav tm="0">
                                          <p:val>
                                            <p:strVal val="#ppt_y+#ppt_h*1.125000"/>
                                          </p:val>
                                        </p:tav>
                                        <p:tav tm="100000">
                                          <p:val>
                                            <p:strVal val="#ppt_y"/>
                                          </p:val>
                                        </p:tav>
                                      </p:tavLst>
                                    </p:anim>
                                    <p:animEffect transition="in" filter="wipe(up)">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37" grpId="0" bldLvl="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t>66</a:t>
            </a:fld>
            <a:r>
              <a:rPr lang="zh-CN" altLang="en-US"/>
              <a:t>页，共76页</a:t>
            </a:r>
            <a:endParaRPr lang="zh-CN" altLang="en-US" dirty="0"/>
          </a:p>
        </p:txBody>
      </p:sp>
      <p:sp>
        <p:nvSpPr>
          <p:cNvPr id="4" name="文本框 1"/>
          <p:cNvSpPr txBox="1">
            <a:spLocks noChangeArrowheads="1"/>
          </p:cNvSpPr>
          <p:nvPr/>
        </p:nvSpPr>
        <p:spPr bwMode="auto">
          <a:xfrm>
            <a:off x="386715" y="1425575"/>
            <a:ext cx="8684895" cy="902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0" fontAlgn="auto">
              <a:lnSpc>
                <a:spcPct val="12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)1</a:t>
            </a:r>
            <a:r>
              <a:rPr lang="en-US" sz="2200" dirty="0">
                <a:latin typeface="Times New Roman" panose="02020603050405020304" charset="0"/>
                <a:ea typeface="黑体" panose="02010609060101010101" pitchFamily="49" charset="-122"/>
                <a:cs typeface="Times New Roman" panose="02020603050405020304" charset="0"/>
                <a:sym typeface="+mn-ea"/>
              </a:rPr>
              <a:t>6</a:t>
            </a: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a:latin typeface="Times New Roman" panose="02020603050405020304" charset="0"/>
                <a:ea typeface="黑体" panose="02010609060101010101" pitchFamily="49" charset="-122"/>
                <a:cs typeface="Times New Roman" panose="02020603050405020304" charset="0"/>
                <a:sym typeface="+mn-ea"/>
              </a:rPr>
              <a:t>A. f</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t    	B. m</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p    	C. b</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d    	D. </a:t>
            </a:r>
            <a:r>
              <a:rPr lang="en-US" sz="2200" u="sng">
                <a:latin typeface="Times New Roman" panose="02020603050405020304" charset="0"/>
                <a:ea typeface="黑体" panose="02010609060101010101" pitchFamily="49" charset="-122"/>
                <a:cs typeface="Times New Roman" panose="02020603050405020304" charset="0"/>
                <a:sym typeface="+mn-ea"/>
              </a:rPr>
              <a:t>a</a:t>
            </a:r>
            <a:r>
              <a:rPr lang="en-US" sz="2200">
                <a:latin typeface="Times New Roman" panose="02020603050405020304" charset="0"/>
                <a:ea typeface="黑体" panose="02010609060101010101" pitchFamily="49" charset="-122"/>
                <a:cs typeface="Times New Roman" panose="02020603050405020304" charset="0"/>
                <a:sym typeface="+mn-ea"/>
              </a:rPr>
              <a:t>sk</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5" name="文本框 14"/>
          <p:cNvSpPr txBox="1">
            <a:spLocks noChangeArrowheads="1"/>
          </p:cNvSpPr>
          <p:nvPr/>
        </p:nvSpPr>
        <p:spPr bwMode="auto">
          <a:xfrm>
            <a:off x="684347" y="189851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D</a:t>
            </a:r>
          </a:p>
        </p:txBody>
      </p:sp>
      <p:sp>
        <p:nvSpPr>
          <p:cNvPr id="37" name="文本框 36"/>
          <p:cNvSpPr txBox="1">
            <a:spLocks noChangeArrowheads="1"/>
          </p:cNvSpPr>
          <p:nvPr/>
        </p:nvSpPr>
        <p:spPr bwMode="auto">
          <a:xfrm>
            <a:off x="471805" y="3004185"/>
            <a:ext cx="8201025" cy="4972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lnSpc>
                <a:spcPct val="12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a:solidFill>
                  <a:srgbClr val="FF0000"/>
                </a:solidFill>
                <a:latin typeface="Times New Roman" panose="02020603050405020304" charset="0"/>
                <a:ea typeface="黑体" panose="02010609060101010101" pitchFamily="49" charset="-122"/>
                <a:cs typeface="Times New Roman" panose="02020603050405020304" charset="0"/>
                <a:sym typeface="+mn-ea"/>
              </a:rPr>
              <a:t>D 项中a发</a:t>
            </a:r>
            <a:r>
              <a:rPr lang="en-US" alt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/ɑ:/</a:t>
            </a:r>
            <a:r>
              <a:rPr sz="2200">
                <a:solidFill>
                  <a:srgbClr val="FF0000"/>
                </a:solidFill>
                <a:latin typeface="Times New Roman" panose="02020603050405020304" charset="0"/>
                <a:ea typeface="黑体" panose="02010609060101010101" pitchFamily="49" charset="-122"/>
                <a:cs typeface="Times New Roman" panose="02020603050405020304" charset="0"/>
                <a:sym typeface="+mn-ea"/>
              </a:rPr>
              <a:t>,其余项中发/æ/。</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9" name="文本框 8">
            <a:hlinkClick r:id="rId28" action="ppaction://hlinksldjump"/>
          </p:cNvPr>
          <p:cNvSpPr txBox="1"/>
          <p:nvPr>
            <p:custDataLst>
              <p:tags r:id="rId2"/>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10" name="文本框 9">
            <a:hlinkClick r:id="rId29" action="ppaction://hlinksldjump"/>
          </p:cNvPr>
          <p:cNvSpPr txBox="1"/>
          <p:nvPr>
            <p:custDataLst>
              <p:tags r:id="rId3"/>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11" name="文本框 10">
            <a:hlinkClick r:id="rId30" action="ppaction://hlinksldjump"/>
          </p:cNvPr>
          <p:cNvSpPr txBox="1"/>
          <p:nvPr>
            <p:custDataLst>
              <p:tags r:id="rId4"/>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12" name="文本框 11">
            <a:hlinkClick r:id="rId31" action="ppaction://hlinksldjump"/>
          </p:cNvPr>
          <p:cNvSpPr txBox="1"/>
          <p:nvPr>
            <p:custDataLst>
              <p:tags r:id="rId5"/>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13" name="文本框 12">
            <a:hlinkClick r:id="rId32" action="ppaction://hlinksldjump"/>
          </p:cNvPr>
          <p:cNvSpPr txBox="1"/>
          <p:nvPr>
            <p:custDataLst>
              <p:tags r:id="rId6"/>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16" name="文本框 15">
            <a:hlinkClick r:id="rId33" action="ppaction://hlinksldjump"/>
          </p:cNvPr>
          <p:cNvSpPr txBox="1"/>
          <p:nvPr>
            <p:custDataLst>
              <p:tags r:id="rId7"/>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25" name="文本框 24">
            <a:hlinkClick r:id="rId34" action="ppaction://hlinksldjump"/>
          </p:cNvPr>
          <p:cNvSpPr txBox="1"/>
          <p:nvPr>
            <p:custDataLst>
              <p:tags r:id="rId8"/>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26" name="文本框 25">
            <a:hlinkClick r:id="rId35" action="ppaction://hlinksldjump"/>
          </p:cNvPr>
          <p:cNvSpPr txBox="1"/>
          <p:nvPr>
            <p:custDataLst>
              <p:tags r:id="rId9"/>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29" name="文本框 28">
            <a:hlinkClick r:id="rId36" action="ppaction://hlinksldjump"/>
          </p:cNvPr>
          <p:cNvSpPr txBox="1"/>
          <p:nvPr>
            <p:custDataLst>
              <p:tags r:id="rId10"/>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6" name="文本框 35">
            <a:hlinkClick r:id="rId37" action="ppaction://hlinksldjump"/>
          </p:cNvPr>
          <p:cNvSpPr txBox="1"/>
          <p:nvPr>
            <p:custDataLst>
              <p:tags r:id="rId11"/>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39" name="文本框 38">
            <a:hlinkClick r:id="rId38" action="ppaction://hlinksldjump"/>
          </p:cNvPr>
          <p:cNvSpPr txBox="1"/>
          <p:nvPr>
            <p:custDataLst>
              <p:tags r:id="rId12"/>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39" action="ppaction://hlinksldjump"/>
          </p:cNvPr>
          <p:cNvSpPr txBox="1"/>
          <p:nvPr>
            <p:custDataLst>
              <p:tags r:id="rId13"/>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0" action="ppaction://hlinksldjump"/>
          </p:cNvPr>
          <p:cNvSpPr txBox="1"/>
          <p:nvPr>
            <p:custDataLst>
              <p:tags r:id="rId14"/>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1" action="ppaction://hlinksldjump"/>
          </p:cNvPr>
          <p:cNvSpPr txBox="1"/>
          <p:nvPr>
            <p:custDataLst>
              <p:tags r:id="rId15"/>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2" action="ppaction://hlinksldjump"/>
          </p:cNvPr>
          <p:cNvSpPr txBox="1"/>
          <p:nvPr>
            <p:custDataLst>
              <p:tags r:id="rId16"/>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3" action="ppaction://hlinksldjump"/>
          </p:cNvPr>
          <p:cNvSpPr txBox="1"/>
          <p:nvPr>
            <p:custDataLst>
              <p:tags r:id="rId17"/>
            </p:custDataLst>
          </p:nvPr>
        </p:nvSpPr>
        <p:spPr>
          <a:xfrm>
            <a:off x="5129470" y="1127125"/>
            <a:ext cx="44704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16</a:t>
            </a:r>
          </a:p>
        </p:txBody>
      </p:sp>
      <p:sp>
        <p:nvSpPr>
          <p:cNvPr id="47" name="文本框 46">
            <a:hlinkClick r:id="rId44" action="ppaction://hlinksldjump"/>
          </p:cNvPr>
          <p:cNvSpPr txBox="1"/>
          <p:nvPr>
            <p:custDataLst>
              <p:tags r:id="rId18"/>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5" action="ppaction://hlinksldjump"/>
          </p:cNvPr>
          <p:cNvSpPr txBox="1"/>
          <p:nvPr>
            <p:custDataLst>
              <p:tags r:id="rId19"/>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6" action="ppaction://hlinksldjump"/>
          </p:cNvPr>
          <p:cNvSpPr txBox="1"/>
          <p:nvPr>
            <p:custDataLst>
              <p:tags r:id="rId20"/>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7" action="ppaction://hlinksldjump"/>
          </p:cNvPr>
          <p:cNvSpPr txBox="1"/>
          <p:nvPr>
            <p:custDataLst>
              <p:tags r:id="rId21"/>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48" action="ppaction://hlinksldjump"/>
          </p:cNvPr>
          <p:cNvSpPr txBox="1"/>
          <p:nvPr>
            <p:custDataLst>
              <p:tags r:id="rId22"/>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49" action="ppaction://hlinksldjump"/>
          </p:cNvPr>
          <p:cNvSpPr txBox="1"/>
          <p:nvPr>
            <p:custDataLst>
              <p:tags r:id="rId23"/>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0" action="ppaction://hlinksldjump"/>
          </p:cNvPr>
          <p:cNvSpPr txBox="1"/>
          <p:nvPr>
            <p:custDataLst>
              <p:tags r:id="rId24"/>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1" action="ppaction://hlinksldjump"/>
          </p:cNvPr>
          <p:cNvSpPr txBox="1"/>
          <p:nvPr>
            <p:custDataLst>
              <p:tags r:id="rId25"/>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2" action="ppaction://hlinksldjump"/>
          </p:cNvPr>
          <p:cNvSpPr txBox="1"/>
          <p:nvPr>
            <p:custDataLst>
              <p:tags r:id="rId26"/>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p:tgtEl>
                                          <p:spTgt spid="15"/>
                                        </p:tgtEl>
                                        <p:attrNameLst>
                                          <p:attrName>ppt_y</p:attrName>
                                        </p:attrNameLst>
                                      </p:cBhvr>
                                      <p:tavLst>
                                        <p:tav tm="0">
                                          <p:val>
                                            <p:strVal val="#ppt_y+#ppt_h*1.125000"/>
                                          </p:val>
                                        </p:tav>
                                        <p:tav tm="100000">
                                          <p:val>
                                            <p:strVal val="#ppt_y"/>
                                          </p:val>
                                        </p:tav>
                                      </p:tavLst>
                                    </p:anim>
                                    <p:animEffect transition="in" filter="wipe(up)">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37" grpId="0" bldLvl="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t>67</a:t>
            </a:fld>
            <a:r>
              <a:rPr lang="zh-CN" altLang="en-US"/>
              <a:t>页，共76页</a:t>
            </a:r>
            <a:endParaRPr lang="zh-CN" altLang="en-US" dirty="0"/>
          </a:p>
        </p:txBody>
      </p:sp>
      <p:sp>
        <p:nvSpPr>
          <p:cNvPr id="4" name="文本框 1"/>
          <p:cNvSpPr txBox="1">
            <a:spLocks noChangeArrowheads="1"/>
          </p:cNvSpPr>
          <p:nvPr/>
        </p:nvSpPr>
        <p:spPr bwMode="auto">
          <a:xfrm>
            <a:off x="386715" y="1425575"/>
            <a:ext cx="8684895" cy="902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0" fontAlgn="auto">
              <a:lnSpc>
                <a:spcPct val="12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)1</a:t>
            </a:r>
            <a:r>
              <a:rPr lang="en-US" sz="2200" dirty="0">
                <a:latin typeface="Times New Roman" panose="02020603050405020304" charset="0"/>
                <a:ea typeface="黑体" panose="02010609060101010101" pitchFamily="49" charset="-122"/>
                <a:cs typeface="Times New Roman" panose="02020603050405020304" charset="0"/>
                <a:sym typeface="+mn-ea"/>
              </a:rPr>
              <a:t>7</a:t>
            </a:r>
            <a:r>
              <a:rPr sz="2200" dirty="0">
                <a:latin typeface="Times New Roman" panose="02020603050405020304" charset="0"/>
                <a:ea typeface="黑体" panose="02010609060101010101" pitchFamily="49" charset="-122"/>
                <a:cs typeface="Times New Roman" panose="02020603050405020304" charset="0"/>
                <a:sym typeface="+mn-ea"/>
              </a:rPr>
              <a:t>.</a:t>
            </a:r>
            <a:r>
              <a:rPr lang="en-US" sz="2200">
                <a:latin typeface="Times New Roman" panose="02020603050405020304" charset="0"/>
                <a:ea typeface="黑体" panose="02010609060101010101" pitchFamily="49" charset="-122"/>
                <a:cs typeface="Times New Roman" panose="02020603050405020304" charset="0"/>
                <a:sym typeface="+mn-ea"/>
              </a:rPr>
              <a:t>A. w</a:t>
            </a:r>
            <a:r>
              <a:rPr lang="en-US" sz="2200" u="sng">
                <a:latin typeface="Times New Roman" panose="02020603050405020304" charset="0"/>
                <a:ea typeface="黑体" panose="02010609060101010101" pitchFamily="49" charset="-122"/>
                <a:cs typeface="Times New Roman" panose="02020603050405020304" charset="0"/>
                <a:sym typeface="+mn-ea"/>
              </a:rPr>
              <a:t>ou</a:t>
            </a:r>
            <a:r>
              <a:rPr lang="en-US" sz="2200">
                <a:latin typeface="Times New Roman" panose="02020603050405020304" charset="0"/>
                <a:ea typeface="黑体" panose="02010609060101010101" pitchFamily="49" charset="-122"/>
                <a:cs typeface="Times New Roman" panose="02020603050405020304" charset="0"/>
                <a:sym typeface="+mn-ea"/>
              </a:rPr>
              <a:t>ld    	B. y</a:t>
            </a:r>
            <a:r>
              <a:rPr lang="en-US" sz="2200" u="sng">
                <a:latin typeface="Times New Roman" panose="02020603050405020304" charset="0"/>
                <a:ea typeface="黑体" panose="02010609060101010101" pitchFamily="49" charset="-122"/>
                <a:cs typeface="Times New Roman" panose="02020603050405020304" charset="0"/>
                <a:sym typeface="+mn-ea"/>
              </a:rPr>
              <a:t>ou</a:t>
            </a:r>
            <a:r>
              <a:rPr lang="en-US" sz="2200">
                <a:latin typeface="Times New Roman" panose="02020603050405020304" charset="0"/>
                <a:ea typeface="黑体" panose="02010609060101010101" pitchFamily="49" charset="-122"/>
                <a:cs typeface="Times New Roman" panose="02020603050405020304" charset="0"/>
                <a:sym typeface="+mn-ea"/>
              </a:rPr>
              <a:t>ng    	C. c</a:t>
            </a:r>
            <a:r>
              <a:rPr lang="en-US" sz="2200" u="sng">
                <a:latin typeface="Times New Roman" panose="02020603050405020304" charset="0"/>
                <a:ea typeface="黑体" panose="02010609060101010101" pitchFamily="49" charset="-122"/>
                <a:cs typeface="Times New Roman" panose="02020603050405020304" charset="0"/>
                <a:sym typeface="+mn-ea"/>
              </a:rPr>
              <a:t>ou</a:t>
            </a:r>
            <a:r>
              <a:rPr lang="en-US" sz="2200">
                <a:latin typeface="Times New Roman" panose="02020603050405020304" charset="0"/>
                <a:ea typeface="黑体" panose="02010609060101010101" pitchFamily="49" charset="-122"/>
                <a:cs typeface="Times New Roman" panose="02020603050405020304" charset="0"/>
                <a:sym typeface="+mn-ea"/>
              </a:rPr>
              <a:t>ld    	D. sh</a:t>
            </a:r>
            <a:r>
              <a:rPr lang="en-US" sz="2200" u="sng">
                <a:latin typeface="Times New Roman" panose="02020603050405020304" charset="0"/>
                <a:ea typeface="黑体" panose="02010609060101010101" pitchFamily="49" charset="-122"/>
                <a:cs typeface="Times New Roman" panose="02020603050405020304" charset="0"/>
                <a:sym typeface="+mn-ea"/>
              </a:rPr>
              <a:t>ou</a:t>
            </a:r>
            <a:r>
              <a:rPr lang="en-US" sz="2200">
                <a:latin typeface="Times New Roman" panose="02020603050405020304" charset="0"/>
                <a:ea typeface="黑体" panose="02010609060101010101" pitchFamily="49" charset="-122"/>
                <a:cs typeface="Times New Roman" panose="02020603050405020304" charset="0"/>
                <a:sym typeface="+mn-ea"/>
              </a:rPr>
              <a:t>ld</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5" name="文本框 14"/>
          <p:cNvSpPr txBox="1">
            <a:spLocks noChangeArrowheads="1"/>
          </p:cNvSpPr>
          <p:nvPr/>
        </p:nvSpPr>
        <p:spPr bwMode="auto">
          <a:xfrm>
            <a:off x="684347" y="189851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B</a:t>
            </a:r>
          </a:p>
        </p:txBody>
      </p:sp>
      <p:sp>
        <p:nvSpPr>
          <p:cNvPr id="37" name="文本框 36"/>
          <p:cNvSpPr txBox="1">
            <a:spLocks noChangeArrowheads="1"/>
          </p:cNvSpPr>
          <p:nvPr/>
        </p:nvSpPr>
        <p:spPr bwMode="auto">
          <a:xfrm>
            <a:off x="408305" y="2773045"/>
            <a:ext cx="8328025" cy="4972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lnSpc>
                <a:spcPct val="12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a:solidFill>
                  <a:srgbClr val="FF0000"/>
                </a:solidFill>
                <a:latin typeface="Times New Roman" panose="02020603050405020304" charset="0"/>
                <a:ea typeface="黑体" panose="02010609060101010101" pitchFamily="49" charset="-122"/>
                <a:cs typeface="Times New Roman" panose="02020603050405020304" charset="0"/>
                <a:sym typeface="+mn-ea"/>
              </a:rPr>
              <a:t>B项中ou发/ʌ/,其余项中发/ʊ/。</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9" name="文本框 8">
            <a:hlinkClick r:id="rId28" action="ppaction://hlinksldjump"/>
          </p:cNvPr>
          <p:cNvSpPr txBox="1"/>
          <p:nvPr>
            <p:custDataLst>
              <p:tags r:id="rId2"/>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10" name="文本框 9">
            <a:hlinkClick r:id="rId29" action="ppaction://hlinksldjump"/>
          </p:cNvPr>
          <p:cNvSpPr txBox="1"/>
          <p:nvPr>
            <p:custDataLst>
              <p:tags r:id="rId3"/>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11" name="文本框 10">
            <a:hlinkClick r:id="rId30" action="ppaction://hlinksldjump"/>
          </p:cNvPr>
          <p:cNvSpPr txBox="1"/>
          <p:nvPr>
            <p:custDataLst>
              <p:tags r:id="rId4"/>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12" name="文本框 11">
            <a:hlinkClick r:id="rId31" action="ppaction://hlinksldjump"/>
          </p:cNvPr>
          <p:cNvSpPr txBox="1"/>
          <p:nvPr>
            <p:custDataLst>
              <p:tags r:id="rId5"/>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13" name="文本框 12">
            <a:hlinkClick r:id="rId32" action="ppaction://hlinksldjump"/>
          </p:cNvPr>
          <p:cNvSpPr txBox="1"/>
          <p:nvPr>
            <p:custDataLst>
              <p:tags r:id="rId6"/>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16" name="文本框 15">
            <a:hlinkClick r:id="rId33" action="ppaction://hlinksldjump"/>
          </p:cNvPr>
          <p:cNvSpPr txBox="1"/>
          <p:nvPr>
            <p:custDataLst>
              <p:tags r:id="rId7"/>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25" name="文本框 24">
            <a:hlinkClick r:id="rId34" action="ppaction://hlinksldjump"/>
          </p:cNvPr>
          <p:cNvSpPr txBox="1"/>
          <p:nvPr>
            <p:custDataLst>
              <p:tags r:id="rId8"/>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26" name="文本框 25">
            <a:hlinkClick r:id="rId35" action="ppaction://hlinksldjump"/>
          </p:cNvPr>
          <p:cNvSpPr txBox="1"/>
          <p:nvPr>
            <p:custDataLst>
              <p:tags r:id="rId9"/>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29" name="文本框 28">
            <a:hlinkClick r:id="rId36" action="ppaction://hlinksldjump"/>
          </p:cNvPr>
          <p:cNvSpPr txBox="1"/>
          <p:nvPr>
            <p:custDataLst>
              <p:tags r:id="rId10"/>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6" name="文本框 35">
            <a:hlinkClick r:id="rId37" action="ppaction://hlinksldjump"/>
          </p:cNvPr>
          <p:cNvSpPr txBox="1"/>
          <p:nvPr>
            <p:custDataLst>
              <p:tags r:id="rId11"/>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39" name="文本框 38">
            <a:hlinkClick r:id="rId38" action="ppaction://hlinksldjump"/>
          </p:cNvPr>
          <p:cNvSpPr txBox="1"/>
          <p:nvPr>
            <p:custDataLst>
              <p:tags r:id="rId12"/>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39" action="ppaction://hlinksldjump"/>
          </p:cNvPr>
          <p:cNvSpPr txBox="1"/>
          <p:nvPr>
            <p:custDataLst>
              <p:tags r:id="rId13"/>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0" action="ppaction://hlinksldjump"/>
          </p:cNvPr>
          <p:cNvSpPr txBox="1"/>
          <p:nvPr>
            <p:custDataLst>
              <p:tags r:id="rId14"/>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1" action="ppaction://hlinksldjump"/>
          </p:cNvPr>
          <p:cNvSpPr txBox="1"/>
          <p:nvPr>
            <p:custDataLst>
              <p:tags r:id="rId15"/>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2" action="ppaction://hlinksldjump"/>
          </p:cNvPr>
          <p:cNvSpPr txBox="1"/>
          <p:nvPr>
            <p:custDataLst>
              <p:tags r:id="rId16"/>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3" action="ppaction://hlinksldjump"/>
          </p:cNvPr>
          <p:cNvSpPr txBox="1"/>
          <p:nvPr>
            <p:custDataLst>
              <p:tags r:id="rId17"/>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4" action="ppaction://hlinksldjump"/>
          </p:cNvPr>
          <p:cNvSpPr txBox="1"/>
          <p:nvPr>
            <p:custDataLst>
              <p:tags r:id="rId18"/>
            </p:custDataLst>
          </p:nvPr>
        </p:nvSpPr>
        <p:spPr>
          <a:xfrm>
            <a:off x="5669220" y="1127125"/>
            <a:ext cx="44704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17</a:t>
            </a:r>
          </a:p>
        </p:txBody>
      </p:sp>
      <p:sp>
        <p:nvSpPr>
          <p:cNvPr id="48" name="文本框 47">
            <a:hlinkClick r:id="rId45" action="ppaction://hlinksldjump"/>
          </p:cNvPr>
          <p:cNvSpPr txBox="1"/>
          <p:nvPr>
            <p:custDataLst>
              <p:tags r:id="rId19"/>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6" action="ppaction://hlinksldjump"/>
          </p:cNvPr>
          <p:cNvSpPr txBox="1"/>
          <p:nvPr>
            <p:custDataLst>
              <p:tags r:id="rId20"/>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7" action="ppaction://hlinksldjump"/>
          </p:cNvPr>
          <p:cNvSpPr txBox="1"/>
          <p:nvPr>
            <p:custDataLst>
              <p:tags r:id="rId21"/>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48" action="ppaction://hlinksldjump"/>
          </p:cNvPr>
          <p:cNvSpPr txBox="1"/>
          <p:nvPr>
            <p:custDataLst>
              <p:tags r:id="rId22"/>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49" action="ppaction://hlinksldjump"/>
          </p:cNvPr>
          <p:cNvSpPr txBox="1"/>
          <p:nvPr>
            <p:custDataLst>
              <p:tags r:id="rId23"/>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0" action="ppaction://hlinksldjump"/>
          </p:cNvPr>
          <p:cNvSpPr txBox="1"/>
          <p:nvPr>
            <p:custDataLst>
              <p:tags r:id="rId24"/>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1" action="ppaction://hlinksldjump"/>
          </p:cNvPr>
          <p:cNvSpPr txBox="1"/>
          <p:nvPr>
            <p:custDataLst>
              <p:tags r:id="rId25"/>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2" action="ppaction://hlinksldjump"/>
          </p:cNvPr>
          <p:cNvSpPr txBox="1"/>
          <p:nvPr>
            <p:custDataLst>
              <p:tags r:id="rId26"/>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p:tgtEl>
                                          <p:spTgt spid="15"/>
                                        </p:tgtEl>
                                        <p:attrNameLst>
                                          <p:attrName>ppt_y</p:attrName>
                                        </p:attrNameLst>
                                      </p:cBhvr>
                                      <p:tavLst>
                                        <p:tav tm="0">
                                          <p:val>
                                            <p:strVal val="#ppt_y+#ppt_h*1.125000"/>
                                          </p:val>
                                        </p:tav>
                                        <p:tav tm="100000">
                                          <p:val>
                                            <p:strVal val="#ppt_y"/>
                                          </p:val>
                                        </p:tav>
                                      </p:tavLst>
                                    </p:anim>
                                    <p:animEffect transition="in" filter="wipe(up)">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37" grpId="0" bldLvl="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t>68</a:t>
            </a:fld>
            <a:r>
              <a:rPr lang="zh-CN" altLang="en-US"/>
              <a:t>页，共76页</a:t>
            </a:r>
            <a:endParaRPr lang="zh-CN" altLang="en-US" dirty="0"/>
          </a:p>
        </p:txBody>
      </p:sp>
      <p:sp>
        <p:nvSpPr>
          <p:cNvPr id="4" name="文本框 1"/>
          <p:cNvSpPr txBox="1">
            <a:spLocks noChangeArrowheads="1"/>
          </p:cNvSpPr>
          <p:nvPr/>
        </p:nvSpPr>
        <p:spPr bwMode="auto">
          <a:xfrm>
            <a:off x="386715" y="1425575"/>
            <a:ext cx="868489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a:buClrTx/>
              <a:buSzTx/>
              <a:buNone/>
            </a:pPr>
            <a:endParaRPr sz="2200" dirty="0">
              <a:latin typeface="Times New Roman" panose="02020603050405020304" charset="0"/>
              <a:ea typeface="黑体" panose="02010609060101010101" pitchFamily="49" charset="-122"/>
              <a:cs typeface="Times New Roman" panose="02020603050405020304" charset="0"/>
              <a:sym typeface="+mn-ea"/>
            </a:endParaRPr>
          </a:p>
          <a:p>
            <a:pPr algn="l">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18.</a:t>
            </a:r>
            <a:r>
              <a:rPr lang="en-US" sz="2200">
                <a:latin typeface="Times New Roman" panose="02020603050405020304" charset="0"/>
                <a:ea typeface="黑体" panose="02010609060101010101" pitchFamily="49" charset="-122"/>
                <a:cs typeface="Times New Roman" panose="02020603050405020304" charset="0"/>
                <a:sym typeface="+mn-ea"/>
              </a:rPr>
              <a:t>A. m</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t    	B. r</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d    	C. b</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t    	D. h</a:t>
            </a:r>
            <a:r>
              <a:rPr lang="en-US" sz="2200" u="sng">
                <a:latin typeface="Times New Roman" panose="02020603050405020304" charset="0"/>
                <a:ea typeface="黑体" panose="02010609060101010101" pitchFamily="49" charset="-122"/>
                <a:cs typeface="Times New Roman" panose="02020603050405020304" charset="0"/>
                <a:sym typeface="+mn-ea"/>
              </a:rPr>
              <a:t>ea</a:t>
            </a:r>
            <a:r>
              <a:rPr lang="en-US" sz="2200">
                <a:latin typeface="Times New Roman" panose="02020603050405020304" charset="0"/>
                <a:ea typeface="黑体" panose="02010609060101010101" pitchFamily="49" charset="-122"/>
                <a:cs typeface="Times New Roman" panose="02020603050405020304" charset="0"/>
                <a:sym typeface="+mn-ea"/>
              </a:rPr>
              <a:t>d</a:t>
            </a: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5" name="文本框 14"/>
          <p:cNvSpPr txBox="1">
            <a:spLocks noChangeArrowheads="1"/>
          </p:cNvSpPr>
          <p:nvPr/>
        </p:nvSpPr>
        <p:spPr bwMode="auto">
          <a:xfrm>
            <a:off x="684347" y="176389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D</a:t>
            </a:r>
          </a:p>
        </p:txBody>
      </p:sp>
      <p:sp>
        <p:nvSpPr>
          <p:cNvPr id="37" name="文本框 36"/>
          <p:cNvSpPr txBox="1">
            <a:spLocks noChangeArrowheads="1"/>
          </p:cNvSpPr>
          <p:nvPr/>
        </p:nvSpPr>
        <p:spPr bwMode="auto">
          <a:xfrm>
            <a:off x="386715" y="3004185"/>
            <a:ext cx="8328025" cy="4972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lnSpc>
                <a:spcPct val="12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a:solidFill>
                  <a:srgbClr val="FF0000"/>
                </a:solidFill>
                <a:latin typeface="Times New Roman" panose="02020603050405020304" charset="0"/>
                <a:ea typeface="黑体" panose="02010609060101010101" pitchFamily="49" charset="-122"/>
                <a:cs typeface="Times New Roman" panose="02020603050405020304" charset="0"/>
                <a:sym typeface="+mn-ea"/>
              </a:rPr>
              <a:t>D 项中ea发/e/,其余项中发/iː/。</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9" name="文本框 8">
            <a:hlinkClick r:id="rId28" action="ppaction://hlinksldjump"/>
          </p:cNvPr>
          <p:cNvSpPr txBox="1"/>
          <p:nvPr>
            <p:custDataLst>
              <p:tags r:id="rId2"/>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10" name="文本框 9">
            <a:hlinkClick r:id="rId29" action="ppaction://hlinksldjump"/>
          </p:cNvPr>
          <p:cNvSpPr txBox="1"/>
          <p:nvPr>
            <p:custDataLst>
              <p:tags r:id="rId3"/>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11" name="文本框 10">
            <a:hlinkClick r:id="rId30" action="ppaction://hlinksldjump"/>
          </p:cNvPr>
          <p:cNvSpPr txBox="1"/>
          <p:nvPr>
            <p:custDataLst>
              <p:tags r:id="rId4"/>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12" name="文本框 11">
            <a:hlinkClick r:id="rId31" action="ppaction://hlinksldjump"/>
          </p:cNvPr>
          <p:cNvSpPr txBox="1"/>
          <p:nvPr>
            <p:custDataLst>
              <p:tags r:id="rId5"/>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13" name="文本框 12">
            <a:hlinkClick r:id="rId32" action="ppaction://hlinksldjump"/>
          </p:cNvPr>
          <p:cNvSpPr txBox="1"/>
          <p:nvPr>
            <p:custDataLst>
              <p:tags r:id="rId6"/>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16" name="文本框 15">
            <a:hlinkClick r:id="rId33" action="ppaction://hlinksldjump"/>
          </p:cNvPr>
          <p:cNvSpPr txBox="1"/>
          <p:nvPr>
            <p:custDataLst>
              <p:tags r:id="rId7"/>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25" name="文本框 24">
            <a:hlinkClick r:id="rId34" action="ppaction://hlinksldjump"/>
          </p:cNvPr>
          <p:cNvSpPr txBox="1"/>
          <p:nvPr>
            <p:custDataLst>
              <p:tags r:id="rId8"/>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26" name="文本框 25">
            <a:hlinkClick r:id="rId35" action="ppaction://hlinksldjump"/>
          </p:cNvPr>
          <p:cNvSpPr txBox="1"/>
          <p:nvPr>
            <p:custDataLst>
              <p:tags r:id="rId9"/>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29" name="文本框 28">
            <a:hlinkClick r:id="rId36" action="ppaction://hlinksldjump"/>
          </p:cNvPr>
          <p:cNvSpPr txBox="1"/>
          <p:nvPr>
            <p:custDataLst>
              <p:tags r:id="rId10"/>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6" name="文本框 35">
            <a:hlinkClick r:id="rId37" action="ppaction://hlinksldjump"/>
          </p:cNvPr>
          <p:cNvSpPr txBox="1"/>
          <p:nvPr>
            <p:custDataLst>
              <p:tags r:id="rId11"/>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39" name="文本框 38">
            <a:hlinkClick r:id="rId38" action="ppaction://hlinksldjump"/>
          </p:cNvPr>
          <p:cNvSpPr txBox="1"/>
          <p:nvPr>
            <p:custDataLst>
              <p:tags r:id="rId12"/>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39" action="ppaction://hlinksldjump"/>
          </p:cNvPr>
          <p:cNvSpPr txBox="1"/>
          <p:nvPr>
            <p:custDataLst>
              <p:tags r:id="rId13"/>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0" action="ppaction://hlinksldjump"/>
          </p:cNvPr>
          <p:cNvSpPr txBox="1"/>
          <p:nvPr>
            <p:custDataLst>
              <p:tags r:id="rId14"/>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1" action="ppaction://hlinksldjump"/>
          </p:cNvPr>
          <p:cNvSpPr txBox="1"/>
          <p:nvPr>
            <p:custDataLst>
              <p:tags r:id="rId15"/>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2" action="ppaction://hlinksldjump"/>
          </p:cNvPr>
          <p:cNvSpPr txBox="1"/>
          <p:nvPr>
            <p:custDataLst>
              <p:tags r:id="rId16"/>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3" action="ppaction://hlinksldjump"/>
          </p:cNvPr>
          <p:cNvSpPr txBox="1"/>
          <p:nvPr>
            <p:custDataLst>
              <p:tags r:id="rId17"/>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4" action="ppaction://hlinksldjump"/>
          </p:cNvPr>
          <p:cNvSpPr txBox="1"/>
          <p:nvPr>
            <p:custDataLst>
              <p:tags r:id="rId18"/>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5" action="ppaction://hlinksldjump"/>
          </p:cNvPr>
          <p:cNvSpPr txBox="1"/>
          <p:nvPr>
            <p:custDataLst>
              <p:tags r:id="rId19"/>
            </p:custDataLst>
          </p:nvPr>
        </p:nvSpPr>
        <p:spPr>
          <a:xfrm>
            <a:off x="6208970" y="1127125"/>
            <a:ext cx="44704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18</a:t>
            </a:r>
          </a:p>
        </p:txBody>
      </p:sp>
      <p:sp>
        <p:nvSpPr>
          <p:cNvPr id="49" name="文本框 48">
            <a:hlinkClick r:id="rId46" action="ppaction://hlinksldjump"/>
          </p:cNvPr>
          <p:cNvSpPr txBox="1"/>
          <p:nvPr>
            <p:custDataLst>
              <p:tags r:id="rId20"/>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7" action="ppaction://hlinksldjump"/>
          </p:cNvPr>
          <p:cNvSpPr txBox="1"/>
          <p:nvPr>
            <p:custDataLst>
              <p:tags r:id="rId21"/>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48" action="ppaction://hlinksldjump"/>
          </p:cNvPr>
          <p:cNvSpPr txBox="1"/>
          <p:nvPr>
            <p:custDataLst>
              <p:tags r:id="rId22"/>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49" action="ppaction://hlinksldjump"/>
          </p:cNvPr>
          <p:cNvSpPr txBox="1"/>
          <p:nvPr>
            <p:custDataLst>
              <p:tags r:id="rId23"/>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0" action="ppaction://hlinksldjump"/>
          </p:cNvPr>
          <p:cNvSpPr txBox="1"/>
          <p:nvPr>
            <p:custDataLst>
              <p:tags r:id="rId24"/>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1" action="ppaction://hlinksldjump"/>
          </p:cNvPr>
          <p:cNvSpPr txBox="1"/>
          <p:nvPr>
            <p:custDataLst>
              <p:tags r:id="rId25"/>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2" action="ppaction://hlinksldjump"/>
          </p:cNvPr>
          <p:cNvSpPr txBox="1"/>
          <p:nvPr>
            <p:custDataLst>
              <p:tags r:id="rId26"/>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p:tgtEl>
                                          <p:spTgt spid="15"/>
                                        </p:tgtEl>
                                        <p:attrNameLst>
                                          <p:attrName>ppt_y</p:attrName>
                                        </p:attrNameLst>
                                      </p:cBhvr>
                                      <p:tavLst>
                                        <p:tav tm="0">
                                          <p:val>
                                            <p:strVal val="#ppt_y+#ppt_h*1.125000"/>
                                          </p:val>
                                        </p:tav>
                                        <p:tav tm="100000">
                                          <p:val>
                                            <p:strVal val="#ppt_y"/>
                                          </p:val>
                                        </p:tav>
                                      </p:tavLst>
                                    </p:anim>
                                    <p:animEffect transition="in" filter="wipe(up)">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37" grpId="0" bldLvl="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t>69</a:t>
            </a:fld>
            <a:r>
              <a:rPr lang="zh-CN" altLang="en-US"/>
              <a:t>页，共76页</a:t>
            </a:r>
            <a:endParaRPr lang="zh-CN" altLang="en-US" dirty="0"/>
          </a:p>
        </p:txBody>
      </p:sp>
      <p:sp>
        <p:nvSpPr>
          <p:cNvPr id="4" name="文本框 1"/>
          <p:cNvSpPr txBox="1">
            <a:spLocks noChangeArrowheads="1"/>
          </p:cNvSpPr>
          <p:nvPr/>
        </p:nvSpPr>
        <p:spPr bwMode="auto">
          <a:xfrm>
            <a:off x="386715" y="1425575"/>
            <a:ext cx="8684895" cy="1308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indent="0" fontAlgn="auto">
              <a:lnSpc>
                <a:spcPct val="120000"/>
              </a:lnSpc>
            </a:pPr>
            <a:endParaRPr sz="2200" dirty="0">
              <a:latin typeface="Times New Roman" panose="02020603050405020304" charset="0"/>
              <a:ea typeface="黑体" panose="02010609060101010101" pitchFamily="49" charset="-122"/>
              <a:cs typeface="Times New Roman" panose="02020603050405020304" charset="0"/>
              <a:sym typeface="+mn-ea"/>
            </a:endParaRPr>
          </a:p>
          <a:p>
            <a:pPr indent="0" fontAlgn="auto">
              <a:lnSpc>
                <a:spcPct val="120000"/>
              </a:lnSpc>
            </a:pPr>
            <a:r>
              <a:rPr sz="2200" dirty="0">
                <a:latin typeface="Times New Roman" panose="02020603050405020304" charset="0"/>
                <a:ea typeface="黑体" panose="02010609060101010101" pitchFamily="49" charset="-122"/>
                <a:cs typeface="Times New Roman" panose="02020603050405020304" charset="0"/>
                <a:sym typeface="+mn-ea"/>
              </a:rPr>
              <a:t>(　　)1</a:t>
            </a:r>
            <a:r>
              <a:rPr lang="en-US" sz="2200" dirty="0">
                <a:latin typeface="Times New Roman" panose="02020603050405020304" charset="0"/>
                <a:ea typeface="黑体" panose="02010609060101010101" pitchFamily="49" charset="-122"/>
                <a:cs typeface="Times New Roman" panose="02020603050405020304" charset="0"/>
                <a:sym typeface="+mn-ea"/>
              </a:rPr>
              <a:t>9</a:t>
            </a:r>
            <a:r>
              <a:rPr sz="2200" dirty="0">
                <a:latin typeface="Times New Roman" panose="02020603050405020304" charset="0"/>
                <a:ea typeface="黑体" panose="02010609060101010101" pitchFamily="49" charset="-122"/>
                <a:cs typeface="Times New Roman" panose="02020603050405020304" charset="0"/>
                <a:sym typeface="+mn-ea"/>
              </a:rPr>
              <a:t>.</a:t>
            </a:r>
            <a:r>
              <a:rPr lang="en-US" sz="2200">
                <a:latin typeface="Times New Roman" panose="02020603050405020304" charset="0"/>
                <a:ea typeface="黑体" panose="02010609060101010101" pitchFamily="49" charset="-122"/>
                <a:cs typeface="Times New Roman" panose="02020603050405020304" charset="0"/>
                <a:sym typeface="+mn-ea"/>
              </a:rPr>
              <a:t>A. pass</a:t>
            </a:r>
            <a:r>
              <a:rPr lang="en-US" sz="2200" u="sng">
                <a:latin typeface="Times New Roman" panose="02020603050405020304" charset="0"/>
                <a:ea typeface="黑体" panose="02010609060101010101" pitchFamily="49" charset="-122"/>
                <a:cs typeface="Times New Roman" panose="02020603050405020304" charset="0"/>
                <a:sym typeface="+mn-ea"/>
              </a:rPr>
              <a:t>ed</a:t>
            </a:r>
            <a:r>
              <a:rPr lang="en-US" sz="2200">
                <a:latin typeface="Times New Roman" panose="02020603050405020304" charset="0"/>
                <a:ea typeface="黑体" panose="02010609060101010101" pitchFamily="49" charset="-122"/>
                <a:cs typeface="Times New Roman" panose="02020603050405020304" charset="0"/>
                <a:sym typeface="+mn-ea"/>
              </a:rPr>
              <a:t>    	B. work</a:t>
            </a:r>
            <a:r>
              <a:rPr lang="en-US" sz="2200" u="sng">
                <a:latin typeface="Times New Roman" panose="02020603050405020304" charset="0"/>
                <a:ea typeface="黑体" panose="02010609060101010101" pitchFamily="49" charset="-122"/>
                <a:cs typeface="Times New Roman" panose="02020603050405020304" charset="0"/>
                <a:sym typeface="+mn-ea"/>
              </a:rPr>
              <a:t>ed</a:t>
            </a:r>
            <a:r>
              <a:rPr lang="en-US" sz="2200">
                <a:latin typeface="Times New Roman" panose="02020603050405020304" charset="0"/>
                <a:ea typeface="黑体" panose="02010609060101010101" pitchFamily="49" charset="-122"/>
                <a:cs typeface="Times New Roman" panose="02020603050405020304" charset="0"/>
                <a:sym typeface="+mn-ea"/>
              </a:rPr>
              <a:t>    	C. play</a:t>
            </a:r>
            <a:r>
              <a:rPr lang="en-US" sz="2200" u="sng">
                <a:latin typeface="Times New Roman" panose="02020603050405020304" charset="0"/>
                <a:ea typeface="黑体" panose="02010609060101010101" pitchFamily="49" charset="-122"/>
                <a:cs typeface="Times New Roman" panose="02020603050405020304" charset="0"/>
                <a:sym typeface="+mn-ea"/>
              </a:rPr>
              <a:t>ed</a:t>
            </a:r>
            <a:r>
              <a:rPr lang="en-US" sz="2200">
                <a:latin typeface="Times New Roman" panose="02020603050405020304" charset="0"/>
                <a:ea typeface="黑体" panose="02010609060101010101" pitchFamily="49" charset="-122"/>
                <a:cs typeface="Times New Roman" panose="02020603050405020304" charset="0"/>
                <a:sym typeface="+mn-ea"/>
              </a:rPr>
              <a:t>    	D. stopp</a:t>
            </a:r>
            <a:r>
              <a:rPr lang="en-US" sz="2200" u="sng">
                <a:latin typeface="Times New Roman" panose="02020603050405020304" charset="0"/>
                <a:ea typeface="黑体" panose="02010609060101010101" pitchFamily="49" charset="-122"/>
                <a:cs typeface="Times New Roman" panose="02020603050405020304" charset="0"/>
                <a:sym typeface="+mn-ea"/>
              </a:rPr>
              <a:t>ed</a:t>
            </a:r>
            <a:endParaRPr lang="en-US" sz="2200">
              <a:latin typeface="Times New Roman" panose="02020603050405020304" charset="0"/>
              <a:ea typeface="黑体" panose="02010609060101010101" pitchFamily="49" charset="-122"/>
              <a:cs typeface="Times New Roman" panose="02020603050405020304" charset="0"/>
            </a:endParaRPr>
          </a:p>
          <a:p>
            <a:pPr indent="0" fontAlgn="auto">
              <a:lnSpc>
                <a:spcPct val="12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sp>
        <p:nvSpPr>
          <p:cNvPr id="15" name="文本框 14"/>
          <p:cNvSpPr txBox="1">
            <a:spLocks noChangeArrowheads="1"/>
          </p:cNvSpPr>
          <p:nvPr/>
        </p:nvSpPr>
        <p:spPr bwMode="auto">
          <a:xfrm>
            <a:off x="684347" y="186486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C</a:t>
            </a:r>
          </a:p>
        </p:txBody>
      </p:sp>
      <p:sp>
        <p:nvSpPr>
          <p:cNvPr id="37" name="文本框 36"/>
          <p:cNvSpPr txBox="1">
            <a:spLocks noChangeArrowheads="1"/>
          </p:cNvSpPr>
          <p:nvPr/>
        </p:nvSpPr>
        <p:spPr bwMode="auto">
          <a:xfrm>
            <a:off x="386715" y="3004185"/>
            <a:ext cx="8328025" cy="4972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lnSpc>
                <a:spcPct val="12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sz="2200">
                <a:solidFill>
                  <a:srgbClr val="FF0000"/>
                </a:solidFill>
                <a:latin typeface="Times New Roman" panose="02020603050405020304" charset="0"/>
                <a:ea typeface="黑体" panose="02010609060101010101" pitchFamily="49" charset="-122"/>
                <a:cs typeface="Times New Roman" panose="02020603050405020304" charset="0"/>
                <a:sym typeface="+mn-ea"/>
              </a:rPr>
              <a:t>C项中ed发/d/,其余项中发/t/。</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9" name="文本框 8">
            <a:hlinkClick r:id="rId28" action="ppaction://hlinksldjump"/>
          </p:cNvPr>
          <p:cNvSpPr txBox="1"/>
          <p:nvPr>
            <p:custDataLst>
              <p:tags r:id="rId2"/>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10" name="文本框 9">
            <a:hlinkClick r:id="rId29" action="ppaction://hlinksldjump"/>
          </p:cNvPr>
          <p:cNvSpPr txBox="1"/>
          <p:nvPr>
            <p:custDataLst>
              <p:tags r:id="rId3"/>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11" name="文本框 10">
            <a:hlinkClick r:id="rId30" action="ppaction://hlinksldjump"/>
          </p:cNvPr>
          <p:cNvSpPr txBox="1"/>
          <p:nvPr>
            <p:custDataLst>
              <p:tags r:id="rId4"/>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12" name="文本框 11">
            <a:hlinkClick r:id="rId31" action="ppaction://hlinksldjump"/>
          </p:cNvPr>
          <p:cNvSpPr txBox="1"/>
          <p:nvPr>
            <p:custDataLst>
              <p:tags r:id="rId5"/>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13" name="文本框 12">
            <a:hlinkClick r:id="rId32" action="ppaction://hlinksldjump"/>
          </p:cNvPr>
          <p:cNvSpPr txBox="1"/>
          <p:nvPr>
            <p:custDataLst>
              <p:tags r:id="rId6"/>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16" name="文本框 15">
            <a:hlinkClick r:id="rId33" action="ppaction://hlinksldjump"/>
          </p:cNvPr>
          <p:cNvSpPr txBox="1"/>
          <p:nvPr>
            <p:custDataLst>
              <p:tags r:id="rId7"/>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25" name="文本框 24">
            <a:hlinkClick r:id="rId34" action="ppaction://hlinksldjump"/>
          </p:cNvPr>
          <p:cNvSpPr txBox="1"/>
          <p:nvPr>
            <p:custDataLst>
              <p:tags r:id="rId8"/>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26" name="文本框 25">
            <a:hlinkClick r:id="rId35" action="ppaction://hlinksldjump"/>
          </p:cNvPr>
          <p:cNvSpPr txBox="1"/>
          <p:nvPr>
            <p:custDataLst>
              <p:tags r:id="rId9"/>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29" name="文本框 28">
            <a:hlinkClick r:id="rId36" action="ppaction://hlinksldjump"/>
          </p:cNvPr>
          <p:cNvSpPr txBox="1"/>
          <p:nvPr>
            <p:custDataLst>
              <p:tags r:id="rId10"/>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6" name="文本框 35">
            <a:hlinkClick r:id="rId37" action="ppaction://hlinksldjump"/>
          </p:cNvPr>
          <p:cNvSpPr txBox="1"/>
          <p:nvPr>
            <p:custDataLst>
              <p:tags r:id="rId11"/>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39" name="文本框 38">
            <a:hlinkClick r:id="rId38" action="ppaction://hlinksldjump"/>
          </p:cNvPr>
          <p:cNvSpPr txBox="1"/>
          <p:nvPr>
            <p:custDataLst>
              <p:tags r:id="rId12"/>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39" action="ppaction://hlinksldjump"/>
          </p:cNvPr>
          <p:cNvSpPr txBox="1"/>
          <p:nvPr>
            <p:custDataLst>
              <p:tags r:id="rId13"/>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0" action="ppaction://hlinksldjump"/>
          </p:cNvPr>
          <p:cNvSpPr txBox="1"/>
          <p:nvPr>
            <p:custDataLst>
              <p:tags r:id="rId14"/>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1" action="ppaction://hlinksldjump"/>
          </p:cNvPr>
          <p:cNvSpPr txBox="1"/>
          <p:nvPr>
            <p:custDataLst>
              <p:tags r:id="rId15"/>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2" action="ppaction://hlinksldjump"/>
          </p:cNvPr>
          <p:cNvSpPr txBox="1"/>
          <p:nvPr>
            <p:custDataLst>
              <p:tags r:id="rId16"/>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3" action="ppaction://hlinksldjump"/>
          </p:cNvPr>
          <p:cNvSpPr txBox="1"/>
          <p:nvPr>
            <p:custDataLst>
              <p:tags r:id="rId17"/>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4" action="ppaction://hlinksldjump"/>
          </p:cNvPr>
          <p:cNvSpPr txBox="1"/>
          <p:nvPr>
            <p:custDataLst>
              <p:tags r:id="rId18"/>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5" action="ppaction://hlinksldjump"/>
          </p:cNvPr>
          <p:cNvSpPr txBox="1"/>
          <p:nvPr>
            <p:custDataLst>
              <p:tags r:id="rId19"/>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6" action="ppaction://hlinksldjump"/>
          </p:cNvPr>
          <p:cNvSpPr txBox="1"/>
          <p:nvPr>
            <p:custDataLst>
              <p:tags r:id="rId20"/>
            </p:custDataLst>
          </p:nvPr>
        </p:nvSpPr>
        <p:spPr>
          <a:xfrm>
            <a:off x="6748720" y="1127125"/>
            <a:ext cx="44704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19</a:t>
            </a:r>
          </a:p>
        </p:txBody>
      </p:sp>
      <p:sp>
        <p:nvSpPr>
          <p:cNvPr id="50" name="文本框 49">
            <a:hlinkClick r:id="rId47" action="ppaction://hlinksldjump"/>
          </p:cNvPr>
          <p:cNvSpPr txBox="1"/>
          <p:nvPr>
            <p:custDataLst>
              <p:tags r:id="rId21"/>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48" action="ppaction://hlinksldjump"/>
          </p:cNvPr>
          <p:cNvSpPr txBox="1"/>
          <p:nvPr>
            <p:custDataLst>
              <p:tags r:id="rId22"/>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49" action="ppaction://hlinksldjump"/>
          </p:cNvPr>
          <p:cNvSpPr txBox="1"/>
          <p:nvPr>
            <p:custDataLst>
              <p:tags r:id="rId23"/>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0" action="ppaction://hlinksldjump"/>
          </p:cNvPr>
          <p:cNvSpPr txBox="1"/>
          <p:nvPr>
            <p:custDataLst>
              <p:tags r:id="rId24"/>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1" action="ppaction://hlinksldjump"/>
          </p:cNvPr>
          <p:cNvSpPr txBox="1"/>
          <p:nvPr>
            <p:custDataLst>
              <p:tags r:id="rId25"/>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2" action="ppaction://hlinksldjump"/>
          </p:cNvPr>
          <p:cNvSpPr txBox="1"/>
          <p:nvPr>
            <p:custDataLst>
              <p:tags r:id="rId26"/>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p:tgtEl>
                                          <p:spTgt spid="15"/>
                                        </p:tgtEl>
                                        <p:attrNameLst>
                                          <p:attrName>ppt_y</p:attrName>
                                        </p:attrNameLst>
                                      </p:cBhvr>
                                      <p:tavLst>
                                        <p:tav tm="0">
                                          <p:val>
                                            <p:strVal val="#ppt_y+#ppt_h*1.125000"/>
                                          </p:val>
                                        </p:tav>
                                        <p:tav tm="100000">
                                          <p:val>
                                            <p:strVal val="#ppt_y"/>
                                          </p:val>
                                        </p:tav>
                                      </p:tavLst>
                                    </p:anim>
                                    <p:animEffect transition="in" filter="wipe(up)">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37"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7</a:t>
            </a:fld>
            <a:r>
              <a:rPr lang="zh-CN" altLang="en-US"/>
              <a:t>页，共76页</a:t>
            </a:r>
            <a:endParaRPr lang="zh-CN" altLang="en-US" dirty="0"/>
          </a:p>
        </p:txBody>
      </p:sp>
      <p:sp>
        <p:nvSpPr>
          <p:cNvPr id="3" name="文本框 1"/>
          <p:cNvSpPr txBox="1">
            <a:spLocks noChangeArrowheads="1"/>
          </p:cNvSpPr>
          <p:nvPr/>
        </p:nvSpPr>
        <p:spPr bwMode="auto">
          <a:xfrm>
            <a:off x="432435" y="1377950"/>
            <a:ext cx="8359140" cy="3137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a:buClrTx/>
              <a:buSzTx/>
              <a:buFontTx/>
            </a:pPr>
            <a:r>
              <a:rPr lang="en-US" sz="2200" dirty="0">
                <a:ea typeface="黑体" panose="02010609060101010101" pitchFamily="49" charset="-122"/>
                <a:cs typeface="Times New Roman" panose="02020603050405020304" charset="0"/>
                <a:sym typeface="+mn-ea"/>
              </a:rPr>
              <a:t> </a:t>
            </a:r>
            <a:r>
              <a:rPr sz="2200">
                <a:solidFill>
                  <a:srgbClr val="FF0000"/>
                </a:solidFill>
                <a:latin typeface="Times New Roman" panose="02020603050405020304" charset="0"/>
                <a:ea typeface="黑体" panose="02010609060101010101" pitchFamily="49" charset="-122"/>
                <a:cs typeface="Times New Roman" panose="02020603050405020304" charset="0"/>
                <a:sym typeface="+mn-ea"/>
              </a:rPr>
              <a:t>1. 音标基础知识</a:t>
            </a:r>
          </a:p>
          <a:p>
            <a:pPr>
              <a:buClrTx/>
              <a:buSzTx/>
              <a:buFontTx/>
            </a:pPr>
            <a:endParaRPr sz="2200">
              <a:latin typeface="Times New Roman" panose="02020603050405020304" charset="0"/>
              <a:ea typeface="黑体" panose="02010609060101010101" pitchFamily="49" charset="-122"/>
              <a:cs typeface="Times New Roman" panose="02020603050405020304" charset="0"/>
            </a:endParaRPr>
          </a:p>
          <a:p>
            <a:pPr>
              <a:buClrTx/>
              <a:buSzTx/>
              <a:buFontTx/>
            </a:pPr>
            <a:endParaRPr sz="2200">
              <a:latin typeface="Times New Roman" panose="02020603050405020304" charset="0"/>
              <a:ea typeface="黑体" panose="02010609060101010101" pitchFamily="49" charset="-122"/>
              <a:cs typeface="Times New Roman" panose="02020603050405020304" charset="0"/>
            </a:endParaRPr>
          </a:p>
          <a:p>
            <a:pPr indent="0" fontAlgn="auto">
              <a:lnSpc>
                <a:spcPct val="130000"/>
              </a:lnSpc>
            </a:pPr>
            <a:r>
              <a:rPr lang="en-US" sz="2200" dirty="0">
                <a:ea typeface="黑体" panose="02010609060101010101" pitchFamily="49" charset="-122"/>
                <a:cs typeface="Times New Roman" panose="02020603050405020304" charset="0"/>
                <a:sym typeface="+mn-ea"/>
              </a:rPr>
              <a:t>        </a:t>
            </a:r>
            <a:endParaRPr sz="2200" dirty="0">
              <a:ea typeface="黑体" panose="02010609060101010101" pitchFamily="49" charset="-122"/>
              <a:cs typeface="Times New Roman" panose="02020603050405020304" charset="0"/>
              <a:sym typeface="+mn-ea"/>
            </a:endParaRPr>
          </a:p>
        </p:txBody>
      </p:sp>
      <p:sp>
        <p:nvSpPr>
          <p:cNvPr id="4" name="文本框 3"/>
          <p:cNvSpPr txBox="1"/>
          <p:nvPr>
            <p:custDataLst>
              <p:tags r:id="rId2"/>
            </p:custDataLst>
          </p:nvPr>
        </p:nvSpPr>
        <p:spPr>
          <a:xfrm>
            <a:off x="331470" y="1084580"/>
            <a:ext cx="3634740" cy="398780"/>
          </a:xfrm>
          <a:prstGeom prst="rect">
            <a:avLst/>
          </a:prstGeom>
          <a:noFill/>
        </p:spPr>
        <p:txBody>
          <a:bodyPr wrap="square" rtlCol="0" anchor="t">
            <a:spAutoFit/>
          </a:bodyPr>
          <a:lstStyle/>
          <a:p>
            <a:r>
              <a:rPr sz="2000">
                <a:solidFill>
                  <a:srgbClr val="FF0000"/>
                </a:solidFill>
                <a:latin typeface="Times New Roman" panose="02020603050405020304" charset="0"/>
                <a:ea typeface="黑体" panose="02010609060101010101" pitchFamily="49" charset="-122"/>
                <a:cs typeface="Times New Roman" panose="02020603050405020304" charset="0"/>
                <a:sym typeface="+mn-ea"/>
              </a:rPr>
              <a:t>【知识点一】 音标基础学习</a:t>
            </a:r>
          </a:p>
        </p:txBody>
      </p:sp>
      <p:graphicFrame>
        <p:nvGraphicFramePr>
          <p:cNvPr id="6" name="表格 5"/>
          <p:cNvGraphicFramePr/>
          <p:nvPr>
            <p:custDataLst>
              <p:tags r:id="rId3"/>
            </p:custDataLst>
          </p:nvPr>
        </p:nvGraphicFramePr>
        <p:xfrm>
          <a:off x="365125" y="1787525"/>
          <a:ext cx="8434705" cy="2825750"/>
        </p:xfrm>
        <a:graphic>
          <a:graphicData uri="http://schemas.openxmlformats.org/drawingml/2006/table">
            <a:tbl>
              <a:tblPr/>
              <a:tblGrid>
                <a:gridCol w="989330"/>
                <a:gridCol w="7445375"/>
              </a:tblGrid>
              <a:tr h="807085">
                <a:tc>
                  <a:txBody>
                    <a:bodyPr/>
                    <a:lstStyle/>
                    <a:p>
                      <a:pPr algn="ctr" defTabSz="685800" fontAlgn="auto">
                        <a:lnSpc>
                          <a:spcPct val="120000"/>
                        </a:lnSpc>
                        <a:buClrTx/>
                        <a:buSzTx/>
                        <a:buFontTx/>
                        <a:buNone/>
                      </a:pPr>
                      <a:r>
                        <a:rPr lang="en-US" sz="2200" b="1">
                          <a:solidFill>
                            <a:schemeClr val="tx1"/>
                          </a:solidFill>
                          <a:latin typeface="Times New Roman" panose="02020603050405020304" charset="0"/>
                          <a:ea typeface="黑体" panose="02010609060101010101" pitchFamily="49" charset="-122"/>
                          <a:cs typeface="Times New Roman" panose="02020603050405020304" charset="0"/>
                        </a:rPr>
                        <a:t>音　素</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defTabSz="685800" fontAlgn="auto">
                        <a:lnSpc>
                          <a:spcPct val="120000"/>
                        </a:lnSpc>
                        <a:buClrTx/>
                        <a:buSzTx/>
                        <a:buFontTx/>
                        <a:buNone/>
                      </a:pPr>
                      <a:r>
                        <a:rPr lang="en-US" sz="2200" b="0">
                          <a:solidFill>
                            <a:schemeClr val="tx1"/>
                          </a:solidFill>
                          <a:latin typeface="Times New Roman" panose="02020603050405020304" charset="0"/>
                          <a:ea typeface="黑体" panose="02010609060101010101" pitchFamily="49" charset="-122"/>
                          <a:cs typeface="Times New Roman" panose="02020603050405020304" charset="0"/>
                        </a:rPr>
                        <a:t>英语语音中最小的发音单位，英语中共48个音素，分为元音音素和辅音音素</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07720">
                <a:tc>
                  <a:txBody>
                    <a:bodyPr/>
                    <a:lstStyle/>
                    <a:p>
                      <a:pPr algn="ctr" defTabSz="685800" fontAlgn="auto">
                        <a:lnSpc>
                          <a:spcPct val="120000"/>
                        </a:lnSpc>
                        <a:buClrTx/>
                        <a:buSzTx/>
                        <a:buFontTx/>
                        <a:buNone/>
                      </a:pPr>
                      <a:r>
                        <a:rPr lang="en-US" sz="2200" b="1">
                          <a:solidFill>
                            <a:schemeClr val="tx1"/>
                          </a:solidFill>
                          <a:latin typeface="Times New Roman" panose="02020603050405020304" charset="0"/>
                          <a:ea typeface="黑体" panose="02010609060101010101" pitchFamily="49" charset="-122"/>
                          <a:cs typeface="Times New Roman" panose="02020603050405020304" charset="0"/>
                        </a:rPr>
                        <a:t>元　音</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defTabSz="685800" fontAlgn="auto">
                        <a:lnSpc>
                          <a:spcPct val="120000"/>
                        </a:lnSpc>
                        <a:buClrTx/>
                        <a:buSzTx/>
                        <a:buFontTx/>
                        <a:buNone/>
                      </a:pPr>
                      <a:r>
                        <a:rPr lang="en-US" sz="2200" b="0">
                          <a:solidFill>
                            <a:schemeClr val="tx1"/>
                          </a:solidFill>
                          <a:latin typeface="Times New Roman" panose="02020603050405020304" charset="0"/>
                          <a:ea typeface="黑体" panose="02010609060101010101" pitchFamily="49" charset="-122"/>
                          <a:cs typeface="Times New Roman" panose="02020603050405020304" charset="0"/>
                        </a:rPr>
                        <a:t>在发音过程中气流通过口腔而不受阻碍发出的音，共20个，分为单元音和双元音</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07085">
                <a:tc>
                  <a:txBody>
                    <a:bodyPr/>
                    <a:lstStyle/>
                    <a:p>
                      <a:pPr algn="ctr" defTabSz="685800" fontAlgn="auto">
                        <a:lnSpc>
                          <a:spcPct val="120000"/>
                        </a:lnSpc>
                        <a:buClrTx/>
                        <a:buSzTx/>
                        <a:buFontTx/>
                        <a:buNone/>
                      </a:pPr>
                      <a:r>
                        <a:rPr lang="en-US" sz="2200" b="1">
                          <a:solidFill>
                            <a:schemeClr val="tx1"/>
                          </a:solidFill>
                          <a:latin typeface="Times New Roman" panose="02020603050405020304" charset="0"/>
                          <a:ea typeface="黑体" panose="02010609060101010101" pitchFamily="49" charset="-122"/>
                          <a:cs typeface="Times New Roman" panose="02020603050405020304" charset="0"/>
                        </a:rPr>
                        <a:t>辅　音</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defTabSz="685800" fontAlgn="auto">
                        <a:lnSpc>
                          <a:spcPct val="120000"/>
                        </a:lnSpc>
                        <a:buClrTx/>
                        <a:buSzTx/>
                        <a:buFontTx/>
                        <a:buNone/>
                      </a:pPr>
                      <a:r>
                        <a:rPr lang="en-US" sz="2200" b="0">
                          <a:solidFill>
                            <a:schemeClr val="tx1"/>
                          </a:solidFill>
                          <a:latin typeface="Times New Roman" panose="02020603050405020304" charset="0"/>
                          <a:ea typeface="黑体" panose="02010609060101010101" pitchFamily="49" charset="-122"/>
                          <a:cs typeface="Times New Roman" panose="02020603050405020304" charset="0"/>
                        </a:rPr>
                        <a:t>在发音过程中气流在口腔或者鼻腔受到阻碍发出的音，共28个，分为清辅音和浊辅音</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3860">
                <a:tc>
                  <a:txBody>
                    <a:bodyPr/>
                    <a:lstStyle/>
                    <a:p>
                      <a:pPr algn="ctr" defTabSz="685800" fontAlgn="auto">
                        <a:lnSpc>
                          <a:spcPct val="120000"/>
                        </a:lnSpc>
                        <a:buClrTx/>
                        <a:buSzTx/>
                        <a:buFontTx/>
                        <a:buNone/>
                      </a:pPr>
                      <a:r>
                        <a:rPr lang="en-US" sz="2200" b="1">
                          <a:solidFill>
                            <a:schemeClr val="tx1"/>
                          </a:solidFill>
                          <a:latin typeface="Times New Roman" panose="02020603050405020304" charset="0"/>
                          <a:ea typeface="黑体" panose="02010609060101010101" pitchFamily="49" charset="-122"/>
                          <a:cs typeface="Times New Roman" panose="02020603050405020304" charset="0"/>
                        </a:rPr>
                        <a:t>清辅音</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defTabSz="685800" fontAlgn="auto">
                        <a:lnSpc>
                          <a:spcPct val="120000"/>
                        </a:lnSpc>
                        <a:buClrTx/>
                        <a:buSzTx/>
                        <a:buFontTx/>
                        <a:buNone/>
                      </a:pPr>
                      <a:r>
                        <a:rPr lang="en-US" sz="2200" b="0">
                          <a:solidFill>
                            <a:schemeClr val="tx1"/>
                          </a:solidFill>
                          <a:latin typeface="Times New Roman" panose="02020603050405020304" charset="0"/>
                          <a:ea typeface="黑体" panose="02010609060101010101" pitchFamily="49" charset="-122"/>
                          <a:cs typeface="Times New Roman" panose="02020603050405020304" charset="0"/>
                        </a:rPr>
                        <a:t>发音时声带不振动的辅音，共11个</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1"/>
    </p:custData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t>70</a:t>
            </a:fld>
            <a:r>
              <a:rPr lang="zh-CN" altLang="en-US"/>
              <a:t>页，共76页</a:t>
            </a:r>
            <a:endParaRPr lang="zh-CN" altLang="en-US" dirty="0"/>
          </a:p>
        </p:txBody>
      </p:sp>
      <p:sp>
        <p:nvSpPr>
          <p:cNvPr id="4" name="文本框 1"/>
          <p:cNvSpPr txBox="1">
            <a:spLocks noChangeArrowheads="1"/>
          </p:cNvSpPr>
          <p:nvPr/>
        </p:nvSpPr>
        <p:spPr bwMode="auto">
          <a:xfrm>
            <a:off x="386715" y="1526540"/>
            <a:ext cx="8684895"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a:buClrTx/>
              <a:buSzTx/>
              <a:buNone/>
            </a:pPr>
            <a:endParaRPr sz="2200" dirty="0">
              <a:latin typeface="Times New Roman" panose="02020603050405020304" charset="0"/>
              <a:ea typeface="黑体" panose="02010609060101010101" pitchFamily="49" charset="-122"/>
              <a:cs typeface="Times New Roman" panose="02020603050405020304" charset="0"/>
              <a:sym typeface="+mn-ea"/>
            </a:endParaRPr>
          </a:p>
          <a:p>
            <a:pPr algn="l">
              <a:buClrTx/>
              <a:buSzTx/>
              <a:buNone/>
            </a:pPr>
            <a:r>
              <a:rPr sz="2200" dirty="0">
                <a:latin typeface="Times New Roman" panose="02020603050405020304" charset="0"/>
                <a:ea typeface="黑体" panose="02010609060101010101" pitchFamily="49" charset="-122"/>
                <a:cs typeface="Times New Roman" panose="02020603050405020304" charset="0"/>
                <a:sym typeface="+mn-ea"/>
              </a:rPr>
              <a:t>(　　)</a:t>
            </a:r>
            <a:r>
              <a:rPr lang="en-US" sz="2200" dirty="0">
                <a:latin typeface="Times New Roman" panose="02020603050405020304" charset="0"/>
                <a:ea typeface="黑体" panose="02010609060101010101" pitchFamily="49" charset="-122"/>
                <a:cs typeface="Times New Roman" panose="02020603050405020304" charset="0"/>
                <a:sym typeface="+mn-ea"/>
              </a:rPr>
              <a:t>20</a:t>
            </a:r>
            <a:r>
              <a:rPr sz="2200" dirty="0">
                <a:latin typeface="Times New Roman" panose="02020603050405020304" charset="0"/>
                <a:ea typeface="黑体" panose="02010609060101010101" pitchFamily="49" charset="-122"/>
                <a:cs typeface="Times New Roman" panose="02020603050405020304" charset="0"/>
                <a:sym typeface="+mn-ea"/>
              </a:rPr>
              <a:t>.</a:t>
            </a:r>
            <a:r>
              <a:rPr lang="en-US" sz="2200">
                <a:latin typeface="Times New Roman" panose="02020603050405020304" charset="0"/>
                <a:ea typeface="黑体" panose="02010609060101010101" pitchFamily="49" charset="-122"/>
                <a:cs typeface="Times New Roman" panose="02020603050405020304" charset="0"/>
                <a:sym typeface="+mn-ea"/>
              </a:rPr>
              <a:t>A. bus</a:t>
            </a:r>
            <a:r>
              <a:rPr lang="en-US" sz="2200" u="sng">
                <a:latin typeface="Times New Roman" panose="02020603050405020304" charset="0"/>
                <a:ea typeface="黑体" panose="02010609060101010101" pitchFamily="49" charset="-122"/>
                <a:cs typeface="Times New Roman" panose="02020603050405020304" charset="0"/>
                <a:sym typeface="+mn-ea"/>
              </a:rPr>
              <a:t>es</a:t>
            </a:r>
            <a:r>
              <a:rPr lang="en-US" sz="2200">
                <a:latin typeface="Times New Roman" panose="02020603050405020304" charset="0"/>
                <a:ea typeface="黑体" panose="02010609060101010101" pitchFamily="49" charset="-122"/>
                <a:cs typeface="Times New Roman" panose="02020603050405020304" charset="0"/>
                <a:sym typeface="+mn-ea"/>
              </a:rPr>
              <a:t>    	B. fox</a:t>
            </a:r>
            <a:r>
              <a:rPr lang="en-US" sz="2200" u="sng">
                <a:latin typeface="Times New Roman" panose="02020603050405020304" charset="0"/>
                <a:ea typeface="黑体" panose="02010609060101010101" pitchFamily="49" charset="-122"/>
                <a:cs typeface="Times New Roman" panose="02020603050405020304" charset="0"/>
                <a:sym typeface="+mn-ea"/>
              </a:rPr>
              <a:t>es</a:t>
            </a:r>
            <a:r>
              <a:rPr lang="en-US" sz="2200">
                <a:latin typeface="Times New Roman" panose="02020603050405020304" charset="0"/>
                <a:ea typeface="黑体" panose="02010609060101010101" pitchFamily="49" charset="-122"/>
                <a:cs typeface="Times New Roman" panose="02020603050405020304" charset="0"/>
                <a:sym typeface="+mn-ea"/>
              </a:rPr>
              <a:t>    	C. peach</a:t>
            </a:r>
            <a:r>
              <a:rPr lang="en-US" sz="2200" u="sng">
                <a:latin typeface="Times New Roman" panose="02020603050405020304" charset="0"/>
                <a:ea typeface="黑体" panose="02010609060101010101" pitchFamily="49" charset="-122"/>
                <a:cs typeface="Times New Roman" panose="02020603050405020304" charset="0"/>
                <a:sym typeface="+mn-ea"/>
              </a:rPr>
              <a:t>es</a:t>
            </a:r>
            <a:r>
              <a:rPr lang="en-US" sz="2200">
                <a:latin typeface="Times New Roman" panose="02020603050405020304" charset="0"/>
                <a:ea typeface="黑体" panose="02010609060101010101" pitchFamily="49" charset="-122"/>
                <a:cs typeface="Times New Roman" panose="02020603050405020304" charset="0"/>
                <a:sym typeface="+mn-ea"/>
              </a:rPr>
              <a:t>    	D. potato</a:t>
            </a:r>
            <a:r>
              <a:rPr lang="en-US" sz="2200" u="sng">
                <a:latin typeface="Times New Roman" panose="02020603050405020304" charset="0"/>
                <a:ea typeface="黑体" panose="02010609060101010101" pitchFamily="49" charset="-122"/>
                <a:cs typeface="Times New Roman" panose="02020603050405020304" charset="0"/>
                <a:sym typeface="+mn-ea"/>
              </a:rPr>
              <a:t>es</a:t>
            </a:r>
            <a:endParaRPr lang="en-US" sz="2200" u="sng" dirty="0">
              <a:latin typeface="Times New Roman" panose="02020603050405020304" charset="0"/>
              <a:ea typeface="黑体" panose="02010609060101010101" pitchFamily="49" charset="-122"/>
              <a:cs typeface="Times New Roman" panose="02020603050405020304" charset="0"/>
              <a:sym typeface="+mn-ea"/>
            </a:endParaRPr>
          </a:p>
        </p:txBody>
      </p:sp>
      <p:sp>
        <p:nvSpPr>
          <p:cNvPr id="15" name="文本框 14"/>
          <p:cNvSpPr txBox="1">
            <a:spLocks noChangeArrowheads="1"/>
          </p:cNvSpPr>
          <p:nvPr/>
        </p:nvSpPr>
        <p:spPr bwMode="auto">
          <a:xfrm>
            <a:off x="684347" y="186486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D</a:t>
            </a:r>
          </a:p>
        </p:txBody>
      </p:sp>
      <p:sp>
        <p:nvSpPr>
          <p:cNvPr id="37" name="文本框 36"/>
          <p:cNvSpPr txBox="1">
            <a:spLocks noChangeArrowheads="1"/>
          </p:cNvSpPr>
          <p:nvPr/>
        </p:nvSpPr>
        <p:spPr bwMode="auto">
          <a:xfrm>
            <a:off x="386715" y="2802255"/>
            <a:ext cx="8328025" cy="49720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lnSpc>
                <a:spcPct val="120000"/>
              </a:lnSpc>
            </a:pPr>
            <a:r>
              <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rPr>
              <a:t>【解析】</a:t>
            </a:r>
            <a:r>
              <a:rPr lang="en-US" sz="2200">
                <a:solidFill>
                  <a:srgbClr val="FF0000"/>
                </a:solidFill>
                <a:latin typeface="Times New Roman" panose="02020603050405020304" charset="0"/>
                <a:ea typeface="黑体" panose="02010609060101010101" pitchFamily="49" charset="-122"/>
                <a:cs typeface="Times New Roman" panose="02020603050405020304" charset="0"/>
                <a:sym typeface="+mn-ea"/>
              </a:rPr>
              <a:t> </a:t>
            </a:r>
            <a:r>
              <a:rPr sz="2200">
                <a:solidFill>
                  <a:srgbClr val="FF0000"/>
                </a:solidFill>
                <a:latin typeface="Times New Roman" panose="02020603050405020304" charset="0"/>
                <a:ea typeface="黑体" panose="02010609060101010101" pitchFamily="49" charset="-122"/>
                <a:cs typeface="Times New Roman" panose="02020603050405020304" charset="0"/>
                <a:sym typeface="+mn-ea"/>
              </a:rPr>
              <a:t>D 项中es发/z/,其余项中发/ɪz/。</a:t>
            </a:r>
            <a:endParaRPr lang="zh-CN" altLang="en-US" sz="2200" dirty="0">
              <a:solidFill>
                <a:srgbClr val="FF0000"/>
              </a:solidFill>
              <a:latin typeface="Times New Roman" panose="02020603050405020304" charset="0"/>
              <a:ea typeface="黑体" panose="02010609060101010101" pitchFamily="49" charset="-122"/>
              <a:cs typeface="Times New Roman" panose="02020603050405020304" charset="0"/>
            </a:endParaRPr>
          </a:p>
        </p:txBody>
      </p:sp>
      <p:sp>
        <p:nvSpPr>
          <p:cNvPr id="9" name="文本框 8">
            <a:hlinkClick r:id="rId28" action="ppaction://hlinksldjump"/>
          </p:cNvPr>
          <p:cNvSpPr txBox="1"/>
          <p:nvPr>
            <p:custDataLst>
              <p:tags r:id="rId2"/>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10" name="文本框 9">
            <a:hlinkClick r:id="rId29" action="ppaction://hlinksldjump"/>
          </p:cNvPr>
          <p:cNvSpPr txBox="1"/>
          <p:nvPr>
            <p:custDataLst>
              <p:tags r:id="rId3"/>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11" name="文本框 10">
            <a:hlinkClick r:id="rId30" action="ppaction://hlinksldjump"/>
          </p:cNvPr>
          <p:cNvSpPr txBox="1"/>
          <p:nvPr>
            <p:custDataLst>
              <p:tags r:id="rId4"/>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12" name="文本框 11">
            <a:hlinkClick r:id="rId31" action="ppaction://hlinksldjump"/>
          </p:cNvPr>
          <p:cNvSpPr txBox="1"/>
          <p:nvPr>
            <p:custDataLst>
              <p:tags r:id="rId5"/>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13" name="文本框 12">
            <a:hlinkClick r:id="rId32" action="ppaction://hlinksldjump"/>
          </p:cNvPr>
          <p:cNvSpPr txBox="1"/>
          <p:nvPr>
            <p:custDataLst>
              <p:tags r:id="rId6"/>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16" name="文本框 15">
            <a:hlinkClick r:id="rId33" action="ppaction://hlinksldjump"/>
          </p:cNvPr>
          <p:cNvSpPr txBox="1"/>
          <p:nvPr>
            <p:custDataLst>
              <p:tags r:id="rId7"/>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25" name="文本框 24">
            <a:hlinkClick r:id="rId34" action="ppaction://hlinksldjump"/>
          </p:cNvPr>
          <p:cNvSpPr txBox="1"/>
          <p:nvPr>
            <p:custDataLst>
              <p:tags r:id="rId8"/>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26" name="文本框 25">
            <a:hlinkClick r:id="rId35" action="ppaction://hlinksldjump"/>
          </p:cNvPr>
          <p:cNvSpPr txBox="1"/>
          <p:nvPr>
            <p:custDataLst>
              <p:tags r:id="rId9"/>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29" name="文本框 28">
            <a:hlinkClick r:id="rId36" action="ppaction://hlinksldjump"/>
          </p:cNvPr>
          <p:cNvSpPr txBox="1"/>
          <p:nvPr>
            <p:custDataLst>
              <p:tags r:id="rId10"/>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6" name="文本框 35">
            <a:hlinkClick r:id="rId37" action="ppaction://hlinksldjump"/>
          </p:cNvPr>
          <p:cNvSpPr txBox="1"/>
          <p:nvPr>
            <p:custDataLst>
              <p:tags r:id="rId11"/>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39" name="文本框 38">
            <a:hlinkClick r:id="rId38" action="ppaction://hlinksldjump"/>
          </p:cNvPr>
          <p:cNvSpPr txBox="1"/>
          <p:nvPr>
            <p:custDataLst>
              <p:tags r:id="rId12"/>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39" action="ppaction://hlinksldjump"/>
          </p:cNvPr>
          <p:cNvSpPr txBox="1"/>
          <p:nvPr>
            <p:custDataLst>
              <p:tags r:id="rId13"/>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0" action="ppaction://hlinksldjump"/>
          </p:cNvPr>
          <p:cNvSpPr txBox="1"/>
          <p:nvPr>
            <p:custDataLst>
              <p:tags r:id="rId14"/>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1" action="ppaction://hlinksldjump"/>
          </p:cNvPr>
          <p:cNvSpPr txBox="1"/>
          <p:nvPr>
            <p:custDataLst>
              <p:tags r:id="rId15"/>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2" action="ppaction://hlinksldjump"/>
          </p:cNvPr>
          <p:cNvSpPr txBox="1"/>
          <p:nvPr>
            <p:custDataLst>
              <p:tags r:id="rId16"/>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3" action="ppaction://hlinksldjump"/>
          </p:cNvPr>
          <p:cNvSpPr txBox="1"/>
          <p:nvPr>
            <p:custDataLst>
              <p:tags r:id="rId17"/>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4" action="ppaction://hlinksldjump"/>
          </p:cNvPr>
          <p:cNvSpPr txBox="1"/>
          <p:nvPr>
            <p:custDataLst>
              <p:tags r:id="rId18"/>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5" action="ppaction://hlinksldjump"/>
          </p:cNvPr>
          <p:cNvSpPr txBox="1"/>
          <p:nvPr>
            <p:custDataLst>
              <p:tags r:id="rId19"/>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6" action="ppaction://hlinksldjump"/>
          </p:cNvPr>
          <p:cNvSpPr txBox="1"/>
          <p:nvPr>
            <p:custDataLst>
              <p:tags r:id="rId20"/>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7" action="ppaction://hlinksldjump"/>
          </p:cNvPr>
          <p:cNvSpPr txBox="1"/>
          <p:nvPr>
            <p:custDataLst>
              <p:tags r:id="rId21"/>
            </p:custDataLst>
          </p:nvPr>
        </p:nvSpPr>
        <p:spPr>
          <a:xfrm>
            <a:off x="7288470" y="1127125"/>
            <a:ext cx="44704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20</a:t>
            </a:r>
          </a:p>
        </p:txBody>
      </p:sp>
      <p:sp>
        <p:nvSpPr>
          <p:cNvPr id="51" name="文本框 50">
            <a:hlinkClick r:id="rId48" action="ppaction://hlinksldjump"/>
          </p:cNvPr>
          <p:cNvSpPr txBox="1"/>
          <p:nvPr>
            <p:custDataLst>
              <p:tags r:id="rId22"/>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49" action="ppaction://hlinksldjump"/>
          </p:cNvPr>
          <p:cNvSpPr txBox="1"/>
          <p:nvPr>
            <p:custDataLst>
              <p:tags r:id="rId23"/>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0" action="ppaction://hlinksldjump"/>
          </p:cNvPr>
          <p:cNvSpPr txBox="1"/>
          <p:nvPr>
            <p:custDataLst>
              <p:tags r:id="rId24"/>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1" action="ppaction://hlinksldjump"/>
          </p:cNvPr>
          <p:cNvSpPr txBox="1"/>
          <p:nvPr>
            <p:custDataLst>
              <p:tags r:id="rId25"/>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2" action="ppaction://hlinksldjump"/>
          </p:cNvPr>
          <p:cNvSpPr txBox="1"/>
          <p:nvPr>
            <p:custDataLst>
              <p:tags r:id="rId26"/>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10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p:tgtEl>
                                          <p:spTgt spid="15"/>
                                        </p:tgtEl>
                                        <p:attrNameLst>
                                          <p:attrName>ppt_y</p:attrName>
                                        </p:attrNameLst>
                                      </p:cBhvr>
                                      <p:tavLst>
                                        <p:tav tm="0">
                                          <p:val>
                                            <p:strVal val="#ppt_y+#ppt_h*1.125000"/>
                                          </p:val>
                                        </p:tav>
                                        <p:tav tm="100000">
                                          <p:val>
                                            <p:strVal val="#ppt_y"/>
                                          </p:val>
                                        </p:tav>
                                      </p:tavLst>
                                    </p:anim>
                                    <p:animEffect transition="in" filter="wipe(up)">
                                      <p:cBhvr>
                                        <p:cTn id="1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37" grpId="0" bldLvl="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00685" y="1176655"/>
            <a:ext cx="8308340" cy="3354070"/>
          </a:xfrm>
          <a:prstGeom prst="rect">
            <a:avLst/>
          </a:prstGeom>
          <a:noFill/>
        </p:spPr>
        <p:txBody>
          <a:bodyPr wrap="square" rtlCol="0">
            <a:noAutofit/>
          </a:bodyPr>
          <a:lstStyle/>
          <a:p>
            <a:pPr algn="l">
              <a:lnSpc>
                <a:spcPct val="120000"/>
              </a:lnSpc>
              <a:buClrTx/>
              <a:buSzTx/>
              <a:buNone/>
            </a:pPr>
            <a:endParaRPr lang="en-US" sz="2200">
              <a:latin typeface="Times New Roman" panose="02020603050405020304" charset="0"/>
              <a:ea typeface="黑体" panose="02010609060101010101" pitchFamily="49" charset="-122"/>
              <a:cs typeface="Times New Roman" panose="02020603050405020304" charset="0"/>
              <a:sym typeface="+mn-ea"/>
            </a:endParaRPr>
          </a:p>
          <a:p>
            <a:pPr algn="l">
              <a:lnSpc>
                <a:spcPct val="120000"/>
              </a:lnSpc>
              <a:buClrTx/>
              <a:buSzTx/>
              <a:buNone/>
            </a:pPr>
            <a:endParaRPr lang="en-US" sz="2200">
              <a:latin typeface="Times New Roman" panose="02020603050405020304" charset="0"/>
              <a:ea typeface="黑体" panose="02010609060101010101" pitchFamily="49" charset="-122"/>
              <a:cs typeface="Times New Roman" panose="02020603050405020304" charset="0"/>
              <a:sym typeface="+mn-ea"/>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)21. A. </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ank    	B. </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ere    	C. </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ey    	D. </a:t>
            </a:r>
            <a:r>
              <a:rPr lang="en-US" sz="2200" u="sng">
                <a:latin typeface="Times New Roman" panose="02020603050405020304" charset="0"/>
                <a:ea typeface="黑体" panose="02010609060101010101" pitchFamily="49" charset="-122"/>
                <a:cs typeface="Times New Roman" panose="02020603050405020304" charset="0"/>
                <a:sym typeface="+mn-ea"/>
              </a:rPr>
              <a:t>th</a:t>
            </a:r>
            <a:r>
              <a:rPr lang="en-US" sz="2200">
                <a:latin typeface="Times New Roman" panose="02020603050405020304" charset="0"/>
                <a:ea typeface="黑体" panose="02010609060101010101" pitchFamily="49" charset="-122"/>
                <a:cs typeface="Times New Roman" panose="02020603050405020304" charset="0"/>
                <a:sym typeface="+mn-ea"/>
              </a:rPr>
              <a:t>ose</a:t>
            </a:r>
          </a:p>
          <a:p>
            <a:pPr algn="l">
              <a:lnSpc>
                <a:spcPct val="120000"/>
              </a:lnSpc>
              <a:buClrTx/>
              <a:buSzTx/>
              <a:buNone/>
            </a:pPr>
            <a:endParaRPr lang="en-US" sz="2200" dirty="0">
              <a:latin typeface="Times New Roman" panose="02020603050405020304" charset="0"/>
              <a:ea typeface="黑体" panose="02010609060101010101" pitchFamily="49" charset="-122"/>
              <a:cs typeface="Times New Roman" panose="02020603050405020304" charset="0"/>
            </a:endParaRPr>
          </a:p>
        </p:txBody>
      </p:sp>
      <p:sp>
        <p:nvSpPr>
          <p:cNvPr id="10" name="灯片编号占位符 1"/>
          <p:cNvSpPr>
            <a:spLocks noGrp="1"/>
          </p:cNvSpPr>
          <p:nvPr/>
        </p:nvSpPr>
        <p:spPr>
          <a:xfrm>
            <a:off x="7289800" y="4781550"/>
            <a:ext cx="178181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t>71</a:t>
            </a:fld>
            <a:r>
              <a:rPr lang="zh-CN" altLang="en-US"/>
              <a:t>页，共76页</a:t>
            </a:r>
            <a:endParaRPr lang="zh-CN" altLang="en-US" dirty="0"/>
          </a:p>
        </p:txBody>
      </p:sp>
      <p:sp>
        <p:nvSpPr>
          <p:cNvPr id="2" name="文本框 1"/>
          <p:cNvSpPr txBox="1"/>
          <p:nvPr>
            <p:custDataLst>
              <p:tags r:id="rId2"/>
            </p:custDataLst>
          </p:nvPr>
        </p:nvSpPr>
        <p:spPr>
          <a:xfrm>
            <a:off x="537845" y="2955925"/>
            <a:ext cx="7819390" cy="459105"/>
          </a:xfrm>
          <a:prstGeom prst="rect">
            <a:avLst/>
          </a:prstGeom>
          <a:solidFill>
            <a:schemeClr val="accent3">
              <a:lumMod val="20000"/>
              <a:lumOff val="80000"/>
            </a:schemeClr>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a:solidFill>
                  <a:srgbClr val="FF0000"/>
                </a:solidFill>
                <a:latin typeface="Times New Roman" panose="02020603050405020304" charset="0"/>
                <a:ea typeface="黑体" panose="02010609060101010101" pitchFamily="49" charset="-122"/>
                <a:cs typeface="Times New Roman" panose="02020603050405020304" charset="0"/>
              </a:rPr>
              <a:t>A 项中th发/θ/,其余项中发/ð/。</a:t>
            </a:r>
          </a:p>
        </p:txBody>
      </p:sp>
      <p:sp>
        <p:nvSpPr>
          <p:cNvPr id="9" name="文本框 8"/>
          <p:cNvSpPr txBox="1">
            <a:spLocks noChangeArrowheads="1"/>
          </p:cNvSpPr>
          <p:nvPr>
            <p:custDataLst>
              <p:tags r:id="rId3"/>
            </p:custDataLst>
          </p:nvPr>
        </p:nvSpPr>
        <p:spPr bwMode="auto">
          <a:xfrm>
            <a:off x="684347" y="206679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A</a:t>
            </a:r>
          </a:p>
        </p:txBody>
      </p:sp>
      <p:sp>
        <p:nvSpPr>
          <p:cNvPr id="6" name="文本框 5">
            <a:hlinkClick r:id="rId30" action="ppaction://hlinksldjump"/>
          </p:cNvPr>
          <p:cNvSpPr txBox="1"/>
          <p:nvPr>
            <p:custDataLst>
              <p:tags r:id="rId4"/>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8" name="文本框 7">
            <a:hlinkClick r:id="rId31" action="ppaction://hlinksldjump"/>
          </p:cNvPr>
          <p:cNvSpPr txBox="1"/>
          <p:nvPr>
            <p:custDataLst>
              <p:tags r:id="rId5"/>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4" name="文本框 3">
            <a:hlinkClick r:id="rId32" action="ppaction://hlinksldjump"/>
          </p:cNvPr>
          <p:cNvSpPr txBox="1"/>
          <p:nvPr>
            <p:custDataLst>
              <p:tags r:id="rId6"/>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5" name="文本框 4">
            <a:hlinkClick r:id="rId33" action="ppaction://hlinksldjump"/>
          </p:cNvPr>
          <p:cNvSpPr txBox="1"/>
          <p:nvPr>
            <p:custDataLst>
              <p:tags r:id="rId7"/>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7" name="文本框 6">
            <a:hlinkClick r:id="rId34" action="ppaction://hlinksldjump"/>
          </p:cNvPr>
          <p:cNvSpPr txBox="1"/>
          <p:nvPr>
            <p:custDataLst>
              <p:tags r:id="rId8"/>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15" name="文本框 14">
            <a:hlinkClick r:id="rId35" action="ppaction://hlinksldjump"/>
          </p:cNvPr>
          <p:cNvSpPr txBox="1"/>
          <p:nvPr>
            <p:custDataLst>
              <p:tags r:id="rId9"/>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26" name="文本框 25">
            <a:hlinkClick r:id="rId36" action="ppaction://hlinksldjump"/>
          </p:cNvPr>
          <p:cNvSpPr txBox="1"/>
          <p:nvPr>
            <p:custDataLst>
              <p:tags r:id="rId10"/>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29" name="文本框 28">
            <a:hlinkClick r:id="rId37" action="ppaction://hlinksldjump"/>
          </p:cNvPr>
          <p:cNvSpPr txBox="1"/>
          <p:nvPr>
            <p:custDataLst>
              <p:tags r:id="rId11"/>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36" name="文本框 35">
            <a:hlinkClick r:id="rId38" action="ppaction://hlinksldjump"/>
          </p:cNvPr>
          <p:cNvSpPr txBox="1"/>
          <p:nvPr>
            <p:custDataLst>
              <p:tags r:id="rId12"/>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7" name="文本框 36">
            <a:hlinkClick r:id="rId39" action="ppaction://hlinksldjump"/>
          </p:cNvPr>
          <p:cNvSpPr txBox="1"/>
          <p:nvPr>
            <p:custDataLst>
              <p:tags r:id="rId13"/>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39" name="文本框 38">
            <a:hlinkClick r:id="rId40" action="ppaction://hlinksldjump"/>
          </p:cNvPr>
          <p:cNvSpPr txBox="1"/>
          <p:nvPr>
            <p:custDataLst>
              <p:tags r:id="rId14"/>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41" action="ppaction://hlinksldjump"/>
          </p:cNvPr>
          <p:cNvSpPr txBox="1"/>
          <p:nvPr>
            <p:custDataLst>
              <p:tags r:id="rId15"/>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2" action="ppaction://hlinksldjump"/>
          </p:cNvPr>
          <p:cNvSpPr txBox="1"/>
          <p:nvPr>
            <p:custDataLst>
              <p:tags r:id="rId16"/>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3" action="ppaction://hlinksldjump"/>
          </p:cNvPr>
          <p:cNvSpPr txBox="1"/>
          <p:nvPr>
            <p:custDataLst>
              <p:tags r:id="rId17"/>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4" action="ppaction://hlinksldjump"/>
          </p:cNvPr>
          <p:cNvSpPr txBox="1"/>
          <p:nvPr>
            <p:custDataLst>
              <p:tags r:id="rId18"/>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5" action="ppaction://hlinksldjump"/>
          </p:cNvPr>
          <p:cNvSpPr txBox="1"/>
          <p:nvPr>
            <p:custDataLst>
              <p:tags r:id="rId19"/>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6" action="ppaction://hlinksldjump"/>
          </p:cNvPr>
          <p:cNvSpPr txBox="1"/>
          <p:nvPr>
            <p:custDataLst>
              <p:tags r:id="rId20"/>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7" action="ppaction://hlinksldjump"/>
          </p:cNvPr>
          <p:cNvSpPr txBox="1"/>
          <p:nvPr>
            <p:custDataLst>
              <p:tags r:id="rId21"/>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8" action="ppaction://hlinksldjump"/>
          </p:cNvPr>
          <p:cNvSpPr txBox="1"/>
          <p:nvPr>
            <p:custDataLst>
              <p:tags r:id="rId22"/>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9" action="ppaction://hlinksldjump"/>
          </p:cNvPr>
          <p:cNvSpPr txBox="1"/>
          <p:nvPr>
            <p:custDataLst>
              <p:tags r:id="rId23"/>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50" action="ppaction://hlinksldjump"/>
          </p:cNvPr>
          <p:cNvSpPr txBox="1"/>
          <p:nvPr>
            <p:custDataLst>
              <p:tags r:id="rId24"/>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51" action="ppaction://hlinksldjump"/>
          </p:cNvPr>
          <p:cNvSpPr txBox="1"/>
          <p:nvPr>
            <p:custDataLst>
              <p:tags r:id="rId25"/>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2" action="ppaction://hlinksldjump"/>
          </p:cNvPr>
          <p:cNvSpPr txBox="1"/>
          <p:nvPr>
            <p:custDataLst>
              <p:tags r:id="rId26"/>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3" action="ppaction://hlinksldjump"/>
          </p:cNvPr>
          <p:cNvSpPr txBox="1"/>
          <p:nvPr>
            <p:custDataLst>
              <p:tags r:id="rId27"/>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4" action="ppaction://hlinksldjump"/>
          </p:cNvPr>
          <p:cNvSpPr txBox="1"/>
          <p:nvPr>
            <p:custDataLst>
              <p:tags r:id="rId28"/>
            </p:custDataLst>
          </p:nvPr>
        </p:nvSpPr>
        <p:spPr>
          <a:xfrm>
            <a:off x="2501840" y="1517015"/>
            <a:ext cx="44704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ppt_y</p:attrName>
                                        </p:attrNameLst>
                                      </p:cBhvr>
                                      <p:tavLst>
                                        <p:tav tm="0">
                                          <p:val>
                                            <p:strVal val="#ppt_y+#ppt_h*1.125000"/>
                                          </p:val>
                                        </p:tav>
                                        <p:tav tm="100000">
                                          <p:val>
                                            <p:strVal val="#ppt_y"/>
                                          </p:val>
                                        </p:tav>
                                      </p:tavLst>
                                    </p:anim>
                                    <p:animEffect transition="in" filter="wipe(up)">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9"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00685" y="1176655"/>
            <a:ext cx="8308340" cy="3354070"/>
          </a:xfrm>
          <a:prstGeom prst="rect">
            <a:avLst/>
          </a:prstGeom>
          <a:noFill/>
        </p:spPr>
        <p:txBody>
          <a:bodyPr wrap="square" rtlCol="0">
            <a:noAutofit/>
          </a:bodyPr>
          <a:lstStyle/>
          <a:p>
            <a:pPr algn="l">
              <a:lnSpc>
                <a:spcPct val="120000"/>
              </a:lnSpc>
              <a:buClrTx/>
              <a:buSzTx/>
              <a:buNone/>
            </a:pPr>
            <a:endParaRPr lang="en-US" sz="2200">
              <a:latin typeface="Times New Roman" panose="02020603050405020304" charset="0"/>
              <a:ea typeface="黑体" panose="02010609060101010101" pitchFamily="49" charset="-122"/>
              <a:cs typeface="Times New Roman" panose="02020603050405020304" charset="0"/>
              <a:sym typeface="+mn-ea"/>
            </a:endParaRPr>
          </a:p>
          <a:p>
            <a:pPr algn="l">
              <a:lnSpc>
                <a:spcPct val="120000"/>
              </a:lnSpc>
              <a:buClrTx/>
              <a:buSzTx/>
              <a:buNone/>
            </a:pPr>
            <a:endParaRPr lang="en-US" sz="2200">
              <a:latin typeface="Times New Roman" panose="02020603050405020304" charset="0"/>
              <a:ea typeface="黑体" panose="02010609060101010101" pitchFamily="49" charset="-122"/>
              <a:cs typeface="Times New Roman" panose="02020603050405020304" charset="0"/>
              <a:sym typeface="+mn-ea"/>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)22. A. earl</a:t>
            </a:r>
            <a:r>
              <a:rPr lang="en-US" sz="2200" u="sng">
                <a:latin typeface="Times New Roman" panose="02020603050405020304" charset="0"/>
                <a:ea typeface="黑体" panose="02010609060101010101" pitchFamily="49" charset="-122"/>
                <a:cs typeface="Times New Roman" panose="02020603050405020304" charset="0"/>
                <a:sym typeface="+mn-ea"/>
              </a:rPr>
              <a:t>y</a:t>
            </a:r>
            <a:r>
              <a:rPr lang="en-US" sz="2200">
                <a:latin typeface="Times New Roman" panose="02020603050405020304" charset="0"/>
                <a:ea typeface="黑体" panose="02010609060101010101" pitchFamily="49" charset="-122"/>
                <a:cs typeface="Times New Roman" panose="02020603050405020304" charset="0"/>
                <a:sym typeface="+mn-ea"/>
              </a:rPr>
              <a:t>    	B. wh</a:t>
            </a:r>
            <a:r>
              <a:rPr lang="en-US" sz="2200" u="sng">
                <a:latin typeface="Times New Roman" panose="02020603050405020304" charset="0"/>
                <a:ea typeface="黑体" panose="02010609060101010101" pitchFamily="49" charset="-122"/>
                <a:cs typeface="Times New Roman" panose="02020603050405020304" charset="0"/>
                <a:sym typeface="+mn-ea"/>
              </a:rPr>
              <a:t>y</a:t>
            </a:r>
            <a:r>
              <a:rPr lang="en-US" sz="2200">
                <a:latin typeface="Times New Roman" panose="02020603050405020304" charset="0"/>
                <a:ea typeface="黑体" panose="02010609060101010101" pitchFamily="49" charset="-122"/>
                <a:cs typeface="Times New Roman" panose="02020603050405020304" charset="0"/>
                <a:sym typeface="+mn-ea"/>
              </a:rPr>
              <a:t>    	C. fl</a:t>
            </a:r>
            <a:r>
              <a:rPr lang="en-US" sz="2200" u="sng">
                <a:latin typeface="Times New Roman" panose="02020603050405020304" charset="0"/>
                <a:ea typeface="黑体" panose="02010609060101010101" pitchFamily="49" charset="-122"/>
                <a:cs typeface="Times New Roman" panose="02020603050405020304" charset="0"/>
                <a:sym typeface="+mn-ea"/>
              </a:rPr>
              <a:t>y</a:t>
            </a:r>
            <a:r>
              <a:rPr lang="en-US" sz="2200">
                <a:latin typeface="Times New Roman" panose="02020603050405020304" charset="0"/>
                <a:ea typeface="黑体" panose="02010609060101010101" pitchFamily="49" charset="-122"/>
                <a:cs typeface="Times New Roman" panose="02020603050405020304" charset="0"/>
                <a:sym typeface="+mn-ea"/>
              </a:rPr>
              <a:t>    	D. sk</a:t>
            </a:r>
            <a:r>
              <a:rPr lang="en-US" sz="2200" u="sng">
                <a:latin typeface="Times New Roman" panose="02020603050405020304" charset="0"/>
                <a:ea typeface="黑体" panose="02010609060101010101" pitchFamily="49" charset="-122"/>
                <a:cs typeface="Times New Roman" panose="02020603050405020304" charset="0"/>
                <a:sym typeface="+mn-ea"/>
              </a:rPr>
              <a:t>y</a:t>
            </a:r>
          </a:p>
          <a:p>
            <a:pPr algn="l">
              <a:lnSpc>
                <a:spcPct val="120000"/>
              </a:lnSpc>
              <a:buClrTx/>
              <a:buSzTx/>
              <a:buNone/>
            </a:pPr>
            <a:endParaRPr lang="en-US" sz="2200" dirty="0">
              <a:latin typeface="Times New Roman" panose="02020603050405020304" charset="0"/>
              <a:ea typeface="黑体" panose="02010609060101010101" pitchFamily="49" charset="-122"/>
              <a:cs typeface="Times New Roman" panose="02020603050405020304" charset="0"/>
            </a:endParaRPr>
          </a:p>
        </p:txBody>
      </p:sp>
      <p:sp>
        <p:nvSpPr>
          <p:cNvPr id="10" name="灯片编号占位符 1"/>
          <p:cNvSpPr>
            <a:spLocks noGrp="1"/>
          </p:cNvSpPr>
          <p:nvPr/>
        </p:nvSpPr>
        <p:spPr>
          <a:xfrm>
            <a:off x="7289800" y="4781550"/>
            <a:ext cx="178181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t>72</a:t>
            </a:fld>
            <a:r>
              <a:rPr lang="zh-CN" altLang="en-US"/>
              <a:t>页，共76页</a:t>
            </a:r>
            <a:endParaRPr lang="zh-CN" altLang="en-US" dirty="0"/>
          </a:p>
        </p:txBody>
      </p:sp>
      <p:sp>
        <p:nvSpPr>
          <p:cNvPr id="4" name="文本框 3"/>
          <p:cNvSpPr txBox="1"/>
          <p:nvPr>
            <p:custDataLst>
              <p:tags r:id="rId2"/>
            </p:custDataLst>
          </p:nvPr>
        </p:nvSpPr>
        <p:spPr>
          <a:xfrm>
            <a:off x="400685" y="2840990"/>
            <a:ext cx="8194040" cy="459105"/>
          </a:xfrm>
          <a:prstGeom prst="rect">
            <a:avLst/>
          </a:prstGeom>
          <a:solidFill>
            <a:schemeClr val="accent3">
              <a:lumMod val="20000"/>
              <a:lumOff val="80000"/>
            </a:schemeClr>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a:solidFill>
                  <a:srgbClr val="FF0000"/>
                </a:solidFill>
                <a:latin typeface="Times New Roman" panose="02020603050405020304" charset="0"/>
                <a:ea typeface="黑体" panose="02010609060101010101" pitchFamily="49" charset="-122"/>
                <a:cs typeface="Times New Roman" panose="02020603050405020304" charset="0"/>
              </a:rPr>
              <a:t>A 项中y发/ɪ/,其余项中发/aɪ/。</a:t>
            </a:r>
          </a:p>
        </p:txBody>
      </p:sp>
      <p:sp>
        <p:nvSpPr>
          <p:cNvPr id="9" name="文本框 8"/>
          <p:cNvSpPr txBox="1">
            <a:spLocks noChangeArrowheads="1"/>
          </p:cNvSpPr>
          <p:nvPr>
            <p:custDataLst>
              <p:tags r:id="rId3"/>
            </p:custDataLst>
          </p:nvPr>
        </p:nvSpPr>
        <p:spPr bwMode="auto">
          <a:xfrm>
            <a:off x="684347" y="207250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A</a:t>
            </a:r>
          </a:p>
        </p:txBody>
      </p:sp>
      <p:sp>
        <p:nvSpPr>
          <p:cNvPr id="11" name="文本框 10">
            <a:hlinkClick r:id="rId30" action="ppaction://hlinksldjump"/>
          </p:cNvPr>
          <p:cNvSpPr txBox="1"/>
          <p:nvPr>
            <p:custDataLst>
              <p:tags r:id="rId4"/>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12" name="文本框 11">
            <a:hlinkClick r:id="rId31" action="ppaction://hlinksldjump"/>
          </p:cNvPr>
          <p:cNvSpPr txBox="1"/>
          <p:nvPr>
            <p:custDataLst>
              <p:tags r:id="rId5"/>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13" name="文本框 12">
            <a:hlinkClick r:id="rId32" action="ppaction://hlinksldjump"/>
          </p:cNvPr>
          <p:cNvSpPr txBox="1"/>
          <p:nvPr>
            <p:custDataLst>
              <p:tags r:id="rId6"/>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15" name="文本框 14">
            <a:hlinkClick r:id="rId33" action="ppaction://hlinksldjump"/>
          </p:cNvPr>
          <p:cNvSpPr txBox="1"/>
          <p:nvPr>
            <p:custDataLst>
              <p:tags r:id="rId7"/>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16" name="文本框 15">
            <a:hlinkClick r:id="rId34" action="ppaction://hlinksldjump"/>
          </p:cNvPr>
          <p:cNvSpPr txBox="1"/>
          <p:nvPr>
            <p:custDataLst>
              <p:tags r:id="rId8"/>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25" name="文本框 24">
            <a:hlinkClick r:id="rId35" action="ppaction://hlinksldjump"/>
          </p:cNvPr>
          <p:cNvSpPr txBox="1"/>
          <p:nvPr>
            <p:custDataLst>
              <p:tags r:id="rId9"/>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26" name="文本框 25">
            <a:hlinkClick r:id="rId36" action="ppaction://hlinksldjump"/>
          </p:cNvPr>
          <p:cNvSpPr txBox="1"/>
          <p:nvPr>
            <p:custDataLst>
              <p:tags r:id="rId10"/>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29" name="文本框 28">
            <a:hlinkClick r:id="rId37" action="ppaction://hlinksldjump"/>
          </p:cNvPr>
          <p:cNvSpPr txBox="1"/>
          <p:nvPr>
            <p:custDataLst>
              <p:tags r:id="rId11"/>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36" name="文本框 35">
            <a:hlinkClick r:id="rId38" action="ppaction://hlinksldjump"/>
          </p:cNvPr>
          <p:cNvSpPr txBox="1"/>
          <p:nvPr>
            <p:custDataLst>
              <p:tags r:id="rId12"/>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7" name="文本框 36">
            <a:hlinkClick r:id="rId39" action="ppaction://hlinksldjump"/>
          </p:cNvPr>
          <p:cNvSpPr txBox="1"/>
          <p:nvPr>
            <p:custDataLst>
              <p:tags r:id="rId13"/>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39" name="文本框 38">
            <a:hlinkClick r:id="rId40" action="ppaction://hlinksldjump"/>
          </p:cNvPr>
          <p:cNvSpPr txBox="1"/>
          <p:nvPr>
            <p:custDataLst>
              <p:tags r:id="rId14"/>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41" action="ppaction://hlinksldjump"/>
          </p:cNvPr>
          <p:cNvSpPr txBox="1"/>
          <p:nvPr>
            <p:custDataLst>
              <p:tags r:id="rId15"/>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2" action="ppaction://hlinksldjump"/>
          </p:cNvPr>
          <p:cNvSpPr txBox="1"/>
          <p:nvPr>
            <p:custDataLst>
              <p:tags r:id="rId16"/>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3" action="ppaction://hlinksldjump"/>
          </p:cNvPr>
          <p:cNvSpPr txBox="1"/>
          <p:nvPr>
            <p:custDataLst>
              <p:tags r:id="rId17"/>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4" action="ppaction://hlinksldjump"/>
          </p:cNvPr>
          <p:cNvSpPr txBox="1"/>
          <p:nvPr>
            <p:custDataLst>
              <p:tags r:id="rId18"/>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5" action="ppaction://hlinksldjump"/>
          </p:cNvPr>
          <p:cNvSpPr txBox="1"/>
          <p:nvPr>
            <p:custDataLst>
              <p:tags r:id="rId19"/>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6" action="ppaction://hlinksldjump"/>
          </p:cNvPr>
          <p:cNvSpPr txBox="1"/>
          <p:nvPr>
            <p:custDataLst>
              <p:tags r:id="rId20"/>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7" action="ppaction://hlinksldjump"/>
          </p:cNvPr>
          <p:cNvSpPr txBox="1"/>
          <p:nvPr>
            <p:custDataLst>
              <p:tags r:id="rId21"/>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8" action="ppaction://hlinksldjump"/>
          </p:cNvPr>
          <p:cNvSpPr txBox="1"/>
          <p:nvPr>
            <p:custDataLst>
              <p:tags r:id="rId22"/>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9" action="ppaction://hlinksldjump"/>
          </p:cNvPr>
          <p:cNvSpPr txBox="1"/>
          <p:nvPr>
            <p:custDataLst>
              <p:tags r:id="rId23"/>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50" action="ppaction://hlinksldjump"/>
          </p:cNvPr>
          <p:cNvSpPr txBox="1"/>
          <p:nvPr>
            <p:custDataLst>
              <p:tags r:id="rId24"/>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51" action="ppaction://hlinksldjump"/>
          </p:cNvPr>
          <p:cNvSpPr txBox="1"/>
          <p:nvPr>
            <p:custDataLst>
              <p:tags r:id="rId25"/>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2" action="ppaction://hlinksldjump"/>
          </p:cNvPr>
          <p:cNvSpPr txBox="1"/>
          <p:nvPr>
            <p:custDataLst>
              <p:tags r:id="rId26"/>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3" action="ppaction://hlinksldjump"/>
          </p:cNvPr>
          <p:cNvSpPr txBox="1"/>
          <p:nvPr>
            <p:custDataLst>
              <p:tags r:id="rId27"/>
            </p:custDataLst>
          </p:nvPr>
        </p:nvSpPr>
        <p:spPr>
          <a:xfrm>
            <a:off x="3021905" y="1517015"/>
            <a:ext cx="44704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22</a:t>
            </a:r>
          </a:p>
        </p:txBody>
      </p:sp>
      <p:sp>
        <p:nvSpPr>
          <p:cNvPr id="55" name="文本框 54">
            <a:hlinkClick r:id="rId54" action="ppaction://hlinksldjump"/>
          </p:cNvPr>
          <p:cNvSpPr txBox="1"/>
          <p:nvPr>
            <p:custDataLst>
              <p:tags r:id="rId28"/>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ppt_y</p:attrName>
                                        </p:attrNameLst>
                                      </p:cBhvr>
                                      <p:tavLst>
                                        <p:tav tm="0">
                                          <p:val>
                                            <p:strVal val="#ppt_y+#ppt_h*1.125000"/>
                                          </p:val>
                                        </p:tav>
                                        <p:tav tm="100000">
                                          <p:val>
                                            <p:strVal val="#ppt_y"/>
                                          </p:val>
                                        </p:tav>
                                      </p:tavLst>
                                    </p:anim>
                                    <p:animEffect transition="in" filter="wipe(up)">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9"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00685" y="1176655"/>
            <a:ext cx="8308340" cy="3354070"/>
          </a:xfrm>
          <a:prstGeom prst="rect">
            <a:avLst/>
          </a:prstGeom>
          <a:noFill/>
        </p:spPr>
        <p:txBody>
          <a:bodyPr wrap="square" rtlCol="0">
            <a:noAutofit/>
          </a:bodyPr>
          <a:lstStyle/>
          <a:p>
            <a:pPr algn="l">
              <a:lnSpc>
                <a:spcPct val="120000"/>
              </a:lnSpc>
              <a:buClrTx/>
              <a:buSzTx/>
              <a:buNone/>
            </a:pPr>
            <a:endParaRPr lang="en-US" sz="2200">
              <a:latin typeface="Times New Roman" panose="02020603050405020304" charset="0"/>
              <a:ea typeface="黑体" panose="02010609060101010101" pitchFamily="49" charset="-122"/>
              <a:cs typeface="Times New Roman" panose="02020603050405020304" charset="0"/>
              <a:sym typeface="+mn-ea"/>
            </a:endParaRPr>
          </a:p>
          <a:p>
            <a:pPr algn="l">
              <a:lnSpc>
                <a:spcPct val="120000"/>
              </a:lnSpc>
              <a:buClrTx/>
              <a:buSzTx/>
              <a:buNone/>
            </a:pPr>
            <a:endParaRPr lang="en-US" sz="2200">
              <a:latin typeface="Times New Roman" panose="02020603050405020304" charset="0"/>
              <a:ea typeface="黑体" panose="02010609060101010101" pitchFamily="49" charset="-122"/>
              <a:cs typeface="Times New Roman" panose="02020603050405020304" charset="0"/>
              <a:sym typeface="+mn-ea"/>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)23. A. </a:t>
            </a:r>
            <a:r>
              <a:rPr lang="en-US" sz="2200" u="sng">
                <a:latin typeface="Times New Roman" panose="02020603050405020304" charset="0"/>
                <a:ea typeface="黑体" panose="02010609060101010101" pitchFamily="49" charset="-122"/>
                <a:cs typeface="Times New Roman" panose="02020603050405020304" charset="0"/>
                <a:sym typeface="+mn-ea"/>
              </a:rPr>
              <a:t>k</a:t>
            </a:r>
            <a:r>
              <a:rPr lang="en-US" sz="2200">
                <a:latin typeface="Times New Roman" panose="02020603050405020304" charset="0"/>
                <a:ea typeface="黑体" panose="02010609060101010101" pitchFamily="49" charset="-122"/>
                <a:cs typeface="Times New Roman" panose="02020603050405020304" charset="0"/>
                <a:sym typeface="+mn-ea"/>
              </a:rPr>
              <a:t>eep    	B.</a:t>
            </a:r>
            <a:r>
              <a:rPr lang="en-US" sz="2200" u="sng">
                <a:latin typeface="Times New Roman" panose="02020603050405020304" charset="0"/>
                <a:ea typeface="黑体" panose="02010609060101010101" pitchFamily="49" charset="-122"/>
                <a:cs typeface="Times New Roman" panose="02020603050405020304" charset="0"/>
                <a:sym typeface="+mn-ea"/>
              </a:rPr>
              <a:t> k</a:t>
            </a:r>
            <a:r>
              <a:rPr lang="en-US" sz="2200">
                <a:latin typeface="Times New Roman" panose="02020603050405020304" charset="0"/>
                <a:ea typeface="黑体" panose="02010609060101010101" pitchFamily="49" charset="-122"/>
                <a:cs typeface="Times New Roman" panose="02020603050405020304" charset="0"/>
                <a:sym typeface="+mn-ea"/>
              </a:rPr>
              <a:t>now    	C. </a:t>
            </a:r>
            <a:r>
              <a:rPr lang="en-US" sz="2200" u="sng">
                <a:latin typeface="Times New Roman" panose="02020603050405020304" charset="0"/>
                <a:ea typeface="黑体" panose="02010609060101010101" pitchFamily="49" charset="-122"/>
                <a:cs typeface="Times New Roman" panose="02020603050405020304" charset="0"/>
                <a:sym typeface="+mn-ea"/>
              </a:rPr>
              <a:t>k</a:t>
            </a:r>
            <a:r>
              <a:rPr lang="en-US" sz="2200">
                <a:latin typeface="Times New Roman" panose="02020603050405020304" charset="0"/>
                <a:ea typeface="黑体" panose="02010609060101010101" pitchFamily="49" charset="-122"/>
                <a:cs typeface="Times New Roman" panose="02020603050405020304" charset="0"/>
                <a:sym typeface="+mn-ea"/>
              </a:rPr>
              <a:t>ill    	D. </a:t>
            </a:r>
            <a:r>
              <a:rPr lang="en-US" sz="2200" u="sng">
                <a:latin typeface="Times New Roman" panose="02020603050405020304" charset="0"/>
                <a:ea typeface="黑体" panose="02010609060101010101" pitchFamily="49" charset="-122"/>
                <a:cs typeface="Times New Roman" panose="02020603050405020304" charset="0"/>
                <a:sym typeface="+mn-ea"/>
              </a:rPr>
              <a:t>k</a:t>
            </a:r>
            <a:r>
              <a:rPr lang="en-US" sz="2200">
                <a:latin typeface="Times New Roman" panose="02020603050405020304" charset="0"/>
                <a:ea typeface="黑体" panose="02010609060101010101" pitchFamily="49" charset="-122"/>
                <a:cs typeface="Times New Roman" panose="02020603050405020304" charset="0"/>
                <a:sym typeface="+mn-ea"/>
              </a:rPr>
              <a:t>ite</a:t>
            </a:r>
            <a:endParaRPr lang="en-US" sz="2200" dirty="0">
              <a:latin typeface="Times New Roman" panose="02020603050405020304" charset="0"/>
              <a:ea typeface="黑体" panose="02010609060101010101" pitchFamily="49" charset="-122"/>
              <a:cs typeface="Times New Roman" panose="02020603050405020304" charset="0"/>
            </a:endParaRPr>
          </a:p>
        </p:txBody>
      </p:sp>
      <p:sp>
        <p:nvSpPr>
          <p:cNvPr id="10" name="灯片编号占位符 1"/>
          <p:cNvSpPr>
            <a:spLocks noGrp="1"/>
          </p:cNvSpPr>
          <p:nvPr/>
        </p:nvSpPr>
        <p:spPr>
          <a:xfrm>
            <a:off x="7289800" y="4781550"/>
            <a:ext cx="178181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t>73</a:t>
            </a:fld>
            <a:r>
              <a:rPr lang="zh-CN" altLang="en-US"/>
              <a:t>页，共76页</a:t>
            </a:r>
            <a:endParaRPr lang="zh-CN" altLang="en-US" dirty="0"/>
          </a:p>
        </p:txBody>
      </p:sp>
      <p:sp>
        <p:nvSpPr>
          <p:cNvPr id="4" name="文本框 3"/>
          <p:cNvSpPr txBox="1"/>
          <p:nvPr>
            <p:custDataLst>
              <p:tags r:id="rId2"/>
            </p:custDataLst>
          </p:nvPr>
        </p:nvSpPr>
        <p:spPr>
          <a:xfrm>
            <a:off x="466090" y="2825750"/>
            <a:ext cx="5460365" cy="459105"/>
          </a:xfrm>
          <a:prstGeom prst="rect">
            <a:avLst/>
          </a:prstGeom>
          <a:solidFill>
            <a:schemeClr val="accent3">
              <a:lumMod val="20000"/>
              <a:lumOff val="80000"/>
            </a:schemeClr>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a:solidFill>
                  <a:srgbClr val="FF0000"/>
                </a:solidFill>
                <a:latin typeface="Times New Roman" panose="02020603050405020304" charset="0"/>
                <a:ea typeface="黑体" panose="02010609060101010101" pitchFamily="49" charset="-122"/>
                <a:cs typeface="Times New Roman" panose="02020603050405020304" charset="0"/>
              </a:rPr>
              <a:t>B项中k不发音,其余项中发/k/。</a:t>
            </a:r>
          </a:p>
        </p:txBody>
      </p:sp>
      <p:sp>
        <p:nvSpPr>
          <p:cNvPr id="9" name="文本框 8"/>
          <p:cNvSpPr txBox="1">
            <a:spLocks noChangeArrowheads="1"/>
          </p:cNvSpPr>
          <p:nvPr>
            <p:custDataLst>
              <p:tags r:id="rId3"/>
            </p:custDataLst>
          </p:nvPr>
        </p:nvSpPr>
        <p:spPr bwMode="auto">
          <a:xfrm>
            <a:off x="684347" y="203377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B</a:t>
            </a:r>
          </a:p>
        </p:txBody>
      </p:sp>
      <p:sp>
        <p:nvSpPr>
          <p:cNvPr id="2" name="文本框 1">
            <a:hlinkClick r:id="rId30" action="ppaction://hlinksldjump"/>
          </p:cNvPr>
          <p:cNvSpPr txBox="1"/>
          <p:nvPr>
            <p:custDataLst>
              <p:tags r:id="rId4"/>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12" name="文本框 11">
            <a:hlinkClick r:id="rId31" action="ppaction://hlinksldjump"/>
          </p:cNvPr>
          <p:cNvSpPr txBox="1"/>
          <p:nvPr>
            <p:custDataLst>
              <p:tags r:id="rId5"/>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13" name="文本框 12">
            <a:hlinkClick r:id="rId32" action="ppaction://hlinksldjump"/>
          </p:cNvPr>
          <p:cNvSpPr txBox="1"/>
          <p:nvPr>
            <p:custDataLst>
              <p:tags r:id="rId6"/>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15" name="文本框 14">
            <a:hlinkClick r:id="rId33" action="ppaction://hlinksldjump"/>
          </p:cNvPr>
          <p:cNvSpPr txBox="1"/>
          <p:nvPr>
            <p:custDataLst>
              <p:tags r:id="rId7"/>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16" name="文本框 15">
            <a:hlinkClick r:id="rId34" action="ppaction://hlinksldjump"/>
          </p:cNvPr>
          <p:cNvSpPr txBox="1"/>
          <p:nvPr>
            <p:custDataLst>
              <p:tags r:id="rId8"/>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25" name="文本框 24">
            <a:hlinkClick r:id="rId35" action="ppaction://hlinksldjump"/>
          </p:cNvPr>
          <p:cNvSpPr txBox="1"/>
          <p:nvPr>
            <p:custDataLst>
              <p:tags r:id="rId9"/>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26" name="文本框 25">
            <a:hlinkClick r:id="rId36" action="ppaction://hlinksldjump"/>
          </p:cNvPr>
          <p:cNvSpPr txBox="1"/>
          <p:nvPr>
            <p:custDataLst>
              <p:tags r:id="rId10"/>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29" name="文本框 28">
            <a:hlinkClick r:id="rId37" action="ppaction://hlinksldjump"/>
          </p:cNvPr>
          <p:cNvSpPr txBox="1"/>
          <p:nvPr>
            <p:custDataLst>
              <p:tags r:id="rId11"/>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36" name="文本框 35">
            <a:hlinkClick r:id="rId38" action="ppaction://hlinksldjump"/>
          </p:cNvPr>
          <p:cNvSpPr txBox="1"/>
          <p:nvPr>
            <p:custDataLst>
              <p:tags r:id="rId12"/>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7" name="文本框 36">
            <a:hlinkClick r:id="rId39" action="ppaction://hlinksldjump"/>
          </p:cNvPr>
          <p:cNvSpPr txBox="1"/>
          <p:nvPr>
            <p:custDataLst>
              <p:tags r:id="rId13"/>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39" name="文本框 38">
            <a:hlinkClick r:id="rId40" action="ppaction://hlinksldjump"/>
          </p:cNvPr>
          <p:cNvSpPr txBox="1"/>
          <p:nvPr>
            <p:custDataLst>
              <p:tags r:id="rId14"/>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41" action="ppaction://hlinksldjump"/>
          </p:cNvPr>
          <p:cNvSpPr txBox="1"/>
          <p:nvPr>
            <p:custDataLst>
              <p:tags r:id="rId15"/>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2" action="ppaction://hlinksldjump"/>
          </p:cNvPr>
          <p:cNvSpPr txBox="1"/>
          <p:nvPr>
            <p:custDataLst>
              <p:tags r:id="rId16"/>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3" action="ppaction://hlinksldjump"/>
          </p:cNvPr>
          <p:cNvSpPr txBox="1"/>
          <p:nvPr>
            <p:custDataLst>
              <p:tags r:id="rId17"/>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4" action="ppaction://hlinksldjump"/>
          </p:cNvPr>
          <p:cNvSpPr txBox="1"/>
          <p:nvPr>
            <p:custDataLst>
              <p:tags r:id="rId18"/>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5" action="ppaction://hlinksldjump"/>
          </p:cNvPr>
          <p:cNvSpPr txBox="1"/>
          <p:nvPr>
            <p:custDataLst>
              <p:tags r:id="rId19"/>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6" action="ppaction://hlinksldjump"/>
          </p:cNvPr>
          <p:cNvSpPr txBox="1"/>
          <p:nvPr>
            <p:custDataLst>
              <p:tags r:id="rId20"/>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7" action="ppaction://hlinksldjump"/>
          </p:cNvPr>
          <p:cNvSpPr txBox="1"/>
          <p:nvPr>
            <p:custDataLst>
              <p:tags r:id="rId21"/>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8" action="ppaction://hlinksldjump"/>
          </p:cNvPr>
          <p:cNvSpPr txBox="1"/>
          <p:nvPr>
            <p:custDataLst>
              <p:tags r:id="rId22"/>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9" action="ppaction://hlinksldjump"/>
          </p:cNvPr>
          <p:cNvSpPr txBox="1"/>
          <p:nvPr>
            <p:custDataLst>
              <p:tags r:id="rId23"/>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50" action="ppaction://hlinksldjump"/>
          </p:cNvPr>
          <p:cNvSpPr txBox="1"/>
          <p:nvPr>
            <p:custDataLst>
              <p:tags r:id="rId24"/>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51" action="ppaction://hlinksldjump"/>
          </p:cNvPr>
          <p:cNvSpPr txBox="1"/>
          <p:nvPr>
            <p:custDataLst>
              <p:tags r:id="rId25"/>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2" action="ppaction://hlinksldjump"/>
          </p:cNvPr>
          <p:cNvSpPr txBox="1"/>
          <p:nvPr>
            <p:custDataLst>
              <p:tags r:id="rId26"/>
            </p:custDataLst>
          </p:nvPr>
        </p:nvSpPr>
        <p:spPr>
          <a:xfrm>
            <a:off x="3541970" y="1517015"/>
            <a:ext cx="44704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23</a:t>
            </a:r>
          </a:p>
        </p:txBody>
      </p:sp>
      <p:sp>
        <p:nvSpPr>
          <p:cNvPr id="54" name="文本框 53">
            <a:hlinkClick r:id="rId53" action="ppaction://hlinksldjump"/>
          </p:cNvPr>
          <p:cNvSpPr txBox="1"/>
          <p:nvPr>
            <p:custDataLst>
              <p:tags r:id="rId27"/>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4" action="ppaction://hlinksldjump"/>
          </p:cNvPr>
          <p:cNvSpPr txBox="1"/>
          <p:nvPr>
            <p:custDataLst>
              <p:tags r:id="rId28"/>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ppt_y</p:attrName>
                                        </p:attrNameLst>
                                      </p:cBhvr>
                                      <p:tavLst>
                                        <p:tav tm="0">
                                          <p:val>
                                            <p:strVal val="#ppt_y+#ppt_h*1.125000"/>
                                          </p:val>
                                        </p:tav>
                                        <p:tav tm="100000">
                                          <p:val>
                                            <p:strVal val="#ppt_y"/>
                                          </p:val>
                                        </p:tav>
                                      </p:tavLst>
                                    </p:anim>
                                    <p:animEffect transition="in" filter="wipe(up)">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9"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400685" y="1176655"/>
            <a:ext cx="8308340" cy="3354070"/>
          </a:xfrm>
          <a:prstGeom prst="rect">
            <a:avLst/>
          </a:prstGeom>
          <a:noFill/>
        </p:spPr>
        <p:txBody>
          <a:bodyPr wrap="square" rtlCol="0">
            <a:noAutofit/>
          </a:bodyPr>
          <a:lstStyle/>
          <a:p>
            <a:pPr algn="l">
              <a:lnSpc>
                <a:spcPct val="120000"/>
              </a:lnSpc>
              <a:buClrTx/>
              <a:buSzTx/>
              <a:buNone/>
            </a:pPr>
            <a:endParaRPr lang="en-US" sz="2200">
              <a:latin typeface="Times New Roman" panose="02020603050405020304" charset="0"/>
              <a:ea typeface="黑体" panose="02010609060101010101" pitchFamily="49" charset="-122"/>
              <a:cs typeface="Times New Roman" panose="02020603050405020304" charset="0"/>
              <a:sym typeface="+mn-ea"/>
            </a:endParaRPr>
          </a:p>
          <a:p>
            <a:pPr algn="l">
              <a:lnSpc>
                <a:spcPct val="120000"/>
              </a:lnSpc>
              <a:buClrTx/>
              <a:buSzTx/>
              <a:buNone/>
            </a:pPr>
            <a:endParaRPr lang="en-US" sz="2200">
              <a:latin typeface="Times New Roman" panose="02020603050405020304" charset="0"/>
              <a:ea typeface="黑体" panose="02010609060101010101" pitchFamily="49" charset="-122"/>
              <a:cs typeface="Times New Roman" panose="02020603050405020304" charset="0"/>
              <a:sym typeface="+mn-ea"/>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)24. A. lau</a:t>
            </a:r>
            <a:r>
              <a:rPr lang="en-US" sz="2200" u="sng">
                <a:latin typeface="Times New Roman" panose="02020603050405020304" charset="0"/>
                <a:ea typeface="黑体" panose="02010609060101010101" pitchFamily="49" charset="-122"/>
                <a:cs typeface="Times New Roman" panose="02020603050405020304" charset="0"/>
                <a:sym typeface="+mn-ea"/>
              </a:rPr>
              <a:t>gh</a:t>
            </a:r>
            <a:r>
              <a:rPr lang="en-US" sz="2200">
                <a:latin typeface="Times New Roman" panose="02020603050405020304" charset="0"/>
                <a:ea typeface="黑体" panose="02010609060101010101" pitchFamily="49" charset="-122"/>
                <a:cs typeface="Times New Roman" panose="02020603050405020304" charset="0"/>
                <a:sym typeface="+mn-ea"/>
              </a:rPr>
              <a:t>    	B. li</a:t>
            </a:r>
            <a:r>
              <a:rPr lang="en-US" sz="2200" u="sng">
                <a:latin typeface="Times New Roman" panose="02020603050405020304" charset="0"/>
                <a:ea typeface="黑体" panose="02010609060101010101" pitchFamily="49" charset="-122"/>
                <a:cs typeface="Times New Roman" panose="02020603050405020304" charset="0"/>
                <a:sym typeface="+mn-ea"/>
              </a:rPr>
              <a:t>gh</a:t>
            </a:r>
            <a:r>
              <a:rPr lang="en-US" sz="2200">
                <a:latin typeface="Times New Roman" panose="02020603050405020304" charset="0"/>
                <a:ea typeface="黑体" panose="02010609060101010101" pitchFamily="49" charset="-122"/>
                <a:cs typeface="Times New Roman" panose="02020603050405020304" charset="0"/>
                <a:sym typeface="+mn-ea"/>
              </a:rPr>
              <a:t>t    	C. ei</a:t>
            </a:r>
            <a:r>
              <a:rPr lang="en-US" sz="2200" u="sng">
                <a:latin typeface="Times New Roman" panose="02020603050405020304" charset="0"/>
                <a:ea typeface="黑体" panose="02010609060101010101" pitchFamily="49" charset="-122"/>
                <a:cs typeface="Times New Roman" panose="02020603050405020304" charset="0"/>
                <a:sym typeface="+mn-ea"/>
              </a:rPr>
              <a:t>gh</a:t>
            </a:r>
            <a:r>
              <a:rPr lang="en-US" sz="2200">
                <a:latin typeface="Times New Roman" panose="02020603050405020304" charset="0"/>
                <a:ea typeface="黑体" panose="02010609060101010101" pitchFamily="49" charset="-122"/>
                <a:cs typeface="Times New Roman" panose="02020603050405020304" charset="0"/>
                <a:sym typeface="+mn-ea"/>
              </a:rPr>
              <a:t>t    	D. ri</a:t>
            </a:r>
            <a:r>
              <a:rPr lang="en-US" sz="2200" u="sng">
                <a:latin typeface="Times New Roman" panose="02020603050405020304" charset="0"/>
                <a:ea typeface="黑体" panose="02010609060101010101" pitchFamily="49" charset="-122"/>
                <a:cs typeface="Times New Roman" panose="02020603050405020304" charset="0"/>
                <a:sym typeface="+mn-ea"/>
              </a:rPr>
              <a:t>gh</a:t>
            </a:r>
            <a:r>
              <a:rPr lang="en-US" sz="2200">
                <a:latin typeface="Times New Roman" panose="02020603050405020304" charset="0"/>
                <a:ea typeface="黑体" panose="02010609060101010101" pitchFamily="49" charset="-122"/>
                <a:cs typeface="Times New Roman" panose="02020603050405020304" charset="0"/>
                <a:sym typeface="+mn-ea"/>
              </a:rPr>
              <a:t>t</a:t>
            </a:r>
            <a:endParaRPr lang="en-US" sz="2200" dirty="0">
              <a:latin typeface="Times New Roman" panose="02020603050405020304" charset="0"/>
              <a:ea typeface="黑体" panose="02010609060101010101" pitchFamily="49" charset="-122"/>
              <a:cs typeface="Times New Roman" panose="02020603050405020304" charset="0"/>
            </a:endParaRPr>
          </a:p>
        </p:txBody>
      </p:sp>
      <p:sp>
        <p:nvSpPr>
          <p:cNvPr id="10" name="灯片编号占位符 1"/>
          <p:cNvSpPr>
            <a:spLocks noGrp="1"/>
          </p:cNvSpPr>
          <p:nvPr/>
        </p:nvSpPr>
        <p:spPr>
          <a:xfrm>
            <a:off x="7289800" y="4781550"/>
            <a:ext cx="1781810" cy="273685"/>
          </a:xfrm>
          <a:prstGeom prst="rect">
            <a:avLst/>
          </a:prstGeom>
        </p:spPr>
        <p:txBody>
          <a:bodyPr vert="horz" lIns="91440" tIns="45720" rIns="91440" bIns="45720" rtlCol="0" anchor="ctr"/>
          <a:lstStyle>
            <a:defPPr>
              <a:defRPr lang="en-US"/>
            </a:defPPr>
            <a:lvl1pPr marL="0" algn="r" defTabSz="685800" rtl="0" eaLnBrk="1" latinLnBrk="0" hangingPunct="1">
              <a:defRPr sz="1600" kern="1200">
                <a:solidFill>
                  <a:schemeClr val="tx1"/>
                </a:solidFill>
                <a:latin typeface="华文行楷" panose="02010800040101010101" pitchFamily="2" charset="-122"/>
                <a:ea typeface="华文行楷" panose="02010800040101010101" pitchFamily="2" charset="-122"/>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8035" algn="l" defTabSz="685800" rtl="0" eaLnBrk="1" latinLnBrk="0" hangingPunct="1">
              <a:defRPr sz="1350" kern="1200">
                <a:solidFill>
                  <a:schemeClr val="tx1"/>
                </a:solidFill>
                <a:latin typeface="+mn-lt"/>
                <a:ea typeface="+mn-ea"/>
                <a:cs typeface="+mn-cs"/>
              </a:defRPr>
            </a:lvl7pPr>
            <a:lvl8pPr marL="2400935" algn="l" defTabSz="685800" rtl="0" eaLnBrk="1" latinLnBrk="0" hangingPunct="1">
              <a:defRPr sz="1350" kern="1200">
                <a:solidFill>
                  <a:schemeClr val="tx1"/>
                </a:solidFill>
                <a:latin typeface="+mn-lt"/>
                <a:ea typeface="+mn-ea"/>
                <a:cs typeface="+mn-cs"/>
              </a:defRPr>
            </a:lvl8pPr>
            <a:lvl9pPr marL="2743835" algn="l" defTabSz="685800" rtl="0" eaLnBrk="1" latinLnBrk="0" hangingPunct="1">
              <a:defRPr sz="1350" kern="1200">
                <a:solidFill>
                  <a:schemeClr val="tx1"/>
                </a:solidFill>
                <a:latin typeface="+mn-lt"/>
                <a:ea typeface="+mn-ea"/>
                <a:cs typeface="+mn-cs"/>
              </a:defRPr>
            </a:lvl9pPr>
          </a:lstStyle>
          <a:p>
            <a:r>
              <a:rPr lang="zh-CN" altLang="en-US"/>
              <a:t>第</a:t>
            </a:r>
            <a:fld id="{24130960-09FD-428B-996F-A983EEEB0784}" type="slidenum">
              <a:rPr lang="zh-CN" altLang="en-US" smtClean="0"/>
              <a:t>74</a:t>
            </a:fld>
            <a:r>
              <a:rPr lang="zh-CN" altLang="en-US"/>
              <a:t>页，共76页</a:t>
            </a:r>
            <a:endParaRPr lang="zh-CN" altLang="en-US" dirty="0"/>
          </a:p>
        </p:txBody>
      </p:sp>
      <p:sp>
        <p:nvSpPr>
          <p:cNvPr id="4" name="文本框 3"/>
          <p:cNvSpPr txBox="1"/>
          <p:nvPr>
            <p:custDataLst>
              <p:tags r:id="rId2"/>
            </p:custDataLst>
          </p:nvPr>
        </p:nvSpPr>
        <p:spPr>
          <a:xfrm>
            <a:off x="466090" y="2804795"/>
            <a:ext cx="5460365" cy="459105"/>
          </a:xfrm>
          <a:prstGeom prst="rect">
            <a:avLst/>
          </a:prstGeom>
          <a:solidFill>
            <a:schemeClr val="accent3">
              <a:lumMod val="20000"/>
              <a:lumOff val="80000"/>
            </a:schemeClr>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a:solidFill>
                  <a:srgbClr val="FF0000"/>
                </a:solidFill>
                <a:latin typeface="Times New Roman" panose="02020603050405020304" charset="0"/>
                <a:ea typeface="黑体" panose="02010609060101010101" pitchFamily="49" charset="-122"/>
                <a:cs typeface="Times New Roman" panose="02020603050405020304" charset="0"/>
              </a:rPr>
              <a:t>A 项中gh发/f/,其余项中不发音。</a:t>
            </a:r>
          </a:p>
        </p:txBody>
      </p:sp>
      <p:sp>
        <p:nvSpPr>
          <p:cNvPr id="9" name="文本框 8"/>
          <p:cNvSpPr txBox="1">
            <a:spLocks noChangeArrowheads="1"/>
          </p:cNvSpPr>
          <p:nvPr>
            <p:custDataLst>
              <p:tags r:id="rId3"/>
            </p:custDataLst>
          </p:nvPr>
        </p:nvSpPr>
        <p:spPr bwMode="auto">
          <a:xfrm>
            <a:off x="684347" y="2007739"/>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A</a:t>
            </a:r>
          </a:p>
        </p:txBody>
      </p:sp>
      <p:sp>
        <p:nvSpPr>
          <p:cNvPr id="2" name="文本框 1">
            <a:hlinkClick r:id="rId30" action="ppaction://hlinksldjump"/>
          </p:cNvPr>
          <p:cNvSpPr txBox="1"/>
          <p:nvPr>
            <p:custDataLst>
              <p:tags r:id="rId4"/>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12" name="文本框 11">
            <a:hlinkClick r:id="rId31" action="ppaction://hlinksldjump"/>
          </p:cNvPr>
          <p:cNvSpPr txBox="1"/>
          <p:nvPr>
            <p:custDataLst>
              <p:tags r:id="rId5"/>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13" name="文本框 12">
            <a:hlinkClick r:id="rId32" action="ppaction://hlinksldjump"/>
          </p:cNvPr>
          <p:cNvSpPr txBox="1"/>
          <p:nvPr>
            <p:custDataLst>
              <p:tags r:id="rId6"/>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15" name="文本框 14">
            <a:hlinkClick r:id="rId33" action="ppaction://hlinksldjump"/>
          </p:cNvPr>
          <p:cNvSpPr txBox="1"/>
          <p:nvPr>
            <p:custDataLst>
              <p:tags r:id="rId7"/>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16" name="文本框 15">
            <a:hlinkClick r:id="rId34" action="ppaction://hlinksldjump"/>
          </p:cNvPr>
          <p:cNvSpPr txBox="1"/>
          <p:nvPr>
            <p:custDataLst>
              <p:tags r:id="rId8"/>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25" name="文本框 24">
            <a:hlinkClick r:id="rId35" action="ppaction://hlinksldjump"/>
          </p:cNvPr>
          <p:cNvSpPr txBox="1"/>
          <p:nvPr>
            <p:custDataLst>
              <p:tags r:id="rId9"/>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26" name="文本框 25">
            <a:hlinkClick r:id="rId36" action="ppaction://hlinksldjump"/>
          </p:cNvPr>
          <p:cNvSpPr txBox="1"/>
          <p:nvPr>
            <p:custDataLst>
              <p:tags r:id="rId10"/>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29" name="文本框 28">
            <a:hlinkClick r:id="rId37" action="ppaction://hlinksldjump"/>
          </p:cNvPr>
          <p:cNvSpPr txBox="1"/>
          <p:nvPr>
            <p:custDataLst>
              <p:tags r:id="rId11"/>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36" name="文本框 35">
            <a:hlinkClick r:id="rId38" action="ppaction://hlinksldjump"/>
          </p:cNvPr>
          <p:cNvSpPr txBox="1"/>
          <p:nvPr>
            <p:custDataLst>
              <p:tags r:id="rId12"/>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7" name="文本框 36">
            <a:hlinkClick r:id="rId39" action="ppaction://hlinksldjump"/>
          </p:cNvPr>
          <p:cNvSpPr txBox="1"/>
          <p:nvPr>
            <p:custDataLst>
              <p:tags r:id="rId13"/>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39" name="文本框 38">
            <a:hlinkClick r:id="rId40" action="ppaction://hlinksldjump"/>
          </p:cNvPr>
          <p:cNvSpPr txBox="1"/>
          <p:nvPr>
            <p:custDataLst>
              <p:tags r:id="rId14"/>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41" action="ppaction://hlinksldjump"/>
          </p:cNvPr>
          <p:cNvSpPr txBox="1"/>
          <p:nvPr>
            <p:custDataLst>
              <p:tags r:id="rId15"/>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2" action="ppaction://hlinksldjump"/>
          </p:cNvPr>
          <p:cNvSpPr txBox="1"/>
          <p:nvPr>
            <p:custDataLst>
              <p:tags r:id="rId16"/>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3" action="ppaction://hlinksldjump"/>
          </p:cNvPr>
          <p:cNvSpPr txBox="1"/>
          <p:nvPr>
            <p:custDataLst>
              <p:tags r:id="rId17"/>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4" action="ppaction://hlinksldjump"/>
          </p:cNvPr>
          <p:cNvSpPr txBox="1"/>
          <p:nvPr>
            <p:custDataLst>
              <p:tags r:id="rId18"/>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5" action="ppaction://hlinksldjump"/>
          </p:cNvPr>
          <p:cNvSpPr txBox="1"/>
          <p:nvPr>
            <p:custDataLst>
              <p:tags r:id="rId19"/>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6" action="ppaction://hlinksldjump"/>
          </p:cNvPr>
          <p:cNvSpPr txBox="1"/>
          <p:nvPr>
            <p:custDataLst>
              <p:tags r:id="rId20"/>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7" action="ppaction://hlinksldjump"/>
          </p:cNvPr>
          <p:cNvSpPr txBox="1"/>
          <p:nvPr>
            <p:custDataLst>
              <p:tags r:id="rId21"/>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8" action="ppaction://hlinksldjump"/>
          </p:cNvPr>
          <p:cNvSpPr txBox="1"/>
          <p:nvPr>
            <p:custDataLst>
              <p:tags r:id="rId22"/>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9" action="ppaction://hlinksldjump"/>
          </p:cNvPr>
          <p:cNvSpPr txBox="1"/>
          <p:nvPr>
            <p:custDataLst>
              <p:tags r:id="rId23"/>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50" action="ppaction://hlinksldjump"/>
          </p:cNvPr>
          <p:cNvSpPr txBox="1"/>
          <p:nvPr>
            <p:custDataLst>
              <p:tags r:id="rId24"/>
            </p:custDataLst>
          </p:nvPr>
        </p:nvSpPr>
        <p:spPr>
          <a:xfrm>
            <a:off x="458210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25</a:t>
            </a:r>
          </a:p>
        </p:txBody>
      </p:sp>
      <p:sp>
        <p:nvSpPr>
          <p:cNvPr id="52" name="文本框 51">
            <a:hlinkClick r:id="rId51" action="ppaction://hlinksldjump"/>
          </p:cNvPr>
          <p:cNvSpPr txBox="1"/>
          <p:nvPr>
            <p:custDataLst>
              <p:tags r:id="rId25"/>
            </p:custDataLst>
          </p:nvPr>
        </p:nvSpPr>
        <p:spPr>
          <a:xfrm>
            <a:off x="4062035" y="1517015"/>
            <a:ext cx="44704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24</a:t>
            </a:r>
          </a:p>
        </p:txBody>
      </p:sp>
      <p:sp>
        <p:nvSpPr>
          <p:cNvPr id="53" name="文本框 52">
            <a:hlinkClick r:id="rId52" action="ppaction://hlinksldjump"/>
          </p:cNvPr>
          <p:cNvSpPr txBox="1"/>
          <p:nvPr>
            <p:custDataLst>
              <p:tags r:id="rId26"/>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3" action="ppaction://hlinksldjump"/>
          </p:cNvPr>
          <p:cNvSpPr txBox="1"/>
          <p:nvPr>
            <p:custDataLst>
              <p:tags r:id="rId27"/>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4" action="ppaction://hlinksldjump"/>
          </p:cNvPr>
          <p:cNvSpPr txBox="1"/>
          <p:nvPr>
            <p:custDataLst>
              <p:tags r:id="rId28"/>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ppt_y</p:attrName>
                                        </p:attrNameLst>
                                      </p:cBhvr>
                                      <p:tavLst>
                                        <p:tav tm="0">
                                          <p:val>
                                            <p:strVal val="#ppt_y+#ppt_h*1.125000"/>
                                          </p:val>
                                        </p:tav>
                                        <p:tav tm="100000">
                                          <p:val>
                                            <p:strVal val="#ppt_y"/>
                                          </p:val>
                                        </p:tav>
                                      </p:tavLst>
                                    </p:anim>
                                    <p:animEffect transition="in" filter="wipe(up)">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9"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574675" y="1215390"/>
            <a:ext cx="8134350" cy="3315335"/>
          </a:xfrm>
          <a:prstGeom prst="rect">
            <a:avLst/>
          </a:prstGeom>
          <a:noFill/>
        </p:spPr>
        <p:txBody>
          <a:bodyPr wrap="square" rtlCol="0">
            <a:noAutofit/>
          </a:bodyPr>
          <a:lstStyle/>
          <a:p>
            <a:pPr algn="l">
              <a:lnSpc>
                <a:spcPct val="120000"/>
              </a:lnSpc>
              <a:buClrTx/>
              <a:buSzTx/>
              <a:buNone/>
            </a:pPr>
            <a:endParaRPr lang="en-US" sz="2200">
              <a:latin typeface="Times New Roman" panose="02020603050405020304" charset="0"/>
              <a:ea typeface="黑体" panose="02010609060101010101" pitchFamily="49" charset="-122"/>
              <a:cs typeface="Times New Roman" panose="02020603050405020304" charset="0"/>
              <a:sym typeface="+mn-ea"/>
            </a:endParaRPr>
          </a:p>
          <a:p>
            <a:pPr algn="l">
              <a:lnSpc>
                <a:spcPct val="120000"/>
              </a:lnSpc>
              <a:buClrTx/>
              <a:buSzTx/>
              <a:buNone/>
            </a:pPr>
            <a:endParaRPr lang="en-US" sz="2200">
              <a:latin typeface="Times New Roman" panose="02020603050405020304" charset="0"/>
              <a:ea typeface="黑体" panose="02010609060101010101" pitchFamily="49" charset="-122"/>
              <a:cs typeface="Times New Roman" panose="02020603050405020304" charset="0"/>
              <a:sym typeface="+mn-ea"/>
            </a:endParaRPr>
          </a:p>
          <a:p>
            <a:pPr algn="l">
              <a:lnSpc>
                <a:spcPct val="120000"/>
              </a:lnSpc>
              <a:buClrTx/>
              <a:buSzTx/>
              <a:buNone/>
            </a:pPr>
            <a:r>
              <a:rPr lang="en-US" sz="2200">
                <a:latin typeface="Times New Roman" panose="02020603050405020304" charset="0"/>
                <a:ea typeface="黑体" panose="02010609060101010101" pitchFamily="49" charset="-122"/>
                <a:cs typeface="Times New Roman" panose="02020603050405020304" charset="0"/>
                <a:sym typeface="+mn-ea"/>
              </a:rPr>
              <a:t>(　　)25. A. n</a:t>
            </a:r>
            <a:r>
              <a:rPr lang="en-US" sz="2200" u="sng">
                <a:latin typeface="Times New Roman" panose="02020603050405020304" charset="0"/>
                <a:ea typeface="黑体" panose="02010609060101010101" pitchFamily="49" charset="-122"/>
                <a:cs typeface="Times New Roman" panose="02020603050405020304" charset="0"/>
                <a:sym typeface="+mn-ea"/>
              </a:rPr>
              <a:t>or</a:t>
            </a:r>
            <a:r>
              <a:rPr lang="en-US" sz="2200">
                <a:latin typeface="Times New Roman" panose="02020603050405020304" charset="0"/>
                <a:ea typeface="黑体" panose="02010609060101010101" pitchFamily="49" charset="-122"/>
                <a:cs typeface="Times New Roman" panose="02020603050405020304" charset="0"/>
                <a:sym typeface="+mn-ea"/>
              </a:rPr>
              <a:t>th    	B. w</a:t>
            </a:r>
            <a:r>
              <a:rPr lang="en-US" sz="2200" u="sng">
                <a:latin typeface="Times New Roman" panose="02020603050405020304" charset="0"/>
                <a:ea typeface="黑体" panose="02010609060101010101" pitchFamily="49" charset="-122"/>
                <a:cs typeface="Times New Roman" panose="02020603050405020304" charset="0"/>
                <a:sym typeface="+mn-ea"/>
              </a:rPr>
              <a:t>or</a:t>
            </a:r>
            <a:r>
              <a:rPr lang="en-US" sz="2200">
                <a:latin typeface="Times New Roman" panose="02020603050405020304" charset="0"/>
                <a:ea typeface="黑体" panose="02010609060101010101" pitchFamily="49" charset="-122"/>
                <a:cs typeface="Times New Roman" panose="02020603050405020304" charset="0"/>
                <a:sym typeface="+mn-ea"/>
              </a:rPr>
              <a:t>se    	C. f</a:t>
            </a:r>
            <a:r>
              <a:rPr lang="en-US" sz="2200" u="sng">
                <a:latin typeface="Times New Roman" panose="02020603050405020304" charset="0"/>
                <a:ea typeface="黑体" panose="02010609060101010101" pitchFamily="49" charset="-122"/>
                <a:cs typeface="Times New Roman" panose="02020603050405020304" charset="0"/>
                <a:sym typeface="+mn-ea"/>
              </a:rPr>
              <a:t>or</a:t>
            </a:r>
            <a:r>
              <a:rPr lang="en-US" sz="2200">
                <a:latin typeface="Times New Roman" panose="02020603050405020304" charset="0"/>
                <a:ea typeface="黑体" panose="02010609060101010101" pitchFamily="49" charset="-122"/>
                <a:cs typeface="Times New Roman" panose="02020603050405020304" charset="0"/>
                <a:sym typeface="+mn-ea"/>
              </a:rPr>
              <a:t>ce    	D. h</a:t>
            </a:r>
            <a:r>
              <a:rPr lang="en-US" sz="2200" u="sng">
                <a:latin typeface="Times New Roman" panose="02020603050405020304" charset="0"/>
                <a:ea typeface="黑体" panose="02010609060101010101" pitchFamily="49" charset="-122"/>
                <a:cs typeface="Times New Roman" panose="02020603050405020304" charset="0"/>
                <a:sym typeface="+mn-ea"/>
              </a:rPr>
              <a:t>or</a:t>
            </a:r>
            <a:r>
              <a:rPr lang="en-US" sz="2200">
                <a:latin typeface="Times New Roman" panose="02020603050405020304" charset="0"/>
                <a:ea typeface="黑体" panose="02010609060101010101" pitchFamily="49" charset="-122"/>
                <a:cs typeface="Times New Roman" panose="02020603050405020304" charset="0"/>
                <a:sym typeface="+mn-ea"/>
              </a:rPr>
              <a:t>se</a:t>
            </a:r>
            <a:endParaRPr lang="en-US" sz="2200" dirty="0">
              <a:latin typeface="Times New Roman" panose="02020603050405020304" charset="0"/>
              <a:ea typeface="黑体" panose="02010609060101010101" pitchFamily="49" charset="-122"/>
              <a:cs typeface="Times New Roman" panose="02020603050405020304" charset="0"/>
            </a:endParaRPr>
          </a:p>
        </p:txBody>
      </p:sp>
      <p:sp>
        <p:nvSpPr>
          <p:cNvPr id="8" name="灯片编号占位符 7"/>
          <p:cNvSpPr>
            <a:spLocks noGrp="1"/>
          </p:cNvSpPr>
          <p:nvPr>
            <p:ph type="sldNum" sz="quarter" idx="4"/>
          </p:nvPr>
        </p:nvSpPr>
        <p:spPr>
          <a:xfrm>
            <a:off x="7289800" y="4759960"/>
            <a:ext cx="1781810" cy="273685"/>
          </a:xfrm>
        </p:spPr>
        <p:txBody>
          <a:bodyPr/>
          <a:lstStyle/>
          <a:p>
            <a:r>
              <a:rPr lang="zh-CN" altLang="en-US"/>
              <a:t>第</a:t>
            </a:r>
            <a:fld id="{24130960-09FD-428B-996F-A983EEEB0784}" type="slidenum">
              <a:rPr lang="zh-CN" altLang="en-US" smtClean="0"/>
              <a:t>75</a:t>
            </a:fld>
            <a:r>
              <a:rPr lang="zh-CN" altLang="en-US"/>
              <a:t>页，共76页</a:t>
            </a:r>
            <a:endParaRPr lang="zh-CN" altLang="en-US" dirty="0"/>
          </a:p>
        </p:txBody>
      </p:sp>
      <p:sp>
        <p:nvSpPr>
          <p:cNvPr id="10" name="文本框 9"/>
          <p:cNvSpPr txBox="1"/>
          <p:nvPr>
            <p:custDataLst>
              <p:tags r:id="rId2"/>
            </p:custDataLst>
          </p:nvPr>
        </p:nvSpPr>
        <p:spPr>
          <a:xfrm>
            <a:off x="574675" y="2858135"/>
            <a:ext cx="5460365" cy="459105"/>
          </a:xfrm>
          <a:prstGeom prst="rect">
            <a:avLst/>
          </a:prstGeom>
          <a:solidFill>
            <a:schemeClr val="accent3">
              <a:lumMod val="20000"/>
              <a:lumOff val="80000"/>
            </a:schemeClr>
          </a:solidFill>
        </p:spPr>
        <p:txBody>
          <a:bodyPr wrap="square" rtlCol="0">
            <a:noAutofit/>
          </a:bodyPr>
          <a:lstStyle/>
          <a:p>
            <a:r>
              <a:rPr lang="en-US" sz="2200">
                <a:solidFill>
                  <a:srgbClr val="FF0000"/>
                </a:solidFill>
                <a:latin typeface="Times New Roman" panose="02020603050405020304" charset="0"/>
                <a:ea typeface="黑体" panose="02010609060101010101" pitchFamily="49" charset="-122"/>
                <a:cs typeface="Times New Roman" panose="02020603050405020304" charset="0"/>
              </a:rPr>
              <a:t>【解析】  </a:t>
            </a:r>
            <a:r>
              <a:rPr sz="2200">
                <a:solidFill>
                  <a:srgbClr val="FF0000"/>
                </a:solidFill>
                <a:latin typeface="Times New Roman" panose="02020603050405020304" charset="0"/>
                <a:ea typeface="黑体" panose="02010609060101010101" pitchFamily="49" charset="-122"/>
                <a:cs typeface="Times New Roman" panose="02020603050405020304" charset="0"/>
              </a:rPr>
              <a:t>B项中or发/ɜː/,其余项中发/ɔː/。</a:t>
            </a:r>
          </a:p>
        </p:txBody>
      </p:sp>
      <p:sp>
        <p:nvSpPr>
          <p:cNvPr id="9" name="文本框 8"/>
          <p:cNvSpPr txBox="1">
            <a:spLocks noChangeArrowheads="1"/>
          </p:cNvSpPr>
          <p:nvPr>
            <p:custDataLst>
              <p:tags r:id="rId3"/>
            </p:custDataLst>
          </p:nvPr>
        </p:nvSpPr>
        <p:spPr bwMode="auto">
          <a:xfrm>
            <a:off x="846907" y="2068064"/>
            <a:ext cx="393041" cy="429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zh-CN" sz="2200" dirty="0">
                <a:solidFill>
                  <a:srgbClr val="FF0000"/>
                </a:solidFill>
                <a:latin typeface="Times New Roman" panose="02020603050405020304" charset="0"/>
                <a:cs typeface="Times New Roman" panose="02020603050405020304" charset="0"/>
              </a:rPr>
              <a:t>B</a:t>
            </a:r>
          </a:p>
        </p:txBody>
      </p:sp>
      <p:sp>
        <p:nvSpPr>
          <p:cNvPr id="6" name="文本框 5">
            <a:hlinkClick r:id="rId30" action="ppaction://hlinksldjump"/>
          </p:cNvPr>
          <p:cNvSpPr txBox="1"/>
          <p:nvPr>
            <p:custDataLst>
              <p:tags r:id="rId4"/>
            </p:custDataLst>
          </p:nvPr>
        </p:nvSpPr>
        <p:spPr>
          <a:xfrm>
            <a:off x="2501901" y="762000"/>
            <a:ext cx="326390" cy="368300"/>
          </a:xfrm>
          <a:prstGeom prst="rect">
            <a:avLst/>
          </a:prstGeom>
          <a:noFill/>
        </p:spPr>
        <p:txBody>
          <a:bodyPr wrap="square" rtlCol="0">
            <a:spAutoFit/>
          </a:bodyPr>
          <a:lstStyle/>
          <a:p>
            <a:pPr algn="l"/>
            <a:r>
              <a:rPr lang="en-US" altLang="zh-CN" b="1" dirty="0">
                <a:solidFill>
                  <a:srgbClr val="808089"/>
                </a:solidFill>
                <a:latin typeface="黑体" panose="02010609060101010101" pitchFamily="49" charset="-122"/>
                <a:ea typeface="黑体" panose="02010609060101010101" pitchFamily="49" charset="-122"/>
              </a:rPr>
              <a:t>1</a:t>
            </a:r>
          </a:p>
        </p:txBody>
      </p:sp>
      <p:sp>
        <p:nvSpPr>
          <p:cNvPr id="4" name="文本框 3">
            <a:hlinkClick r:id="rId31" action="ppaction://hlinksldjump"/>
          </p:cNvPr>
          <p:cNvSpPr txBox="1"/>
          <p:nvPr>
            <p:custDataLst>
              <p:tags r:id="rId5"/>
            </p:custDataLst>
          </p:nvPr>
        </p:nvSpPr>
        <p:spPr>
          <a:xfrm>
            <a:off x="303022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a:t>
            </a:r>
          </a:p>
        </p:txBody>
      </p:sp>
      <p:sp>
        <p:nvSpPr>
          <p:cNvPr id="5" name="文本框 4">
            <a:hlinkClick r:id="rId32" action="ppaction://hlinksldjump"/>
          </p:cNvPr>
          <p:cNvSpPr txBox="1"/>
          <p:nvPr>
            <p:custDataLst>
              <p:tags r:id="rId6"/>
            </p:custDataLst>
          </p:nvPr>
        </p:nvSpPr>
        <p:spPr>
          <a:xfrm>
            <a:off x="355854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3</a:t>
            </a:r>
          </a:p>
        </p:txBody>
      </p:sp>
      <p:sp>
        <p:nvSpPr>
          <p:cNvPr id="7" name="文本框 6">
            <a:hlinkClick r:id="rId33" action="ppaction://hlinksldjump"/>
          </p:cNvPr>
          <p:cNvSpPr txBox="1"/>
          <p:nvPr>
            <p:custDataLst>
              <p:tags r:id="rId7"/>
            </p:custDataLst>
          </p:nvPr>
        </p:nvSpPr>
        <p:spPr>
          <a:xfrm>
            <a:off x="408686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4</a:t>
            </a:r>
          </a:p>
        </p:txBody>
      </p:sp>
      <p:sp>
        <p:nvSpPr>
          <p:cNvPr id="16" name="文本框 15">
            <a:hlinkClick r:id="rId34" action="ppaction://hlinksldjump"/>
          </p:cNvPr>
          <p:cNvSpPr txBox="1"/>
          <p:nvPr>
            <p:custDataLst>
              <p:tags r:id="rId8"/>
            </p:custDataLst>
          </p:nvPr>
        </p:nvSpPr>
        <p:spPr>
          <a:xfrm>
            <a:off x="4615181" y="762000"/>
            <a:ext cx="32639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5</a:t>
            </a:r>
          </a:p>
        </p:txBody>
      </p:sp>
      <p:sp>
        <p:nvSpPr>
          <p:cNvPr id="25" name="文本框 24">
            <a:hlinkClick r:id="rId35" action="ppaction://hlinksldjump"/>
          </p:cNvPr>
          <p:cNvSpPr txBox="1"/>
          <p:nvPr>
            <p:custDataLst>
              <p:tags r:id="rId9"/>
            </p:custDataLst>
          </p:nvPr>
        </p:nvSpPr>
        <p:spPr>
          <a:xfrm>
            <a:off x="514350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6</a:t>
            </a:r>
          </a:p>
        </p:txBody>
      </p:sp>
      <p:sp>
        <p:nvSpPr>
          <p:cNvPr id="26" name="文本框 25">
            <a:hlinkClick r:id="rId36" action="ppaction://hlinksldjump"/>
          </p:cNvPr>
          <p:cNvSpPr txBox="1"/>
          <p:nvPr>
            <p:custDataLst>
              <p:tags r:id="rId10"/>
            </p:custDataLst>
          </p:nvPr>
        </p:nvSpPr>
        <p:spPr>
          <a:xfrm>
            <a:off x="567182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7</a:t>
            </a:r>
          </a:p>
        </p:txBody>
      </p:sp>
      <p:sp>
        <p:nvSpPr>
          <p:cNvPr id="29" name="文本框 28">
            <a:hlinkClick r:id="rId37" action="ppaction://hlinksldjump"/>
          </p:cNvPr>
          <p:cNvSpPr txBox="1"/>
          <p:nvPr>
            <p:custDataLst>
              <p:tags r:id="rId11"/>
            </p:custDataLst>
          </p:nvPr>
        </p:nvSpPr>
        <p:spPr>
          <a:xfrm>
            <a:off x="620014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8</a:t>
            </a:r>
          </a:p>
        </p:txBody>
      </p:sp>
      <p:sp>
        <p:nvSpPr>
          <p:cNvPr id="36" name="文本框 35">
            <a:hlinkClick r:id="rId38" action="ppaction://hlinksldjump"/>
          </p:cNvPr>
          <p:cNvSpPr txBox="1"/>
          <p:nvPr>
            <p:custDataLst>
              <p:tags r:id="rId12"/>
            </p:custDataLst>
          </p:nvPr>
        </p:nvSpPr>
        <p:spPr>
          <a:xfrm>
            <a:off x="6728461" y="762000"/>
            <a:ext cx="326390"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9</a:t>
            </a:r>
          </a:p>
        </p:txBody>
      </p:sp>
      <p:sp>
        <p:nvSpPr>
          <p:cNvPr id="37" name="文本框 36">
            <a:hlinkClick r:id="rId39" action="ppaction://hlinksldjump"/>
          </p:cNvPr>
          <p:cNvSpPr txBox="1"/>
          <p:nvPr>
            <p:custDataLst>
              <p:tags r:id="rId13"/>
            </p:custDataLst>
          </p:nvPr>
        </p:nvSpPr>
        <p:spPr>
          <a:xfrm>
            <a:off x="7256781" y="762000"/>
            <a:ext cx="415925" cy="368300"/>
          </a:xfrm>
          <a:prstGeom prst="rect">
            <a:avLst/>
          </a:prstGeom>
          <a:noFill/>
        </p:spPr>
        <p:txBody>
          <a:bodyPr wrap="square" rtlCol="0">
            <a:spAutoFit/>
          </a:bodyPr>
          <a:lstStyle/>
          <a:p>
            <a:pPr algn="l"/>
            <a:r>
              <a:rPr lang="en-US" altLang="zh-CN" b="1" dirty="0">
                <a:solidFill>
                  <a:srgbClr val="808080"/>
                </a:solidFill>
                <a:latin typeface="黑体" panose="02010609060101010101" pitchFamily="49" charset="-122"/>
                <a:ea typeface="黑体" panose="02010609060101010101" pitchFamily="49" charset="-122"/>
              </a:rPr>
              <a:t>10</a:t>
            </a:r>
          </a:p>
        </p:txBody>
      </p:sp>
      <p:sp>
        <p:nvSpPr>
          <p:cNvPr id="39" name="文本框 38">
            <a:hlinkClick r:id="rId40" action="ppaction://hlinksldjump"/>
          </p:cNvPr>
          <p:cNvSpPr txBox="1"/>
          <p:nvPr>
            <p:custDataLst>
              <p:tags r:id="rId14"/>
            </p:custDataLst>
          </p:nvPr>
        </p:nvSpPr>
        <p:spPr>
          <a:xfrm>
            <a:off x="2501901" y="1126609"/>
            <a:ext cx="417134"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11</a:t>
            </a:r>
          </a:p>
        </p:txBody>
      </p:sp>
      <p:sp>
        <p:nvSpPr>
          <p:cNvPr id="42" name="文本框 41">
            <a:hlinkClick r:id="rId41" action="ppaction://hlinksldjump"/>
          </p:cNvPr>
          <p:cNvSpPr txBox="1"/>
          <p:nvPr>
            <p:custDataLst>
              <p:tags r:id="rId15"/>
            </p:custDataLst>
          </p:nvPr>
        </p:nvSpPr>
        <p:spPr>
          <a:xfrm>
            <a:off x="3011745" y="1126609"/>
            <a:ext cx="41656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12</a:t>
            </a:r>
          </a:p>
        </p:txBody>
      </p:sp>
      <p:sp>
        <p:nvSpPr>
          <p:cNvPr id="43" name="文本框 42">
            <a:hlinkClick r:id="rId42" action="ppaction://hlinksldjump"/>
          </p:cNvPr>
          <p:cNvSpPr txBox="1"/>
          <p:nvPr>
            <p:custDataLst>
              <p:tags r:id="rId16"/>
            </p:custDataLst>
          </p:nvPr>
        </p:nvSpPr>
        <p:spPr>
          <a:xfrm>
            <a:off x="3521015" y="1126609"/>
            <a:ext cx="44831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13</a:t>
            </a:r>
          </a:p>
        </p:txBody>
      </p:sp>
      <p:sp>
        <p:nvSpPr>
          <p:cNvPr id="44" name="文本框 43">
            <a:hlinkClick r:id="rId43" action="ppaction://hlinksldjump"/>
          </p:cNvPr>
          <p:cNvSpPr txBox="1"/>
          <p:nvPr>
            <p:custDataLst>
              <p:tags r:id="rId17"/>
            </p:custDataLst>
          </p:nvPr>
        </p:nvSpPr>
        <p:spPr>
          <a:xfrm>
            <a:off x="4062035" y="1126609"/>
            <a:ext cx="434975"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14</a:t>
            </a:r>
          </a:p>
        </p:txBody>
      </p:sp>
      <p:sp>
        <p:nvSpPr>
          <p:cNvPr id="45" name="文本框 44">
            <a:hlinkClick r:id="rId44" action="ppaction://hlinksldjump"/>
          </p:cNvPr>
          <p:cNvSpPr txBox="1"/>
          <p:nvPr>
            <p:custDataLst>
              <p:tags r:id="rId18"/>
            </p:custDataLst>
          </p:nvPr>
        </p:nvSpPr>
        <p:spPr>
          <a:xfrm>
            <a:off x="4589720" y="1126609"/>
            <a:ext cx="447040" cy="369332"/>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15</a:t>
            </a:r>
          </a:p>
        </p:txBody>
      </p:sp>
      <p:sp>
        <p:nvSpPr>
          <p:cNvPr id="46" name="文本框 45">
            <a:hlinkClick r:id="rId45" action="ppaction://hlinksldjump"/>
          </p:cNvPr>
          <p:cNvSpPr txBox="1"/>
          <p:nvPr>
            <p:custDataLst>
              <p:tags r:id="rId19"/>
            </p:custDataLst>
          </p:nvPr>
        </p:nvSpPr>
        <p:spPr>
          <a:xfrm>
            <a:off x="5129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16</a:t>
            </a:r>
          </a:p>
        </p:txBody>
      </p:sp>
      <p:sp>
        <p:nvSpPr>
          <p:cNvPr id="47" name="文本框 46">
            <a:hlinkClick r:id="rId46" action="ppaction://hlinksldjump"/>
          </p:cNvPr>
          <p:cNvSpPr txBox="1"/>
          <p:nvPr>
            <p:custDataLst>
              <p:tags r:id="rId20"/>
            </p:custDataLst>
          </p:nvPr>
        </p:nvSpPr>
        <p:spPr>
          <a:xfrm>
            <a:off x="56692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17</a:t>
            </a:r>
          </a:p>
        </p:txBody>
      </p:sp>
      <p:sp>
        <p:nvSpPr>
          <p:cNvPr id="48" name="文本框 47">
            <a:hlinkClick r:id="rId47" action="ppaction://hlinksldjump"/>
          </p:cNvPr>
          <p:cNvSpPr txBox="1"/>
          <p:nvPr>
            <p:custDataLst>
              <p:tags r:id="rId21"/>
            </p:custDataLst>
          </p:nvPr>
        </p:nvSpPr>
        <p:spPr>
          <a:xfrm>
            <a:off x="62089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18</a:t>
            </a:r>
          </a:p>
        </p:txBody>
      </p:sp>
      <p:sp>
        <p:nvSpPr>
          <p:cNvPr id="49" name="文本框 48">
            <a:hlinkClick r:id="rId48" action="ppaction://hlinksldjump"/>
          </p:cNvPr>
          <p:cNvSpPr txBox="1"/>
          <p:nvPr>
            <p:custDataLst>
              <p:tags r:id="rId22"/>
            </p:custDataLst>
          </p:nvPr>
        </p:nvSpPr>
        <p:spPr>
          <a:xfrm>
            <a:off x="674872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19</a:t>
            </a:r>
          </a:p>
        </p:txBody>
      </p:sp>
      <p:sp>
        <p:nvSpPr>
          <p:cNvPr id="50" name="文本框 49">
            <a:hlinkClick r:id="rId49" action="ppaction://hlinksldjump"/>
          </p:cNvPr>
          <p:cNvSpPr txBox="1"/>
          <p:nvPr>
            <p:custDataLst>
              <p:tags r:id="rId23"/>
            </p:custDataLst>
          </p:nvPr>
        </p:nvSpPr>
        <p:spPr>
          <a:xfrm>
            <a:off x="7288470" y="112712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20</a:t>
            </a:r>
          </a:p>
        </p:txBody>
      </p:sp>
      <p:sp>
        <p:nvSpPr>
          <p:cNvPr id="51" name="文本框 50">
            <a:hlinkClick r:id="rId50" action="ppaction://hlinksldjump"/>
          </p:cNvPr>
          <p:cNvSpPr txBox="1"/>
          <p:nvPr>
            <p:custDataLst>
              <p:tags r:id="rId24"/>
            </p:custDataLst>
          </p:nvPr>
        </p:nvSpPr>
        <p:spPr>
          <a:xfrm>
            <a:off x="4582100" y="1517015"/>
            <a:ext cx="447040" cy="368300"/>
          </a:xfrm>
          <a:prstGeom prst="rect">
            <a:avLst/>
          </a:prstGeom>
          <a:noFill/>
        </p:spPr>
        <p:txBody>
          <a:bodyPr wrap="square" rtlCol="0">
            <a:spAutoFit/>
          </a:bodyPr>
          <a:lstStyle/>
          <a:p>
            <a:pPr algn="l"/>
            <a:r>
              <a:rPr lang="en-US" altLang="zh-CN" b="1" dirty="0">
                <a:solidFill>
                  <a:srgbClr val="FF0000"/>
                </a:solidFill>
                <a:latin typeface="黑体" panose="02010609060101010101" pitchFamily="49" charset="-122"/>
                <a:ea typeface="黑体" panose="02010609060101010101" pitchFamily="49" charset="-122"/>
              </a:rPr>
              <a:t>25</a:t>
            </a:r>
          </a:p>
        </p:txBody>
      </p:sp>
      <p:sp>
        <p:nvSpPr>
          <p:cNvPr id="52" name="文本框 51">
            <a:hlinkClick r:id="rId51" action="ppaction://hlinksldjump"/>
          </p:cNvPr>
          <p:cNvSpPr txBox="1"/>
          <p:nvPr>
            <p:custDataLst>
              <p:tags r:id="rId25"/>
            </p:custDataLst>
          </p:nvPr>
        </p:nvSpPr>
        <p:spPr>
          <a:xfrm>
            <a:off x="406203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24</a:t>
            </a:r>
          </a:p>
        </p:txBody>
      </p:sp>
      <p:sp>
        <p:nvSpPr>
          <p:cNvPr id="53" name="文本框 52">
            <a:hlinkClick r:id="rId52" action="ppaction://hlinksldjump"/>
          </p:cNvPr>
          <p:cNvSpPr txBox="1"/>
          <p:nvPr>
            <p:custDataLst>
              <p:tags r:id="rId26"/>
            </p:custDataLst>
          </p:nvPr>
        </p:nvSpPr>
        <p:spPr>
          <a:xfrm>
            <a:off x="354197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23</a:t>
            </a:r>
          </a:p>
        </p:txBody>
      </p:sp>
      <p:sp>
        <p:nvSpPr>
          <p:cNvPr id="54" name="文本框 53">
            <a:hlinkClick r:id="rId53" action="ppaction://hlinksldjump"/>
          </p:cNvPr>
          <p:cNvSpPr txBox="1"/>
          <p:nvPr>
            <p:custDataLst>
              <p:tags r:id="rId27"/>
            </p:custDataLst>
          </p:nvPr>
        </p:nvSpPr>
        <p:spPr>
          <a:xfrm>
            <a:off x="3021905"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22</a:t>
            </a:r>
          </a:p>
        </p:txBody>
      </p:sp>
      <p:sp>
        <p:nvSpPr>
          <p:cNvPr id="55" name="文本框 54">
            <a:hlinkClick r:id="rId54" action="ppaction://hlinksldjump"/>
          </p:cNvPr>
          <p:cNvSpPr txBox="1"/>
          <p:nvPr>
            <p:custDataLst>
              <p:tags r:id="rId28"/>
            </p:custDataLst>
          </p:nvPr>
        </p:nvSpPr>
        <p:spPr>
          <a:xfrm>
            <a:off x="2501840" y="1517015"/>
            <a:ext cx="447040" cy="368300"/>
          </a:xfrm>
          <a:prstGeom prst="rect">
            <a:avLst/>
          </a:prstGeom>
          <a:noFill/>
        </p:spPr>
        <p:txBody>
          <a:bodyPr wrap="square" rtlCol="0">
            <a:spAutoFit/>
          </a:bodyPr>
          <a:lstStyle/>
          <a:p>
            <a:pPr algn="l"/>
            <a:r>
              <a:rPr lang="en-US" altLang="zh-CN" b="1" dirty="0">
                <a:solidFill>
                  <a:schemeClr val="tx1">
                    <a:lumMod val="50000"/>
                    <a:lumOff val="50000"/>
                  </a:schemeClr>
                </a:solidFill>
                <a:latin typeface="黑体" panose="02010609060101010101" pitchFamily="49" charset="-122"/>
                <a:ea typeface="黑体" panose="02010609060101010101" pitchFamily="49" charset="-122"/>
              </a:rPr>
              <a:t>21</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p:tgtEl>
                                          <p:spTgt spid="9"/>
                                        </p:tgtEl>
                                        <p:attrNameLst>
                                          <p:attrName>ppt_y</p:attrName>
                                        </p:attrNameLst>
                                      </p:cBhvr>
                                      <p:tavLst>
                                        <p:tav tm="0">
                                          <p:val>
                                            <p:strVal val="#ppt_y+#ppt_h*1.125000"/>
                                          </p:val>
                                        </p:tav>
                                        <p:tav tm="100000">
                                          <p:val>
                                            <p:strVal val="#ppt_y"/>
                                          </p:val>
                                        </p:tav>
                                      </p:tavLst>
                                    </p:anim>
                                    <p:animEffect transition="in" filter="wipe(up)">
                                      <p:cBhvr>
                                        <p:cTn id="1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9"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839596" y="2026403"/>
            <a:ext cx="6254271" cy="771640"/>
          </a:xfrm>
          <a:prstGeom prst="rect">
            <a:avLst/>
          </a:prstGeom>
        </p:spPr>
        <p:txBody>
          <a:bodyPr/>
          <a:lstStyle>
            <a:lvl1pPr algn="ctr" defTabSz="914400" rtl="0" eaLnBrk="1" latinLnBrk="0" hangingPunct="1">
              <a:lnSpc>
                <a:spcPct val="110000"/>
              </a:lnSpc>
              <a:spcBef>
                <a:spcPct val="0"/>
              </a:spcBef>
              <a:buNone/>
              <a:defRPr sz="3600" b="0" kern="1200">
                <a:solidFill>
                  <a:schemeClr val="accent1"/>
                </a:solidFill>
                <a:latin typeface="+mj-lt"/>
                <a:ea typeface="+mj-ea"/>
                <a:cs typeface="+mj-cs"/>
              </a:defRPr>
            </a:lvl1pPr>
          </a:lstStyle>
          <a:p>
            <a:r>
              <a:rPr lang="en-US" altLang="zh-CN"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rPr>
              <a:t>Thank you</a:t>
            </a:r>
            <a:r>
              <a:rPr lang="zh-CN" altLang="en-US" sz="4800" b="1" dirty="0">
                <a:solidFill>
                  <a:schemeClr val="accent1">
                    <a:lumMod val="75000"/>
                  </a:schemeClr>
                </a:solidFill>
                <a:effectLst>
                  <a:outerShdw blurRad="50800" dist="38100" dir="5400000" algn="t" rotWithShape="0">
                    <a:prstClr val="black">
                      <a:alpha val="40000"/>
                    </a:prstClr>
                  </a:outerShdw>
                </a:effectLst>
                <a:latin typeface="华文新魏" panose="02010800040101010101" pitchFamily="2" charset="-122"/>
                <a:ea typeface="华文新魏" panose="02010800040101010101" pitchFamily="2" charset="-122"/>
              </a:rPr>
              <a:t>！</a:t>
            </a:r>
          </a:p>
        </p:txBody>
      </p:sp>
      <p:pic>
        <p:nvPicPr>
          <p:cNvPr id="51" name="图片 50" descr="图形用户界面, 应用程序, Teams&#10;&#10;描述已自动生成"/>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78145" y="2026285"/>
            <a:ext cx="3494405" cy="262128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8</a:t>
            </a:fld>
            <a:r>
              <a:rPr lang="zh-CN" altLang="en-US"/>
              <a:t>页，共76页</a:t>
            </a:r>
            <a:endParaRPr lang="zh-CN" altLang="en-US" dirty="0"/>
          </a:p>
        </p:txBody>
      </p:sp>
      <p:sp>
        <p:nvSpPr>
          <p:cNvPr id="4" name="文本框 3"/>
          <p:cNvSpPr txBox="1"/>
          <p:nvPr/>
        </p:nvSpPr>
        <p:spPr>
          <a:xfrm>
            <a:off x="466090" y="1122045"/>
            <a:ext cx="8145145" cy="3365500"/>
          </a:xfrm>
          <a:prstGeom prst="rect">
            <a:avLst/>
          </a:prstGeom>
          <a:noFill/>
        </p:spPr>
        <p:txBody>
          <a:bodyPr wrap="square" rtlCol="0">
            <a:noAutofit/>
          </a:bodyPr>
          <a:lstStyle/>
          <a:p>
            <a:endParaRPr lang="zh-CN" altLang="en-US"/>
          </a:p>
        </p:txBody>
      </p:sp>
      <p:graphicFrame>
        <p:nvGraphicFramePr>
          <p:cNvPr id="6" name="表格 5"/>
          <p:cNvGraphicFramePr/>
          <p:nvPr>
            <p:custDataLst>
              <p:tags r:id="rId2"/>
            </p:custDataLst>
          </p:nvPr>
        </p:nvGraphicFramePr>
        <p:xfrm>
          <a:off x="528955" y="1122045"/>
          <a:ext cx="7957185" cy="1608582"/>
        </p:xfrm>
        <a:graphic>
          <a:graphicData uri="http://schemas.openxmlformats.org/drawingml/2006/table">
            <a:tbl>
              <a:tblPr/>
              <a:tblGrid>
                <a:gridCol w="1152525"/>
                <a:gridCol w="6804660"/>
              </a:tblGrid>
              <a:tr h="803910">
                <a:tc>
                  <a:txBody>
                    <a:bodyPr/>
                    <a:lstStyle/>
                    <a:p>
                      <a:pPr algn="ctr" defTabSz="685800" fontAlgn="auto">
                        <a:lnSpc>
                          <a:spcPct val="120000"/>
                        </a:lnSpc>
                        <a:buClrTx/>
                        <a:buSzTx/>
                        <a:buFontTx/>
                        <a:buNone/>
                      </a:pPr>
                      <a:r>
                        <a:rPr lang="en-US" sz="2200" b="1">
                          <a:solidFill>
                            <a:schemeClr val="tx1"/>
                          </a:solidFill>
                          <a:latin typeface="Times New Roman" panose="02020603050405020304" charset="0"/>
                          <a:ea typeface="黑体" panose="02010609060101010101" pitchFamily="49" charset="-122"/>
                          <a:cs typeface="Times New Roman" panose="02020603050405020304" charset="0"/>
                        </a:rPr>
                        <a:t>浊辅音</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defTabSz="685800" fontAlgn="auto">
                        <a:lnSpc>
                          <a:spcPct val="120000"/>
                        </a:lnSpc>
                        <a:buClrTx/>
                        <a:buSzTx/>
                        <a:buFontTx/>
                        <a:buNone/>
                      </a:pPr>
                      <a:r>
                        <a:rPr lang="en-US" sz="2200" b="0">
                          <a:solidFill>
                            <a:schemeClr val="tx1"/>
                          </a:solidFill>
                          <a:latin typeface="Times New Roman" panose="02020603050405020304" charset="0"/>
                          <a:ea typeface="黑体" panose="02010609060101010101" pitchFamily="49" charset="-122"/>
                          <a:cs typeface="Times New Roman" panose="02020603050405020304" charset="0"/>
                        </a:rPr>
                        <a:t>发音时声带振动的辅音，共17个</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03910">
                <a:tc>
                  <a:txBody>
                    <a:bodyPr/>
                    <a:lstStyle/>
                    <a:p>
                      <a:pPr algn="ctr" defTabSz="685800" fontAlgn="auto">
                        <a:lnSpc>
                          <a:spcPct val="120000"/>
                        </a:lnSpc>
                        <a:buClrTx/>
                        <a:buSzTx/>
                        <a:buFontTx/>
                        <a:buNone/>
                      </a:pPr>
                      <a:r>
                        <a:rPr lang="en-US" sz="2200" b="1">
                          <a:solidFill>
                            <a:schemeClr val="tx1"/>
                          </a:solidFill>
                          <a:latin typeface="Times New Roman" panose="02020603050405020304" charset="0"/>
                          <a:ea typeface="黑体" panose="02010609060101010101" pitchFamily="49" charset="-122"/>
                          <a:cs typeface="Times New Roman" panose="02020603050405020304" charset="0"/>
                        </a:rPr>
                        <a:t>音　节</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defTabSz="685800" fontAlgn="auto">
                        <a:lnSpc>
                          <a:spcPct val="120000"/>
                        </a:lnSpc>
                        <a:buClrTx/>
                        <a:buSzTx/>
                        <a:buFontTx/>
                        <a:buNone/>
                      </a:pPr>
                      <a:r>
                        <a:rPr lang="en-US" sz="2200" b="0">
                          <a:solidFill>
                            <a:schemeClr val="tx1"/>
                          </a:solidFill>
                          <a:latin typeface="Times New Roman" panose="02020603050405020304" charset="0"/>
                          <a:ea typeface="黑体" panose="02010609060101010101" pitchFamily="49" charset="-122"/>
                          <a:cs typeface="Times New Roman" panose="02020603050405020304" charset="0"/>
                        </a:rPr>
                        <a:t>以元音为主体构成的发音单位，一个单词的读音中有多少个元音就有多少个音节</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5" name="文本框 4"/>
          <p:cNvSpPr txBox="1"/>
          <p:nvPr>
            <p:custDataLst>
              <p:tags r:id="rId3"/>
            </p:custDataLst>
          </p:nvPr>
        </p:nvSpPr>
        <p:spPr>
          <a:xfrm>
            <a:off x="7829550" y="608965"/>
            <a:ext cx="756920" cy="429895"/>
          </a:xfrm>
          <a:prstGeom prst="rect">
            <a:avLst/>
          </a:prstGeom>
          <a:noFill/>
        </p:spPr>
        <p:txBody>
          <a:bodyPr wrap="square" rtlCol="0">
            <a:spAutoFit/>
          </a:bodyPr>
          <a:lstStyle/>
          <a:p>
            <a:r>
              <a:rPr lang="en-US" sz="2200">
                <a:latin typeface="Times New Roman" panose="02020603050405020304" charset="0"/>
                <a:ea typeface="黑体" panose="02010609060101010101" pitchFamily="49" charset="-122"/>
                <a:cs typeface="Times New Roman" panose="02020603050405020304" charset="0"/>
              </a:rPr>
              <a:t>续表</a:t>
            </a: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r>
              <a:rPr lang="zh-CN" altLang="en-US"/>
              <a:t>第</a:t>
            </a:r>
            <a:fld id="{24130960-09FD-428B-996F-A983EEEB0784}" type="slidenum">
              <a:rPr lang="zh-CN" altLang="en-US" smtClean="0"/>
              <a:t>9</a:t>
            </a:fld>
            <a:r>
              <a:rPr lang="zh-CN" altLang="en-US"/>
              <a:t>页，共76页</a:t>
            </a:r>
            <a:endParaRPr lang="zh-CN" altLang="en-US" dirty="0"/>
          </a:p>
        </p:txBody>
      </p:sp>
      <p:sp>
        <p:nvSpPr>
          <p:cNvPr id="3" name="文本框 1"/>
          <p:cNvSpPr txBox="1">
            <a:spLocks noChangeArrowheads="1"/>
          </p:cNvSpPr>
          <p:nvPr/>
        </p:nvSpPr>
        <p:spPr bwMode="auto">
          <a:xfrm>
            <a:off x="453390" y="1122045"/>
            <a:ext cx="8359140" cy="3470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Autofit/>
          </a:bodyPr>
          <a:lstStyle/>
          <a:p>
            <a:pPr indent="457200" fontAlgn="auto">
              <a:lnSpc>
                <a:spcPct val="120000"/>
              </a:lnSpc>
            </a:pPr>
            <a:endParaRPr sz="2200" dirty="0">
              <a:latin typeface="Times New Roman" panose="02020603050405020304" charset="0"/>
              <a:ea typeface="黑体" panose="02010609060101010101" pitchFamily="49" charset="-122"/>
              <a:cs typeface="Times New Roman" panose="02020603050405020304" charset="0"/>
              <a:sym typeface="+mn-ea"/>
            </a:endParaRPr>
          </a:p>
        </p:txBody>
      </p:sp>
      <p:graphicFrame>
        <p:nvGraphicFramePr>
          <p:cNvPr id="6" name="表格 5"/>
          <p:cNvGraphicFramePr/>
          <p:nvPr>
            <p:custDataLst>
              <p:tags r:id="rId2"/>
            </p:custDataLst>
          </p:nvPr>
        </p:nvGraphicFramePr>
        <p:xfrm>
          <a:off x="445770" y="1050290"/>
          <a:ext cx="8225155" cy="3771392"/>
        </p:xfrm>
        <a:graphic>
          <a:graphicData uri="http://schemas.openxmlformats.org/drawingml/2006/table">
            <a:tbl>
              <a:tblPr/>
              <a:tblGrid>
                <a:gridCol w="875030"/>
                <a:gridCol w="1062990"/>
                <a:gridCol w="1831975"/>
                <a:gridCol w="581025"/>
                <a:gridCol w="561975"/>
                <a:gridCol w="638175"/>
                <a:gridCol w="610870"/>
                <a:gridCol w="631825"/>
                <a:gridCol w="267970"/>
                <a:gridCol w="280670"/>
                <a:gridCol w="299085"/>
                <a:gridCol w="259080"/>
                <a:gridCol w="324485"/>
              </a:tblGrid>
              <a:tr h="546100">
                <a:tc rowSpan="16">
                  <a:txBody>
                    <a:bodyPr/>
                    <a:lstStyle/>
                    <a:p>
                      <a:pPr indent="0" algn="ctr" fontAlgn="auto">
                        <a:lnSpc>
                          <a:spcPct val="120000"/>
                        </a:lnSpc>
                        <a:buNone/>
                      </a:pPr>
                      <a:r>
                        <a:rPr lang="en-US" sz="2200" b="1">
                          <a:latin typeface="Times New Roman" panose="02020603050405020304" charset="0"/>
                          <a:ea typeface="黑体" panose="02010609060101010101" pitchFamily="49" charset="-122"/>
                          <a:cs typeface="Times New Roman" panose="02020603050405020304" charset="0"/>
                        </a:rPr>
                        <a:t>元音</a:t>
                      </a:r>
                      <a:r>
                        <a:rPr lang="en-US" sz="2200" b="1">
                          <a:latin typeface="Times New Roman" panose="02020603050405020304" charset="0"/>
                          <a:ea typeface="黑体" panose="02010609060101010101" pitchFamily="49" charset="-122"/>
                          <a:cs typeface="Times New Roman" panose="02020603050405020304" charset="0"/>
                          <a:sym typeface="+mn-ea"/>
                        </a:rPr>
                        <a:t>(20个)</a:t>
                      </a:r>
                      <a:endParaRPr lang="en-US" sz="2200" b="0">
                        <a:latin typeface="Times New Roman" panose="02020603050405020304" charset="0"/>
                        <a:ea typeface="黑体" panose="02010609060101010101" pitchFamily="49" charset="-122"/>
                        <a:cs typeface="Times New Roman" panose="02020603050405020304" charset="0"/>
                      </a:endParaRPr>
                    </a:p>
                    <a:p>
                      <a:pPr indent="0" algn="ctr">
                        <a:buNone/>
                      </a:pPr>
                      <a:endParaRPr 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4">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单元音（12个） </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a:latin typeface="Times New Roman" panose="02020603050405020304" charset="0"/>
                          <a:ea typeface="黑体" panose="02010609060101010101" pitchFamily="49" charset="-122"/>
                          <a:cs typeface="Times New Roman" panose="02020603050405020304" charset="0"/>
                          <a:sym typeface="+mn-ea"/>
                        </a:rPr>
                        <a:t>前</a:t>
                      </a:r>
                      <a:r>
                        <a:rPr lang="en-US" sz="2200">
                          <a:latin typeface="Times New Roman" panose="02020603050405020304" charset="0"/>
                          <a:ea typeface="黑体" panose="02010609060101010101" pitchFamily="49" charset="-122"/>
                          <a:cs typeface="Times New Roman" panose="02020603050405020304" charset="0"/>
                          <a:sym typeface="+mn-ea"/>
                        </a:rPr>
                        <a:t>元音</a:t>
                      </a:r>
                      <a:r>
                        <a:rPr lang="zh-CN" altLang="en-US" sz="2200">
                          <a:latin typeface="Times New Roman" panose="02020603050405020304" charset="0"/>
                          <a:ea typeface="黑体" panose="02010609060101010101" pitchFamily="49" charset="-122"/>
                          <a:cs typeface="Times New Roman" panose="02020603050405020304" charset="0"/>
                          <a:sym typeface="+mn-ea"/>
                        </a:rPr>
                        <a:t>（</a:t>
                      </a:r>
                      <a:r>
                        <a:rPr lang="en-US" altLang="zh-CN" sz="2200">
                          <a:latin typeface="Times New Roman" panose="02020603050405020304" charset="0"/>
                          <a:ea typeface="黑体" panose="02010609060101010101" pitchFamily="49" charset="-122"/>
                          <a:cs typeface="Times New Roman" panose="02020603050405020304" charset="0"/>
                          <a:sym typeface="+mn-ea"/>
                        </a:rPr>
                        <a:t>4</a:t>
                      </a:r>
                      <a:r>
                        <a:rPr lang="zh-CN" altLang="en-US" sz="2200">
                          <a:latin typeface="Times New Roman" panose="02020603050405020304" charset="0"/>
                          <a:ea typeface="黑体" panose="02010609060101010101" pitchFamily="49" charset="-122"/>
                          <a:cs typeface="Times New Roman" panose="02020603050405020304" charset="0"/>
                          <a:sym typeface="+mn-ea"/>
                        </a:rPr>
                        <a:t>个）</a:t>
                      </a:r>
                      <a:endParaRPr lang="zh-CN" altLang="en-US" sz="2200" b="0">
                        <a:latin typeface="Times New Roman" panose="02020603050405020304" charset="0"/>
                        <a:ea typeface="黑体" panose="02010609060101010101" pitchFamily="49" charset="-122"/>
                        <a:cs typeface="Times New Roman" panose="02020603050405020304" charset="0"/>
                        <a:sym typeface="+mn-ea"/>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/iː</a:t>
                      </a:r>
                      <a:r>
                        <a:rPr lang="en-US" altLang="zh-CN" sz="2200" b="0">
                          <a:latin typeface="Times New Roman" panose="02020603050405020304" charset="0"/>
                          <a:ea typeface="黑体" panose="02010609060101010101" pitchFamily="49" charset="-122"/>
                          <a:cs typeface="Times New Roman" panose="02020603050405020304" charset="0"/>
                        </a:rPr>
                        <a:t>/</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zh-CN" altLang="en-US" sz="2200" b="0">
                          <a:latin typeface="Times New Roman" panose="02020603050405020304" charset="0"/>
                          <a:ea typeface="黑体" panose="02010609060101010101" pitchFamily="49" charset="-122"/>
                          <a:cs typeface="Times New Roman" panose="02020603050405020304" charset="0"/>
                        </a:rPr>
                        <a:t>/  </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a:latin typeface="Times New Roman" panose="02020603050405020304" charset="0"/>
                          <a:ea typeface="黑体" panose="02010609060101010101" pitchFamily="49" charset="-122"/>
                          <a:cs typeface="Times New Roman" panose="02020603050405020304" charset="0"/>
                          <a:sym typeface="+mn-ea"/>
                        </a:rPr>
                        <a:t>/e/</a:t>
                      </a:r>
                      <a:endParaRPr lang="zh-CN"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/æ</a:t>
                      </a:r>
                      <a:r>
                        <a:rPr lang="en-US" altLang="zh-CN" sz="2200" b="0">
                          <a:latin typeface="Times New Roman" panose="02020603050405020304" charset="0"/>
                          <a:ea typeface="黑体" panose="02010609060101010101" pitchFamily="49" charset="-122"/>
                          <a:cs typeface="Times New Roman" panose="02020603050405020304" charset="0"/>
                        </a:rPr>
                        <a:t>/</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 </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11505">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a:latin typeface="Times New Roman" panose="02020603050405020304" charset="0"/>
                          <a:ea typeface="黑体" panose="02010609060101010101" pitchFamily="49" charset="-122"/>
                          <a:cs typeface="Times New Roman" panose="02020603050405020304" charset="0"/>
                          <a:sym typeface="+mn-ea"/>
                        </a:rPr>
                        <a:t>中</a:t>
                      </a:r>
                      <a:r>
                        <a:rPr lang="en-US" sz="2200">
                          <a:latin typeface="Times New Roman" panose="02020603050405020304" charset="0"/>
                          <a:ea typeface="黑体" panose="02010609060101010101" pitchFamily="49" charset="-122"/>
                          <a:cs typeface="Times New Roman" panose="02020603050405020304" charset="0"/>
                          <a:sym typeface="+mn-ea"/>
                        </a:rPr>
                        <a:t>元音</a:t>
                      </a:r>
                      <a:r>
                        <a:rPr lang="zh-CN" altLang="en-US" sz="2200">
                          <a:latin typeface="Times New Roman" panose="02020603050405020304" charset="0"/>
                          <a:ea typeface="黑体" panose="02010609060101010101" pitchFamily="49" charset="-122"/>
                          <a:cs typeface="Times New Roman" panose="02020603050405020304" charset="0"/>
                          <a:sym typeface="+mn-ea"/>
                        </a:rPr>
                        <a:t>（</a:t>
                      </a:r>
                      <a:r>
                        <a:rPr lang="en-US" altLang="zh-CN" sz="2200">
                          <a:latin typeface="Times New Roman" panose="02020603050405020304" charset="0"/>
                          <a:ea typeface="黑体" panose="02010609060101010101" pitchFamily="49" charset="-122"/>
                          <a:cs typeface="Times New Roman" panose="02020603050405020304" charset="0"/>
                          <a:sym typeface="+mn-ea"/>
                        </a:rPr>
                        <a:t>3</a:t>
                      </a:r>
                      <a:r>
                        <a:rPr lang="zh-CN" altLang="en-US" sz="2200">
                          <a:latin typeface="Times New Roman" panose="02020603050405020304" charset="0"/>
                          <a:ea typeface="黑体" panose="02010609060101010101" pitchFamily="49" charset="-122"/>
                          <a:cs typeface="Times New Roman" panose="02020603050405020304" charset="0"/>
                          <a:sym typeface="+mn-ea"/>
                        </a:rPr>
                        <a:t>个）</a:t>
                      </a: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/ʌ/</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/ɜː/</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/ə/</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fontAlgn="auto">
                        <a:lnSpc>
                          <a:spcPct val="120000"/>
                        </a:lnSpc>
                        <a:buNone/>
                      </a:pPr>
                      <a:r>
                        <a:rPr lang="zh-CN" altLang="en-US" sz="2200">
                          <a:latin typeface="Times New Roman" panose="02020603050405020304" charset="0"/>
                          <a:ea typeface="黑体" panose="02010609060101010101" pitchFamily="49" charset="-122"/>
                          <a:cs typeface="Times New Roman" panose="02020603050405020304" charset="0"/>
                          <a:sym typeface="+mn-ea"/>
                        </a:rPr>
                        <a:t>后</a:t>
                      </a:r>
                      <a:r>
                        <a:rPr lang="en-US" sz="2200">
                          <a:latin typeface="Times New Roman" panose="02020603050405020304" charset="0"/>
                          <a:ea typeface="黑体" panose="02010609060101010101" pitchFamily="49" charset="-122"/>
                          <a:cs typeface="Times New Roman" panose="02020603050405020304" charset="0"/>
                          <a:sym typeface="+mn-ea"/>
                        </a:rPr>
                        <a:t>元音</a:t>
                      </a:r>
                      <a:r>
                        <a:rPr lang="zh-CN" altLang="en-US" sz="2200">
                          <a:latin typeface="Times New Roman" panose="02020603050405020304" charset="0"/>
                          <a:ea typeface="黑体" panose="02010609060101010101" pitchFamily="49" charset="-122"/>
                          <a:cs typeface="Times New Roman" panose="02020603050405020304" charset="0"/>
                          <a:sym typeface="+mn-ea"/>
                        </a:rPr>
                        <a:t>（</a:t>
                      </a:r>
                      <a:r>
                        <a:rPr lang="en-US" altLang="zh-CN" sz="2200">
                          <a:latin typeface="Times New Roman" panose="02020603050405020304" charset="0"/>
                          <a:ea typeface="黑体" panose="02010609060101010101" pitchFamily="49" charset="-122"/>
                          <a:cs typeface="Times New Roman" panose="02020603050405020304" charset="0"/>
                          <a:sym typeface="+mn-ea"/>
                        </a:rPr>
                        <a:t>5</a:t>
                      </a:r>
                      <a:r>
                        <a:rPr lang="zh-CN" altLang="en-US" sz="2200">
                          <a:latin typeface="Times New Roman" panose="02020603050405020304" charset="0"/>
                          <a:ea typeface="黑体" panose="02010609060101010101" pitchFamily="49" charset="-122"/>
                          <a:cs typeface="Times New Roman" panose="02020603050405020304" charset="0"/>
                          <a:sym typeface="+mn-ea"/>
                        </a:rPr>
                        <a:t>个）</a:t>
                      </a: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/ɑ:/</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/ɔː/  </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fontAlgn="auto">
                        <a:lnSpc>
                          <a:spcPct val="120000"/>
                        </a:lnSpc>
                        <a:buNone/>
                      </a:pPr>
                      <a:r>
                        <a:rPr lang="en-US" altLang="en-US" sz="2200">
                          <a:latin typeface="Times New Roman" panose="02020603050405020304" charset="0"/>
                          <a:ea typeface="黑体" panose="02010609060101010101" pitchFamily="49" charset="-122"/>
                          <a:cs typeface="Times New Roman" panose="02020603050405020304" charset="0"/>
                          <a:sym typeface="+mn-ea"/>
                        </a:rPr>
                        <a:t>/ɒ/</a:t>
                      </a: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fontAlgn="auto">
                        <a:lnSpc>
                          <a:spcPct val="120000"/>
                        </a:lnSpc>
                        <a:buNone/>
                      </a:pPr>
                      <a:r>
                        <a:rPr lang="en-US" altLang="en-US" sz="2200">
                          <a:latin typeface="Times New Roman" panose="02020603050405020304" charset="0"/>
                          <a:ea typeface="黑体" panose="02010609060101010101" pitchFamily="49" charset="-122"/>
                          <a:cs typeface="Times New Roman" panose="02020603050405020304" charset="0"/>
                          <a:sym typeface="+mn-ea"/>
                        </a:rPr>
                        <a:t>/uː/</a:t>
                      </a: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fontAlgn="auto">
                        <a:lnSpc>
                          <a:spcPct val="120000"/>
                        </a:lnSpc>
                        <a:buNone/>
                      </a:pPr>
                      <a:r>
                        <a:rPr lang="en-US" altLang="en-US" sz="2200">
                          <a:latin typeface="Times New Roman" panose="02020603050405020304" charset="0"/>
                          <a:ea typeface="黑体" panose="02010609060101010101" pitchFamily="49" charset="-122"/>
                          <a:cs typeface="Times New Roman" panose="02020603050405020304" charset="0"/>
                          <a:sym typeface="+mn-ea"/>
                        </a:rPr>
                        <a:t>/ʊ/</a:t>
                      </a: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612775">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80391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12">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rPr>
                        <a:t>双</a:t>
                      </a:r>
                      <a:r>
                        <a:rPr lang="en-US" sz="2200" b="0">
                          <a:latin typeface="Times New Roman" panose="02020603050405020304" charset="0"/>
                          <a:ea typeface="黑体" panose="02010609060101010101" pitchFamily="49" charset="-122"/>
                          <a:cs typeface="Times New Roman" panose="02020603050405020304" charset="0"/>
                        </a:rPr>
                        <a:t>元音（12个） </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sym typeface="+mn-ea"/>
                        </a:rPr>
                        <a:t>合口双元音（</a:t>
                      </a:r>
                      <a:r>
                        <a:rPr lang="en-US" altLang="zh-CN" sz="2200" b="0">
                          <a:latin typeface="Times New Roman" panose="02020603050405020304" charset="0"/>
                          <a:ea typeface="黑体" panose="02010609060101010101" pitchFamily="49" charset="-122"/>
                          <a:cs typeface="Times New Roman" panose="02020603050405020304" charset="0"/>
                          <a:sym typeface="+mn-ea"/>
                        </a:rPr>
                        <a:t>5</a:t>
                      </a:r>
                      <a:r>
                        <a:rPr lang="zh-CN" altLang="en-US" sz="2200" b="0">
                          <a:latin typeface="Times New Roman" panose="02020603050405020304" charset="0"/>
                          <a:ea typeface="黑体" panose="02010609060101010101" pitchFamily="49" charset="-122"/>
                          <a:cs typeface="Times New Roman" panose="02020603050405020304" charset="0"/>
                          <a:sym typeface="+mn-ea"/>
                        </a:rPr>
                        <a:t>个）</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/e</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altLang="en-US" sz="2200" b="0">
                          <a:latin typeface="Times New Roman" panose="02020603050405020304" charset="0"/>
                          <a:ea typeface="黑体" panose="02010609060101010101" pitchFamily="49" charset="-122"/>
                          <a:cs typeface="Times New Roman" panose="02020603050405020304" charset="0"/>
                        </a:rPr>
                        <a:t>/</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/a</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altLang="en-US" sz="2200" b="0">
                          <a:latin typeface="Times New Roman" panose="02020603050405020304" charset="0"/>
                          <a:ea typeface="黑体" panose="02010609060101010101" pitchFamily="49" charset="-122"/>
                          <a:cs typeface="Times New Roman" panose="02020603050405020304" charset="0"/>
                        </a:rPr>
                        <a:t>/</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4">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/ɔ</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altLang="en-US" sz="2200" b="0">
                          <a:latin typeface="Times New Roman" panose="02020603050405020304" charset="0"/>
                          <a:ea typeface="黑体" panose="02010609060101010101" pitchFamily="49" charset="-122"/>
                          <a:cs typeface="Times New Roman" panose="02020603050405020304" charset="0"/>
                        </a:rPr>
                        <a:t>/</a:t>
                      </a:r>
                      <a:endParaRPr lang="zh-CN"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5">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/ə</a:t>
                      </a:r>
                      <a:r>
                        <a:rPr lang="en-US" altLang="en-US" sz="2200">
                          <a:latin typeface="Times New Roman" panose="02020603050405020304" charset="0"/>
                          <a:ea typeface="黑体" panose="02010609060101010101" pitchFamily="49" charset="-122"/>
                          <a:cs typeface="Times New Roman" panose="02020603050405020304" charset="0"/>
                          <a:sym typeface="+mn-ea"/>
                        </a:rPr>
                        <a:t>ʊ</a:t>
                      </a:r>
                      <a:r>
                        <a:rPr lang="en-US" altLang="en-US" sz="2200" b="0">
                          <a:latin typeface="Times New Roman" panose="02020603050405020304" charset="0"/>
                          <a:ea typeface="黑体" panose="02010609060101010101" pitchFamily="49" charset="-122"/>
                          <a:cs typeface="Times New Roman" panose="02020603050405020304" charset="0"/>
                        </a:rPr>
                        <a:t>/</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6">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/aʊ/</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7">
                  <a:txBody>
                    <a:bodyPr/>
                    <a:lstStyle/>
                    <a:p>
                      <a:pPr indent="0" algn="ctr" fontAlgn="auto">
                        <a:lnSpc>
                          <a:spcPct val="120000"/>
                        </a:lnSpc>
                        <a:buNone/>
                      </a:pPr>
                      <a:r>
                        <a:rPr lang="en-US" sz="2200" b="0">
                          <a:latin typeface="Times New Roman" panose="02020603050405020304" charset="0"/>
                          <a:ea typeface="黑体" panose="02010609060101010101" pitchFamily="49" charset="-122"/>
                          <a:cs typeface="Times New Roman" panose="02020603050405020304" charset="0"/>
                        </a:rPr>
                        <a:t> </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8">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9">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10">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11">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11">
                  <a:txBody>
                    <a:bodyPr/>
                    <a:lstStyle/>
                    <a:p>
                      <a:pPr indent="0" algn="ctr" fontAlgn="auto">
                        <a:lnSpc>
                          <a:spcPct val="120000"/>
                        </a:lnSpc>
                        <a:buNone/>
                      </a:pPr>
                      <a:r>
                        <a:rPr lang="zh-CN" altLang="en-US" sz="2200" b="0">
                          <a:latin typeface="Times New Roman" panose="02020603050405020304" charset="0"/>
                          <a:ea typeface="黑体" panose="02010609060101010101" pitchFamily="49" charset="-122"/>
                          <a:cs typeface="Times New Roman" panose="02020603050405020304" charset="0"/>
                          <a:sym typeface="+mn-ea"/>
                        </a:rPr>
                        <a:t>集中双元音（</a:t>
                      </a:r>
                      <a:r>
                        <a:rPr lang="en-US" altLang="zh-CN" sz="2200" b="0">
                          <a:latin typeface="Times New Roman" panose="02020603050405020304" charset="0"/>
                          <a:ea typeface="黑体" panose="02010609060101010101" pitchFamily="49" charset="-122"/>
                          <a:cs typeface="Times New Roman" panose="02020603050405020304" charset="0"/>
                          <a:sym typeface="+mn-ea"/>
                        </a:rPr>
                        <a:t>3</a:t>
                      </a:r>
                      <a:r>
                        <a:rPr lang="zh-CN" altLang="en-US" sz="2200" b="0">
                          <a:latin typeface="Times New Roman" panose="02020603050405020304" charset="0"/>
                          <a:ea typeface="黑体" panose="02010609060101010101" pitchFamily="49" charset="-122"/>
                          <a:cs typeface="Times New Roman" panose="02020603050405020304" charset="0"/>
                          <a:sym typeface="+mn-ea"/>
                        </a:rPr>
                        <a:t>个）</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10">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a:t>
                      </a:r>
                      <a:r>
                        <a:rPr lang="en-US" altLang="zh-CN" sz="2200">
                          <a:latin typeface="Times New Roman" panose="02020603050405020304" charset="0"/>
                          <a:ea typeface="黑体" panose="02010609060101010101" pitchFamily="49" charset="-122"/>
                          <a:cs typeface="Times New Roman" panose="02020603050405020304" charset="0"/>
                          <a:sym typeface="+mn-ea"/>
                        </a:rPr>
                        <a:t>ɪ</a:t>
                      </a:r>
                      <a:r>
                        <a:rPr lang="en-US" altLang="en-US" sz="2200" b="0">
                          <a:latin typeface="Times New Roman" panose="02020603050405020304" charset="0"/>
                          <a:ea typeface="黑体" panose="02010609060101010101" pitchFamily="49" charset="-122"/>
                          <a:cs typeface="Times New Roman" panose="02020603050405020304" charset="0"/>
                        </a:rPr>
                        <a:t>ə/</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9">
                  <a:txBody>
                    <a:bodyPr/>
                    <a:lstStyle/>
                    <a:p>
                      <a:pPr indent="0" algn="ctr" fontAlgn="auto">
                        <a:lnSpc>
                          <a:spcPct val="120000"/>
                        </a:lnSpc>
                        <a:buClrTx/>
                        <a:buSzTx/>
                        <a:buFontTx/>
                        <a:buNone/>
                      </a:pPr>
                      <a:r>
                        <a:rPr lang="en-US" altLang="en-US" sz="2200" b="0">
                          <a:latin typeface="Times New Roman" panose="02020603050405020304" charset="0"/>
                          <a:ea typeface="黑体" panose="02010609060101010101" pitchFamily="49" charset="-122"/>
                          <a:cs typeface="Times New Roman" panose="02020603050405020304" charset="0"/>
                        </a:rPr>
                        <a:t>/ɛə/</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8">
                  <a:txBody>
                    <a:bodyPr/>
                    <a:lstStyle/>
                    <a:p>
                      <a:pPr indent="0" algn="ctr" fontAlgn="auto">
                        <a:lnSpc>
                          <a:spcPct val="120000"/>
                        </a:lnSpc>
                        <a:buNone/>
                      </a:pPr>
                      <a:r>
                        <a:rPr lang="en-US" altLang="en-US" sz="2200" b="0">
                          <a:latin typeface="Times New Roman" panose="02020603050405020304" charset="0"/>
                          <a:ea typeface="黑体" panose="02010609060101010101" pitchFamily="49" charset="-122"/>
                          <a:cs typeface="Times New Roman" panose="02020603050405020304" charset="0"/>
                        </a:rPr>
                        <a:t>/ʊə/</a:t>
                      </a: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7">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6">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5">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4">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3">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2">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916940">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xBody>
                    <a:bodyPr/>
                    <a:lstStyle/>
                    <a:p>
                      <a:endParaRPr lang="zh-CN"/>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indent="0" algn="ctr" fontAlgn="auto">
                        <a:lnSpc>
                          <a:spcPct val="120000"/>
                        </a:lnSpc>
                        <a:buNone/>
                      </a:pPr>
                      <a:endParaRPr lang="en-US" altLang="en-US" sz="2200" b="0">
                        <a:latin typeface="Times New Roman" panose="02020603050405020304" charset="0"/>
                        <a:ea typeface="黑体" panose="02010609060101010101" pitchFamily="49"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COMMONDATA" val="eyJoZGlkIjoiZjUwMzliYWE0ODA4ZGZkNGQ2ZDNhYWJhOWRkZDFkYjUifQ=="/>
  <p:tag name="KSO_WPP_MARK_KEY" val="ca2012a2-a85c-48f2-a2c3-8a8729c2b8c9"/>
</p:tagLst>
</file>

<file path=ppt/tags/tag1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0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0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0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0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0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0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0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0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0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0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xml><?xml version="1.0" encoding="utf-8"?>
<p:tagLst xmlns:a="http://schemas.openxmlformats.org/drawingml/2006/main" xmlns:r="http://schemas.openxmlformats.org/officeDocument/2006/relationships" xmlns:p="http://schemas.openxmlformats.org/presentationml/2006/main">
  <p:tag name="KSO_WM_UNIT_TABLE_BEAUTIFY" val="smartTable{1f9eac27-0058-49e2-b35f-25f04379f2e8}"/>
  <p:tag name="TABLE_ENDDRAG_ORIGIN_RECT" val="686*279"/>
  <p:tag name="TABLE_ENDDRAG_RECT" val="14*87*686*279"/>
  <p:tag name="KSO_WM_BEAUTIFY_FLAG" val=""/>
</p:tagLst>
</file>

<file path=ppt/tags/tag11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1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1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2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2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2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2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3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3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3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3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3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3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3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3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3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3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4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4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xml><?xml version="1.0" encoding="utf-8"?>
<p:tagLst xmlns:a="http://schemas.openxmlformats.org/drawingml/2006/main" xmlns:r="http://schemas.openxmlformats.org/officeDocument/2006/relationships" xmlns:p="http://schemas.openxmlformats.org/presentationml/2006/main">
  <p:tag name="KSO_WM_UNIT_TABLE_BEAUTIFY" val="smartTable{1f9eac27-0058-49e2-b35f-25f04379f2e8}"/>
  <p:tag name="TABLE_ENDDRAG_ORIGIN_RECT" val="642*262"/>
  <p:tag name="TABLE_ENDDRAG_RECT" val="33*81*642*262"/>
  <p:tag name="KSO_WM_BEAUTIFY_FLAG" val=""/>
</p:tagLst>
</file>

<file path=ppt/tags/tag15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5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6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6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6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7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8.xml><?xml version="1.0" encoding="utf-8"?>
<p:tagLst xmlns:a="http://schemas.openxmlformats.org/drawingml/2006/main" xmlns:r="http://schemas.openxmlformats.org/officeDocument/2006/relationships" xmlns:p="http://schemas.openxmlformats.org/presentationml/2006/main">
  <p:tag name="KSO_WM_UNIT_TABLE_BEAUTIFY" val="smartTable{e43ce415-18b4-4a40-9e3b-4ac7e7230c17}"/>
  <p:tag name="TABLE_ENDDRAG_ORIGIN_RECT" val="664*222"/>
  <p:tag name="TABLE_ENDDRAG_RECT" val="28*140*664*222"/>
  <p:tag name="KSO_WM_BEAUTIFY_FLAG" val=""/>
</p:tagLst>
</file>

<file path=ppt/tags/tag18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8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8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8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8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8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8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8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8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8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9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9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9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9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9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19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9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9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9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19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0.xml><?xml version="1.0" encoding="utf-8"?>
<p:tagLst xmlns:a="http://schemas.openxmlformats.org/drawingml/2006/main" xmlns:r="http://schemas.openxmlformats.org/officeDocument/2006/relationships" xmlns:p="http://schemas.openxmlformats.org/presentationml/2006/main">
  <p:tag name="TABLE_ENDDRAG_ORIGIN_RECT" val="641*63"/>
  <p:tag name="TABLE_ENDDRAG_RECT" val="26*97*641*63"/>
  <p:tag name="KSO_WM_UNIT_TABLE_BEAUTIFY" val="smartTable{72194a7b-0e16-4a17-bb1c-9db0cb97e42a}"/>
  <p:tag name="KSO_WM_BEAUTIFY_FLAG" val=""/>
</p:tagLst>
</file>

<file path=ppt/tags/tag20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0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0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0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0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0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0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0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0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0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1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1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1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1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1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1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1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1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1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1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22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22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2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2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2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2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2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2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2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2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3.xml><?xml version="1.0" encoding="utf-8"?>
<p:tagLst xmlns:a="http://schemas.openxmlformats.org/drawingml/2006/main" xmlns:r="http://schemas.openxmlformats.org/officeDocument/2006/relationships" xmlns:p="http://schemas.openxmlformats.org/presentationml/2006/main">
  <p:tag name="KSO_WM_UNIT_TABLE_BEAUTIFY" val="smartTable{a4ce2e1a-4364-4671-9d0e-e563824797d0}"/>
  <p:tag name="TABLE_ENDDRAG_ORIGIN_RECT" val="647*269"/>
  <p:tag name="TABLE_ENDDRAG_RECT" val="35*88*647*269"/>
  <p:tag name="KSO_WM_BEAUTIFY_FLAG" val=""/>
</p:tagLst>
</file>

<file path=ppt/tags/tag23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3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3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3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3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3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3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3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3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3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24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4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4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4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4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4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4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24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4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4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5.xml><?xml version="1.0" encoding="utf-8"?>
<p:tagLst xmlns:a="http://schemas.openxmlformats.org/drawingml/2006/main" xmlns:r="http://schemas.openxmlformats.org/officeDocument/2006/relationships" xmlns:p="http://schemas.openxmlformats.org/presentationml/2006/main">
  <p:tag name="KSO_WM_UNIT_TABLE_BEAUTIFY" val="smartTable{a4ce2e1a-4364-4671-9d0e-e563824797d0}"/>
  <p:tag name="TABLE_ENDDRAG_ORIGIN_RECT" val="647*149"/>
  <p:tag name="TABLE_ENDDRAG_RECT" val="35*76*647*149"/>
  <p:tag name="KSO_WM_BEAUTIFY_FLAG" val=""/>
</p:tagLst>
</file>

<file path=ppt/tags/tag25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5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5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5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5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5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5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5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5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5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6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6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6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6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6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6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6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6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6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6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7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7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7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27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7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7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7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7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7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7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28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8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8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8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8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8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8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8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8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8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9.xml><?xml version="1.0" encoding="utf-8"?>
<p:tagLst xmlns:a="http://schemas.openxmlformats.org/drawingml/2006/main" xmlns:r="http://schemas.openxmlformats.org/officeDocument/2006/relationships" xmlns:p="http://schemas.openxmlformats.org/presentationml/2006/main">
  <p:tag name="KSO_WM_UNIT_TABLE_BEAUTIFY" val="smartTable{86ef1735-0934-43de-bcd6-8d2f7297674c}"/>
  <p:tag name="TABLE_ENDDRAG_ORIGIN_RECT" val="641*239"/>
  <p:tag name="TABLE_ENDDRAG_RECT" val="35*102*641*239"/>
  <p:tag name="KSO_WM_BEAUTIFY_FLAG" val=""/>
</p:tagLst>
</file>

<file path=ppt/tags/tag29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9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9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9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9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9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9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9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29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29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30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0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0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0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0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0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0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0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0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0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1.xml><?xml version="1.0" encoding="utf-8"?>
<p:tagLst xmlns:a="http://schemas.openxmlformats.org/drawingml/2006/main" xmlns:r="http://schemas.openxmlformats.org/officeDocument/2006/relationships" xmlns:p="http://schemas.openxmlformats.org/presentationml/2006/main">
  <p:tag name="KSO_WM_UNIT_TABLE_BEAUTIFY" val="smartTable{4d03f8cb-5246-4e62-a4f6-5ca48e723b21}"/>
  <p:tag name="KSO_WM_BEAUTIFY_FLAG" val=""/>
</p:tagLst>
</file>

<file path=ppt/tags/tag31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1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1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1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1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1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1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1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1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1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2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2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2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2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2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32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2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2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2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2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33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3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3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3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3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3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3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3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3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3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4.xml><?xml version="1.0" encoding="utf-8"?>
<p:tagLst xmlns:a="http://schemas.openxmlformats.org/drawingml/2006/main" xmlns:r="http://schemas.openxmlformats.org/officeDocument/2006/relationships" xmlns:p="http://schemas.openxmlformats.org/presentationml/2006/main">
  <p:tag name="KSO_WM_UNIT_TABLE_BEAUTIFY" val="smartTable{77a4c3b3-04a0-4a0e-8af4-3869ab43ffdd}"/>
  <p:tag name="TABLE_ENDDRAG_ORIGIN_RECT" val="601*214"/>
  <p:tag name="TABLE_ENDDRAG_RECT" val="37*146*601*214"/>
  <p:tag name="KSO_WM_BEAUTIFY_FLAG" val=""/>
</p:tagLst>
</file>

<file path=ppt/tags/tag34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4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4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4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4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4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4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4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4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4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35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35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5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5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5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5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5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5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5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5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6.xml><?xml version="1.0" encoding="utf-8"?>
<p:tagLst xmlns:a="http://schemas.openxmlformats.org/drawingml/2006/main" xmlns:r="http://schemas.openxmlformats.org/officeDocument/2006/relationships" xmlns:p="http://schemas.openxmlformats.org/presentationml/2006/main">
  <p:tag name="KSO_WM_UNIT_TABLE_BEAUTIFY" val="smartTable{77a4c3b3-04a0-4a0e-8af4-3869ab43ffdd}"/>
  <p:tag name="TABLE_ENDDRAG_ORIGIN_RECT" val="516*328"/>
  <p:tag name="TABLE_ENDDRAG_RECT" val="77*121*516*328"/>
  <p:tag name="KSO_WM_BEAUTIFY_FLAG" val=""/>
</p:tagLst>
</file>

<file path=ppt/tags/tag36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6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6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6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6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6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6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6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6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6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7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7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7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7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7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7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7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37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7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7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38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8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8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8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8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8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8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8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8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8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9.xml><?xml version="1.0" encoding="utf-8"?>
<p:tagLst xmlns:a="http://schemas.openxmlformats.org/drawingml/2006/main" xmlns:r="http://schemas.openxmlformats.org/officeDocument/2006/relationships" xmlns:p="http://schemas.openxmlformats.org/presentationml/2006/main">
  <p:tag name="KSO_WM_UNIT_TABLE_BEAUTIFY" val="smartTable{0346f442-35d8-417e-8104-3b4b61998ac6}"/>
  <p:tag name="TABLE_ENDDRAG_ORIGIN_RECT" val="624*164"/>
  <p:tag name="TABLE_ENDDRAG_RECT" val="50*181*624*164"/>
  <p:tag name="KSO_WM_BEAUTIFY_FLAG" val=""/>
</p:tagLst>
</file>

<file path=ppt/tags/tag39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9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9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9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9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9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9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9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9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39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40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0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0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40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0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0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0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0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0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0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41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1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1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1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1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1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1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1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1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1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42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2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2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2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2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2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2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2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2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42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43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3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3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3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3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3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3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3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3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3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44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4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4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4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4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4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4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4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4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4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5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5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5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5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5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45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5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5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5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5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6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6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6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6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6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6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6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6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6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6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7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7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7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7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7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7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7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7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7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7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8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48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8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8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8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8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8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8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8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8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9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9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9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9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9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9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9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9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9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49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5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0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0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0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0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0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0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0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50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0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0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51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1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1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1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1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1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1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1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1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1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2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2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2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2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2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2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2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2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2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2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3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3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3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53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3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3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3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3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3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3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4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4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4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4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4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4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4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4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4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4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5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5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5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5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5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5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5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5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5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55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6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6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6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6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6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6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6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6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6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6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7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7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7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7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7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7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7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7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7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7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58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8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8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8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8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58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8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8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8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8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59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9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9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9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9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9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9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9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9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59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xml><?xml version="1.0" encoding="utf-8"?>
<p:tagLst xmlns:a="http://schemas.openxmlformats.org/drawingml/2006/main" xmlns:r="http://schemas.openxmlformats.org/officeDocument/2006/relationships" xmlns:p="http://schemas.openxmlformats.org/presentationml/2006/main">
  <p:tag name="KSO_WM_UNIT_TABLE_BEAUTIFY" val="smartTable{1f9eac27-0058-49e2-b35f-25f04379f2e8}"/>
  <p:tag name="TABLE_ENDDRAG_ORIGIN_RECT" val="660*281"/>
  <p:tag name="TABLE_ENDDRAG_RECT" val="29*86*660*281"/>
  <p:tag name="KSO_WM_BEAUTIFY_FLAG" val=""/>
</p:tagLst>
</file>

<file path=ppt/tags/tag6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0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0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0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0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0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0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0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0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0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0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1.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1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1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1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1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1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1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1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1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1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1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2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2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2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2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2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2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2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2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2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2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3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3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3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3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3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3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3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3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3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3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4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4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4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4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4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4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4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4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4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4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5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5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5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5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5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5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5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5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5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5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6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6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6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6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6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6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6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6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6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6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7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7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7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7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7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7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7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7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7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7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8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8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8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8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8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8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8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8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8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8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9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9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92.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9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9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9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9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9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9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9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0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0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0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0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0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0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0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0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0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0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1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1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1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1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1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1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1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1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1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1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2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2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2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2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2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2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2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2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2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2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3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3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3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3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3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3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3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3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3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3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4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4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4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4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4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4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4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4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4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4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5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5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5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5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5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5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5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5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5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5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6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6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6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6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6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6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6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6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6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6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7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7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7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7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74.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7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KSO_WM_UNIT_TABLE_BEAUTIFY" val="smartTable{1f9eac27-0058-49e2-b35f-25f04379f2e8}"/>
  <p:tag name="TABLE_ENDDRAG_ORIGIN_RECT" val="660*292"/>
  <p:tag name="TABLE_ENDDRAG_RECT" val="29*75*660*292"/>
  <p:tag name="KSO_WM_BEAUTIFY_FLAG" val=""/>
</p:tagLst>
</file>

<file path=ppt/tags/tag8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3.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85.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6.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7.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2.xml><?xml version="1.0" encoding="utf-8"?>
<p:tagLst xmlns:a="http://schemas.openxmlformats.org/drawingml/2006/main" xmlns:r="http://schemas.openxmlformats.org/officeDocument/2006/relationships" xmlns:p="http://schemas.openxmlformats.org/presentationml/2006/main">
  <p:tag name="KSO_WM_BEAUTIFY_FLAG" val=""/>
</p:tagLst>
</file>

<file path=ppt/tags/tag9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94.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9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9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97.xml><?xml version="1.0" encoding="utf-8"?>
<p:tagLst xmlns:a="http://schemas.openxmlformats.org/drawingml/2006/main" xmlns:r="http://schemas.openxmlformats.org/officeDocument/2006/relationships" xmlns:p="http://schemas.openxmlformats.org/presentationml/2006/main">
  <p:tag name="KSO_WM_UNIT_TABLE_BEAUTIFY" val="smartTable{21524a70-6283-4c63-a1a3-f2501f55b445}"/>
  <p:tag name="TABLE_ENDDRAG_ORIGIN_RECT" val="655*217"/>
  <p:tag name="TABLE_ENDDRAG_RECT" val="33*122*655*217"/>
  <p:tag name="KSO_WM_BEAUTIFY_FLAG" val=""/>
</p:tagLst>
</file>

<file path=ppt/tags/tag9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99.xml><?xml version="1.0" encoding="utf-8"?>
<p:tagLst xmlns:a="http://schemas.openxmlformats.org/drawingml/2006/main" xmlns:r="http://schemas.openxmlformats.org/officeDocument/2006/relationships" xmlns:p="http://schemas.openxmlformats.org/presentationml/2006/main">
  <p:tag name="KSO_WM_UNIT_TABLE_BEAUTIFY" val="smartTable{914d9b51-d095-4fb6-b989-055f04982bb3}"/>
  <p:tag name="TABLE_ENDDRAG_ORIGIN_RECT" val="648*255"/>
  <p:tag name="TABLE_ENDDRAG_RECT" val="35*112*648*255"/>
  <p:tag name="KSO_WM_BEAUTIFY_FLAG" val=""/>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4196</Words>
  <Application>Microsoft Office PowerPoint</Application>
  <PresentationFormat>全屏显示(16:9)</PresentationFormat>
  <Paragraphs>1380</Paragraphs>
  <Slides>76</Slides>
  <Notes>49</Notes>
  <HiddenSlides>0</HiddenSlides>
  <MMClips>0</MMClips>
  <ScaleCrop>false</ScaleCrop>
  <HeadingPairs>
    <vt:vector size="4" baseType="variant">
      <vt:variant>
        <vt:lpstr>主题</vt:lpstr>
      </vt:variant>
      <vt:variant>
        <vt:i4>1</vt:i4>
      </vt:variant>
      <vt:variant>
        <vt:lpstr>幻灯片标题</vt:lpstr>
      </vt:variant>
      <vt:variant>
        <vt:i4>76</vt:i4>
      </vt:variant>
    </vt:vector>
  </HeadingPairs>
  <TitlesOfParts>
    <vt:vector size="77"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小新</dc:creator>
  <cp:lastModifiedBy>微软用户</cp:lastModifiedBy>
  <cp:revision>1471</cp:revision>
  <dcterms:created xsi:type="dcterms:W3CDTF">2019-06-19T02:08:00Z</dcterms:created>
  <dcterms:modified xsi:type="dcterms:W3CDTF">2024-05-27T03:06:11Z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CAF45B0795874A5AA6DEE2FDC296866C</vt:lpwstr>
  </property>
</Properties>
</file>