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2"/>
  </p:sldMasterIdLst>
  <p:sldIdLst>
    <p:sldId id="259" r:id="rId3"/>
    <p:sldId id="432" r:id="rId4"/>
    <p:sldId id="257" r:id="rId5"/>
    <p:sldId id="433" r:id="rId6"/>
    <p:sldId id="434" r:id="rId7"/>
    <p:sldId id="435" r:id="rId8"/>
    <p:sldId id="444" r:id="rId9"/>
    <p:sldId id="445" r:id="rId10"/>
    <p:sldId id="452" r:id="rId11"/>
    <p:sldId id="453" r:id="rId12"/>
    <p:sldId id="446" r:id="rId13"/>
    <p:sldId id="447" r:id="rId14"/>
    <p:sldId id="454" r:id="rId15"/>
    <p:sldId id="448" r:id="rId16"/>
    <p:sldId id="449" r:id="rId17"/>
    <p:sldId id="450" r:id="rId18"/>
    <p:sldId id="451" r:id="rId19"/>
    <p:sldId id="513" r:id="rId20"/>
    <p:sldId id="457" r:id="rId21"/>
    <p:sldId id="492" r:id="rId22"/>
    <p:sldId id="493" r:id="rId23"/>
    <p:sldId id="464" r:id="rId24"/>
    <p:sldId id="495" r:id="rId25"/>
    <p:sldId id="507" r:id="rId26"/>
    <p:sldId id="506" r:id="rId27"/>
    <p:sldId id="508" r:id="rId28"/>
    <p:sldId id="509" r:id="rId29"/>
    <p:sldId id="510" r:id="rId30"/>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7" userDrawn="1">
          <p15:clr>
            <a:srgbClr val="A4A3A4"/>
          </p15:clr>
        </p15:guide>
        <p15:guide id="2" pos="3863" userDrawn="1">
          <p15:clr>
            <a:srgbClr val="A4A3A4"/>
          </p15:clr>
        </p15:guide>
      </p15:sldGuideLst>
    </p:ext>
  </p:extLst>
</p:presentation>
</file>

<file path=ppt/commentAuthors.xml><?xml version="1.0" encoding="utf-8"?>
<p:cmAuthorLst xmlns:p="http://schemas.openxmlformats.org/presentationml/2006/main">
  <p:cmAuthor id="1" name="一点 设计" initials="一点" lastIdx="0" clrIdx="0"/>
</p:cmAuthorLst>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6" d="100"/>
          <a:sy n="116" d="100"/>
        </p:scale>
        <p:origin x="-336" y="-96"/>
      </p:cViewPr>
      <p:guideLst>
        <p:guide orient="horz" pos="2217"/>
        <p:guide pos="3863"/>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tags" Target="tags/tag499.xml" /><Relationship Id="rId32" Type="http://schemas.openxmlformats.org/officeDocument/2006/relationships/presProps" Target="presProps.xml" /><Relationship Id="rId33" Type="http://schemas.openxmlformats.org/officeDocument/2006/relationships/viewProps" Target="viewProps.xml" /><Relationship Id="rId34" Type="http://schemas.openxmlformats.org/officeDocument/2006/relationships/theme" Target="theme/theme1.xml" /><Relationship Id="rId35"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13.xml" /><Relationship Id="rId2"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14.xml" /><Relationship Id="rId2"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5.xml" /><Relationship Id="rId2" Type="http://schemas.openxmlformats.org/officeDocument/2006/relationships/tags" Target="../tags/tag16.xml" /><Relationship Id="rId3" Type="http://schemas.openxmlformats.org/officeDocument/2006/relationships/tags" Target="../tags/tag17.xml" /><Relationship Id="rId4" Type="http://schemas.openxmlformats.org/officeDocument/2006/relationships/tags" Target="../tags/tag18.xml" /><Relationship Id="rId5"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2.xml"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3.xml"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4.xml" /><Relationship Id="rId2"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5.xml" /><Relationship Id="rId2"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7.xml" /><Relationship Id="rId2" Type="http://schemas.openxmlformats.org/officeDocument/2006/relationships/tags" Target="../tags/tag8.xml" /><Relationship Id="rId3" Type="http://schemas.openxmlformats.org/officeDocument/2006/relationships/tags" Target="../tags/tag9.xml" /><Relationship Id="rId4" Type="http://schemas.openxmlformats.org/officeDocument/2006/relationships/tags" Target="../tags/tag10.xml" /><Relationship Id="rId5"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12.xml"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custDataLst>
            <p:tags r:id="rId1"/>
          </p:custDataLst>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custDataLst>
            <p:tags r:id="rId1"/>
          </p:custDataLst>
        </p:nvPr>
      </p:nvGrpSpPr>
      <p:grpSpPr>
        <a:xfrm>
          <a:off x="0" y="0"/>
          <a:ext cx="0" cy="0"/>
        </a:xfrm>
      </p:grpSpPr>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custDataLst>
            <p:tags r:id="rId1"/>
          </p:custDataLst>
        </p:nvPr>
      </p:nvGrpSpPr>
      <p:grpSpPr>
        <a:xfrm>
          <a:off x="0" y="0"/>
          <a:ext cx="0" cy="0"/>
        </a:xfrm>
      </p:grpSpPr>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幻灯片">
    <p:spTree>
      <p:nvGrpSpPr>
        <p:cNvPr id="1" name=""/>
        <p:cNvGrpSpPr/>
        <p:nvPr>
          <p:custDataLst>
            <p:tags r:id="rId1"/>
          </p:custDataLst>
        </p:nvPr>
      </p:nvGrpSpPr>
      <p:grpSpPr>
        <a:xfrm>
          <a:off x="0" y="0"/>
          <a:ext cx="0" cy="0"/>
        </a:xfrm>
      </p:grpSpPr>
      <p:sp>
        <p:nvSpPr>
          <p:cNvPr id="2" name="日期占位符 1"/>
          <p:cNvSpPr>
            <a:spLocks noGrp="1"/>
          </p:cNvSpPr>
          <p:nvPr>
            <p:ph type="dt" sz="half" idx="10"/>
            <p:custDataLst>
              <p:tags r:id="rId2"/>
            </p:custDataLst>
          </p:nvPr>
        </p:nvSpPr>
        <p:spPr>
          <a:xfrm>
            <a:off x="838200" y="6356350"/>
            <a:ext cx="27432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Calibri"/>
              <a:ea typeface="宋体" panose="02010600030101010101" pitchFamily="2" charset="-122"/>
              <a:cs typeface="+mn-cs"/>
            </a:endParaRPr>
          </a:p>
        </p:txBody>
      </p:sp>
      <p:sp>
        <p:nvSpPr>
          <p:cNvPr id="3" name="页脚占位符 2"/>
          <p:cNvSpPr>
            <a:spLocks noGrp="1"/>
          </p:cNvSpPr>
          <p:nvPr>
            <p:ph type="ftr" sz="quarter" idx="11"/>
            <p:custDataLst>
              <p:tags r:id="rId3"/>
            </p:custDataLst>
          </p:nvPr>
        </p:nvSpPr>
        <p:spPr>
          <a:xfrm>
            <a:off x="4038600" y="6356350"/>
            <a:ext cx="4114800" cy="365125"/>
          </a:xfrm>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Calibri"/>
              <a:ea typeface="宋体" panose="02010600030101010101" pitchFamily="2" charset="-122"/>
              <a:cs typeface="+mn-cs"/>
            </a:endParaRPr>
          </a:p>
        </p:txBody>
      </p:sp>
      <p:sp>
        <p:nvSpPr>
          <p:cNvPr id="4" name="灯片编号占位符 3"/>
          <p:cNvSpPr>
            <a:spLocks noGrp="1"/>
          </p:cNvSpPr>
          <p:nvPr>
            <p:ph type="sldNum" sz="quarter" idx="12"/>
            <p:custDataLst>
              <p:tags r:id="rId4"/>
            </p:custDataLst>
          </p:nvPr>
        </p:nvSpPr>
        <p:spPr>
          <a:xfrm>
            <a:off x="8610600" y="6356350"/>
            <a:ext cx="2743200" cy="365125"/>
          </a:xfrm>
        </p:spPr>
        <p:txBody>
          <a:bodyPr/>
          <a:lstStyle/>
          <a:p>
            <a:pPr lvl="0" eaLnBrk="1" hangingPunct="1">
              <a:buNone/>
            </a:pPr>
            <a:fld id="{9A0DB2DC-4C9A-4742-B13C-FB6460FD3503}" type="slidenum">
              <a:rPr lang="en-US" altLang="en-US">
                <a:latin typeface="Calibri"/>
              </a:rPr>
              <a:t/>
            </a:fld>
            <a:endParaRPr lang="en-US" altLang="en-US">
              <a:latin typeface="Calibri"/>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custDataLst>
            <p:tags r:id="rId1"/>
          </p:custDataLst>
        </p:nvPr>
      </p:nvGrpSpPr>
      <p:grpSpPr>
        <a:xfrm>
          <a:off x="0" y="0"/>
          <a:ext cx="0" cy="0"/>
        </a:xfrm>
      </p:grpSpPr>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custDataLst>
            <p:tags r:id="rId1"/>
          </p:custDataLst>
        </p:nvPr>
      </p:nvGrpSpPr>
      <p:grpSpPr>
        <a:xfrm>
          <a:off x="0" y="0"/>
          <a:ext cx="0" cy="0"/>
        </a:xfrm>
      </p:grpSpPr>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custDataLst>
            <p:tags r:id="rId1"/>
          </p:custDataLst>
        </p:nvPr>
      </p:nvGrpSpPr>
      <p:grpSpPr>
        <a:xfrm>
          <a:off x="0" y="0"/>
          <a:ext cx="0" cy="0"/>
        </a:xfrm>
      </p:grpSpPr>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custDataLst>
            <p:tags r:id="rId1"/>
          </p:custDataLst>
        </p:nvPr>
      </p:nvGrpSpPr>
      <p:grpSpPr>
        <a:xfrm>
          <a:off x="0" y="0"/>
          <a:ext cx="0" cy="0"/>
        </a:xfrm>
      </p:grpSpPr>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custDataLst>
            <p:tags r:id="rId1"/>
          </p:custDataLst>
        </p:nvPr>
      </p:nvGrpSpPr>
      <p:grpSpPr>
        <a:xfrm>
          <a:off x="0" y="0"/>
          <a:ext cx="0" cy="0"/>
        </a:xfrm>
      </p:grpSpPr>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custDataLst>
            <p:tags r:id="rId1"/>
          </p:custDataLst>
        </p:nvPr>
      </p:nvGrpSpPr>
      <p:grpSpPr>
        <a:xfrm>
          <a:off x="0" y="0"/>
          <a:ext cx="0" cy="0"/>
        </a:xfrm>
      </p:grpSpPr>
      <p:sp>
        <p:nvSpPr>
          <p:cNvPr id="2" name="日期占位符 1"/>
          <p:cNvSpPr>
            <a:spLocks noGrp="1"/>
          </p:cNvSpPr>
          <p:nvPr>
            <p:ph type="dt" sz="half" idx="10"/>
            <p:custDataLst>
              <p:tags r:id="rId2"/>
            </p:custDataLst>
          </p:nvPr>
        </p:nvSpPr>
        <p:spPr>
          <a:xfrm>
            <a:off x="838200" y="6356352"/>
            <a:ext cx="2743200" cy="365125"/>
          </a:xfrm>
        </p:spPr>
        <p:txBody>
          <a:bodyPr/>
          <a:lstStyle/>
          <a:p>
            <a:fld id="{D997B5FA-0921-464F-AAE1-844C04324D75}" type="datetimeFigureOut">
              <a:rPr lang="zh-CN" altLang="en-US" smtClean="0"/>
              <a:t/>
            </a:fld>
            <a:endParaRPr lang="zh-CN" altLang="en-US"/>
          </a:p>
        </p:txBody>
      </p:sp>
      <p:sp>
        <p:nvSpPr>
          <p:cNvPr id="3" name="页脚占位符 2"/>
          <p:cNvSpPr>
            <a:spLocks noGrp="1"/>
          </p:cNvSpPr>
          <p:nvPr>
            <p:ph type="ftr" sz="quarter" idx="11"/>
            <p:custDataLst>
              <p:tags r:id="rId3"/>
            </p:custDataLst>
          </p:nvPr>
        </p:nvSpPr>
        <p:spPr>
          <a:xfrm>
            <a:off x="4038600" y="6356352"/>
            <a:ext cx="4114800" cy="365125"/>
          </a:xfrm>
        </p:spPr>
        <p:txBody>
          <a:bodyPr/>
          <a:lstStyle/>
          <a:p>
            <a:endParaRPr lang="zh-CN" altLang="en-US"/>
          </a:p>
        </p:txBody>
      </p:sp>
      <p:sp>
        <p:nvSpPr>
          <p:cNvPr id="4" name="灯片编号占位符 3"/>
          <p:cNvSpPr>
            <a:spLocks noGrp="1"/>
          </p:cNvSpPr>
          <p:nvPr>
            <p:ph type="sldNum" sz="quarter" idx="12"/>
            <p:custDataLst>
              <p:tags r:id="rId4"/>
            </p:custDataLst>
          </p:nvPr>
        </p:nvSpPr>
        <p:spPr>
          <a:xfrm>
            <a:off x="8610600" y="6356352"/>
            <a:ext cx="2743200" cy="365125"/>
          </a:xfrm>
        </p:spPr>
        <p:txBody>
          <a:bodyPr/>
          <a:lstStyle/>
          <a:p>
            <a:fld id="{565CE74E-AB26-4998-AD42-012C4C1AD076}"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custDataLst>
            <p:tags r:id="rId1"/>
          </p:custDataLst>
        </p:nvPr>
      </p:nvGrpSpPr>
      <p:grpSpPr>
        <a:xfrm>
          <a:off x="0" y="0"/>
          <a:ext cx="0" cy="0"/>
        </a:xfrm>
      </p:grpSpPr>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custDataLst>
            <p:tags r:id="rId1"/>
          </p:custDataLst>
        </p:nvPr>
      </p:nvGrpSpPr>
      <p:grpSpPr>
        <a:xfrm>
          <a:off x="0" y="0"/>
          <a:ext cx="0" cy="0"/>
        </a:xfrm>
      </p:grpSpPr>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ags" Target="../tags/tag19.xml" /><Relationship Id="rId14" Type="http://schemas.openxmlformats.org/officeDocument/2006/relationships/image" Target="../media/image1.png" /><Relationship Id="rId15" Type="http://schemas.openxmlformats.org/officeDocument/2006/relationships/tags" Target="../tags/tag20.xml" /><Relationship Id="rId16" Type="http://schemas.openxmlformats.org/officeDocument/2006/relationships/image" Target="file:///D:\qq&#25991;&#20214;\712321467\Image\C2C\Image2\%7b75232B38-A165-1FB7-499C-2E1C792CACB5%7d.png" TargetMode="External" /><Relationship Id="rId17" Type="http://schemas.openxmlformats.org/officeDocument/2006/relationships/image" Target="../media/image2.png" /><Relationship Id="rId18" Type="http://schemas.openxmlformats.org/officeDocument/2006/relationships/tags" Target="../tags/tag21.xml" /><Relationship Id="rId19" Type="http://schemas.openxmlformats.org/officeDocument/2006/relationships/image" Target="../media/image3.png" /><Relationship Id="rId2" Type="http://schemas.openxmlformats.org/officeDocument/2006/relationships/slideLayout" Target="../slideLayouts/slideLayout2.xml" /><Relationship Id="rId20"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rotWithShape="0">
          <a:blip r:embed="rId19"/>
          <a:stretch>
            <a:fillRect/>
          </a:stretch>
        </a:blipFill>
        <a:effectLst/>
      </p:bgPr>
    </p:bg>
    <p:spTree>
      <p:nvGrpSpPr>
        <p:cNvPr id="1" name=""/>
        <p:cNvGrpSpPr/>
        <p:nvPr>
          <p:custDataLst>
            <p:tags r:id="rId13"/>
          </p:custDataLst>
        </p:nvPr>
      </p:nvGrpSpPr>
      <p:grpSpPr>
        <a:xfrm>
          <a:off x="0" y="0"/>
          <a:ext cx="0" cy="0"/>
        </a:xfrm>
      </p:grpSpPr>
      <p:pic>
        <p:nvPicPr>
          <p:cNvPr id="4" name="图片 3" descr="图片1"/>
          <p:cNvPicPr>
            <a:picLocks noChangeAspect="1"/>
          </p:cNvPicPr>
          <p:nvPr userDrawn="1">
            <p:custDataLst>
              <p:tags r:id="rId15"/>
            </p:custDataLst>
          </p:nvPr>
        </p:nvPicPr>
        <p:blipFill>
          <a:blip r:embed="rId14"/>
          <a:stretch>
            <a:fillRect/>
          </a:stretch>
        </p:blipFill>
        <p:spPr>
          <a:xfrm>
            <a:off x="10076815" y="0"/>
            <a:ext cx="2115185" cy="656590"/>
          </a:xfrm>
          <a:prstGeom prst="rect">
            <a:avLst/>
          </a:prstGeom>
        </p:spPr>
      </p:pic>
      <p:pic>
        <p:nvPicPr>
          <p:cNvPr id="5" name="图片 1073743875" descr="学科网 zxxk.com" title=""/>
          <p:cNvPicPr>
            <a:picLocks noChangeAspect="1"/>
          </p:cNvPicPr>
          <p:nvPr>
            <p:custDataLst>
              <p:tags r:id="rId18"/>
            </p:custDataLst>
          </p:nvPr>
        </p:nvPicPr>
        <p:blipFill>
          <a:blip r:embed="rId17" r:link="rId1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27.xml" /><Relationship Id="rId2" Type="http://schemas.openxmlformats.org/officeDocument/2006/relationships/tags" Target="../tags/tag22.xml" /><Relationship Id="rId3" Type="http://schemas.openxmlformats.org/officeDocument/2006/relationships/image" Target="../media/image4.png" /><Relationship Id="rId4" Type="http://schemas.openxmlformats.org/officeDocument/2006/relationships/tags" Target="../tags/tag23.xml" /><Relationship Id="rId5" Type="http://schemas.openxmlformats.org/officeDocument/2006/relationships/image" Target="../media/image5.jpeg" /><Relationship Id="rId6" Type="http://schemas.openxmlformats.org/officeDocument/2006/relationships/tags" Target="../tags/tag24.xml" /><Relationship Id="rId7" Type="http://schemas.openxmlformats.org/officeDocument/2006/relationships/tags" Target="../tags/tag25.xml" /><Relationship Id="rId8" Type="http://schemas.openxmlformats.org/officeDocument/2006/relationships/tags" Target="../tags/tag26.xml" /><Relationship Id="rId9" Type="http://schemas.openxmlformats.org/officeDocument/2006/relationships/image" Target="../media/image6.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149.xml" /><Relationship Id="rId11" Type="http://schemas.openxmlformats.org/officeDocument/2006/relationships/tags" Target="../tags/tag150.xml" /><Relationship Id="rId12" Type="http://schemas.openxmlformats.org/officeDocument/2006/relationships/tags" Target="../tags/tag151.xml" /><Relationship Id="rId13" Type="http://schemas.openxmlformats.org/officeDocument/2006/relationships/tags" Target="../tags/tag152.xml" /><Relationship Id="rId14" Type="http://schemas.openxmlformats.org/officeDocument/2006/relationships/tags" Target="../tags/tag153.xml" /><Relationship Id="rId2" Type="http://schemas.openxmlformats.org/officeDocument/2006/relationships/tags" Target="../tags/tag141.xml" /><Relationship Id="rId3" Type="http://schemas.openxmlformats.org/officeDocument/2006/relationships/tags" Target="../tags/tag142.xml" /><Relationship Id="rId4" Type="http://schemas.openxmlformats.org/officeDocument/2006/relationships/tags" Target="../tags/tag143.xml" /><Relationship Id="rId5" Type="http://schemas.openxmlformats.org/officeDocument/2006/relationships/tags" Target="../tags/tag144.xml" /><Relationship Id="rId6" Type="http://schemas.openxmlformats.org/officeDocument/2006/relationships/tags" Target="../tags/tag145.xml" /><Relationship Id="rId7" Type="http://schemas.openxmlformats.org/officeDocument/2006/relationships/tags" Target="../tags/tag146.xml" /><Relationship Id="rId8" Type="http://schemas.openxmlformats.org/officeDocument/2006/relationships/tags" Target="../tags/tag147.xml" /><Relationship Id="rId9" Type="http://schemas.openxmlformats.org/officeDocument/2006/relationships/tags" Target="../tags/tag148.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161.xml" /><Relationship Id="rId11" Type="http://schemas.openxmlformats.org/officeDocument/2006/relationships/tags" Target="../tags/tag162.xml" /><Relationship Id="rId12" Type="http://schemas.openxmlformats.org/officeDocument/2006/relationships/tags" Target="../tags/tag163.xml" /><Relationship Id="rId13" Type="http://schemas.openxmlformats.org/officeDocument/2006/relationships/tags" Target="../tags/tag164.xml" /><Relationship Id="rId14" Type="http://schemas.openxmlformats.org/officeDocument/2006/relationships/tags" Target="../tags/tag165.xml" /><Relationship Id="rId15" Type="http://schemas.openxmlformats.org/officeDocument/2006/relationships/tags" Target="../tags/tag166.xml" /><Relationship Id="rId16" Type="http://schemas.openxmlformats.org/officeDocument/2006/relationships/tags" Target="../tags/tag167.xml" /><Relationship Id="rId17" Type="http://schemas.openxmlformats.org/officeDocument/2006/relationships/tags" Target="../tags/tag168.xml" /><Relationship Id="rId18" Type="http://schemas.openxmlformats.org/officeDocument/2006/relationships/tags" Target="../tags/tag169.xml" /><Relationship Id="rId19" Type="http://schemas.openxmlformats.org/officeDocument/2006/relationships/tags" Target="../tags/tag170.xml" /><Relationship Id="rId2" Type="http://schemas.openxmlformats.org/officeDocument/2006/relationships/tags" Target="../tags/tag154.xml" /><Relationship Id="rId20" Type="http://schemas.openxmlformats.org/officeDocument/2006/relationships/tags" Target="../tags/tag171.xml" /><Relationship Id="rId21" Type="http://schemas.openxmlformats.org/officeDocument/2006/relationships/tags" Target="../tags/tag172.xml" /><Relationship Id="rId22" Type="http://schemas.openxmlformats.org/officeDocument/2006/relationships/tags" Target="../tags/tag173.xml" /><Relationship Id="rId23" Type="http://schemas.openxmlformats.org/officeDocument/2006/relationships/tags" Target="../tags/tag174.xml" /><Relationship Id="rId24" Type="http://schemas.openxmlformats.org/officeDocument/2006/relationships/tags" Target="../tags/tag175.xml" /><Relationship Id="rId25" Type="http://schemas.openxmlformats.org/officeDocument/2006/relationships/tags" Target="../tags/tag176.xml" /><Relationship Id="rId26" Type="http://schemas.openxmlformats.org/officeDocument/2006/relationships/tags" Target="../tags/tag177.xml" /><Relationship Id="rId27" Type="http://schemas.openxmlformats.org/officeDocument/2006/relationships/tags" Target="../tags/tag178.xml" /><Relationship Id="rId28" Type="http://schemas.openxmlformats.org/officeDocument/2006/relationships/tags" Target="../tags/tag179.xml" /><Relationship Id="rId29" Type="http://schemas.openxmlformats.org/officeDocument/2006/relationships/tags" Target="../tags/tag180.xml" /><Relationship Id="rId3" Type="http://schemas.openxmlformats.org/officeDocument/2006/relationships/image" Target="../media/image8.png" /><Relationship Id="rId30" Type="http://schemas.openxmlformats.org/officeDocument/2006/relationships/tags" Target="../tags/tag181.xml" /><Relationship Id="rId31" Type="http://schemas.openxmlformats.org/officeDocument/2006/relationships/tags" Target="../tags/tag182.xml" /><Relationship Id="rId32" Type="http://schemas.openxmlformats.org/officeDocument/2006/relationships/tags" Target="../tags/tag183.xml" /><Relationship Id="rId33" Type="http://schemas.openxmlformats.org/officeDocument/2006/relationships/tags" Target="../tags/tag184.xml" /><Relationship Id="rId4" Type="http://schemas.openxmlformats.org/officeDocument/2006/relationships/tags" Target="../tags/tag155.xml" /><Relationship Id="rId5" Type="http://schemas.openxmlformats.org/officeDocument/2006/relationships/tags" Target="../tags/tag156.xml" /><Relationship Id="rId6" Type="http://schemas.openxmlformats.org/officeDocument/2006/relationships/tags" Target="../tags/tag157.xml" /><Relationship Id="rId7" Type="http://schemas.openxmlformats.org/officeDocument/2006/relationships/tags" Target="../tags/tag158.xml" /><Relationship Id="rId8" Type="http://schemas.openxmlformats.org/officeDocument/2006/relationships/tags" Target="../tags/tag159.xml" /><Relationship Id="rId9" Type="http://schemas.openxmlformats.org/officeDocument/2006/relationships/tags" Target="../tags/tag160.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192.xml" /><Relationship Id="rId11" Type="http://schemas.openxmlformats.org/officeDocument/2006/relationships/tags" Target="../tags/tag193.xml" /><Relationship Id="rId12" Type="http://schemas.openxmlformats.org/officeDocument/2006/relationships/tags" Target="../tags/tag194.xml" /><Relationship Id="rId13" Type="http://schemas.openxmlformats.org/officeDocument/2006/relationships/tags" Target="../tags/tag195.xml" /><Relationship Id="rId14" Type="http://schemas.openxmlformats.org/officeDocument/2006/relationships/tags" Target="../tags/tag196.xml" /><Relationship Id="rId15" Type="http://schemas.openxmlformats.org/officeDocument/2006/relationships/tags" Target="../tags/tag197.xml" /><Relationship Id="rId16" Type="http://schemas.openxmlformats.org/officeDocument/2006/relationships/tags" Target="../tags/tag198.xml" /><Relationship Id="rId17" Type="http://schemas.openxmlformats.org/officeDocument/2006/relationships/tags" Target="../tags/tag199.xml" /><Relationship Id="rId18" Type="http://schemas.openxmlformats.org/officeDocument/2006/relationships/tags" Target="../tags/tag200.xml" /><Relationship Id="rId19" Type="http://schemas.openxmlformats.org/officeDocument/2006/relationships/tags" Target="../tags/tag201.xml" /><Relationship Id="rId2" Type="http://schemas.openxmlformats.org/officeDocument/2006/relationships/tags" Target="../tags/tag185.xml" /><Relationship Id="rId20" Type="http://schemas.openxmlformats.org/officeDocument/2006/relationships/tags" Target="../tags/tag202.xml" /><Relationship Id="rId21" Type="http://schemas.openxmlformats.org/officeDocument/2006/relationships/tags" Target="../tags/tag203.xml" /><Relationship Id="rId22" Type="http://schemas.openxmlformats.org/officeDocument/2006/relationships/tags" Target="../tags/tag204.xml" /><Relationship Id="rId23" Type="http://schemas.openxmlformats.org/officeDocument/2006/relationships/tags" Target="../tags/tag205.xml" /><Relationship Id="rId24" Type="http://schemas.openxmlformats.org/officeDocument/2006/relationships/tags" Target="../tags/tag206.xml" /><Relationship Id="rId25" Type="http://schemas.openxmlformats.org/officeDocument/2006/relationships/tags" Target="../tags/tag207.xml" /><Relationship Id="rId26" Type="http://schemas.openxmlformats.org/officeDocument/2006/relationships/tags" Target="../tags/tag208.xml" /><Relationship Id="rId3" Type="http://schemas.openxmlformats.org/officeDocument/2006/relationships/image" Target="../media/image8.png" /><Relationship Id="rId4" Type="http://schemas.openxmlformats.org/officeDocument/2006/relationships/tags" Target="../tags/tag186.xml" /><Relationship Id="rId5" Type="http://schemas.openxmlformats.org/officeDocument/2006/relationships/tags" Target="../tags/tag187.xml" /><Relationship Id="rId6" Type="http://schemas.openxmlformats.org/officeDocument/2006/relationships/tags" Target="../tags/tag188.xml" /><Relationship Id="rId7" Type="http://schemas.openxmlformats.org/officeDocument/2006/relationships/tags" Target="../tags/tag189.xml" /><Relationship Id="rId8" Type="http://schemas.openxmlformats.org/officeDocument/2006/relationships/tags" Target="../tags/tag190.xml" /><Relationship Id="rId9" Type="http://schemas.openxmlformats.org/officeDocument/2006/relationships/tags" Target="../tags/tag19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217.xml" /><Relationship Id="rId2" Type="http://schemas.openxmlformats.org/officeDocument/2006/relationships/tags" Target="../tags/tag209.xml" /><Relationship Id="rId3" Type="http://schemas.openxmlformats.org/officeDocument/2006/relationships/tags" Target="../tags/tag210.xml" /><Relationship Id="rId4" Type="http://schemas.openxmlformats.org/officeDocument/2006/relationships/tags" Target="../tags/tag211.xml" /><Relationship Id="rId5" Type="http://schemas.openxmlformats.org/officeDocument/2006/relationships/tags" Target="../tags/tag212.xml" /><Relationship Id="rId6" Type="http://schemas.openxmlformats.org/officeDocument/2006/relationships/tags" Target="../tags/tag213.xml" /><Relationship Id="rId7" Type="http://schemas.openxmlformats.org/officeDocument/2006/relationships/tags" Target="../tags/tag214.xml" /><Relationship Id="rId8" Type="http://schemas.openxmlformats.org/officeDocument/2006/relationships/tags" Target="../tags/tag215.xml" /><Relationship Id="rId9" Type="http://schemas.openxmlformats.org/officeDocument/2006/relationships/tags" Target="../tags/tag21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226.xml" /><Relationship Id="rId11" Type="http://schemas.openxmlformats.org/officeDocument/2006/relationships/tags" Target="../tags/tag227.xml" /><Relationship Id="rId12" Type="http://schemas.openxmlformats.org/officeDocument/2006/relationships/tags" Target="../tags/tag228.xml" /><Relationship Id="rId13" Type="http://schemas.openxmlformats.org/officeDocument/2006/relationships/tags" Target="../tags/tag229.xml" /><Relationship Id="rId14" Type="http://schemas.openxmlformats.org/officeDocument/2006/relationships/tags" Target="../tags/tag230.xml" /><Relationship Id="rId15" Type="http://schemas.openxmlformats.org/officeDocument/2006/relationships/tags" Target="../tags/tag231.xml" /><Relationship Id="rId16" Type="http://schemas.openxmlformats.org/officeDocument/2006/relationships/tags" Target="../tags/tag232.xml" /><Relationship Id="rId17" Type="http://schemas.openxmlformats.org/officeDocument/2006/relationships/tags" Target="../tags/tag233.xml" /><Relationship Id="rId18" Type="http://schemas.openxmlformats.org/officeDocument/2006/relationships/tags" Target="../tags/tag234.xml" /><Relationship Id="rId19" Type="http://schemas.openxmlformats.org/officeDocument/2006/relationships/tags" Target="../tags/tag235.xml" /><Relationship Id="rId2" Type="http://schemas.openxmlformats.org/officeDocument/2006/relationships/tags" Target="../tags/tag218.xml" /><Relationship Id="rId3" Type="http://schemas.openxmlformats.org/officeDocument/2006/relationships/tags" Target="../tags/tag219.xml" /><Relationship Id="rId4" Type="http://schemas.openxmlformats.org/officeDocument/2006/relationships/tags" Target="../tags/tag220.xml" /><Relationship Id="rId5" Type="http://schemas.openxmlformats.org/officeDocument/2006/relationships/tags" Target="../tags/tag221.xml" /><Relationship Id="rId6" Type="http://schemas.openxmlformats.org/officeDocument/2006/relationships/tags" Target="../tags/tag222.xml" /><Relationship Id="rId7" Type="http://schemas.openxmlformats.org/officeDocument/2006/relationships/tags" Target="../tags/tag223.xml" /><Relationship Id="rId8" Type="http://schemas.openxmlformats.org/officeDocument/2006/relationships/tags" Target="../tags/tag224.xml" /><Relationship Id="rId9" Type="http://schemas.openxmlformats.org/officeDocument/2006/relationships/tags" Target="../tags/tag225.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243.xml" /><Relationship Id="rId11" Type="http://schemas.openxmlformats.org/officeDocument/2006/relationships/tags" Target="../tags/tag244.xml" /><Relationship Id="rId12" Type="http://schemas.openxmlformats.org/officeDocument/2006/relationships/tags" Target="../tags/tag245.xml" /><Relationship Id="rId13" Type="http://schemas.openxmlformats.org/officeDocument/2006/relationships/tags" Target="../tags/tag246.xml" /><Relationship Id="rId14" Type="http://schemas.openxmlformats.org/officeDocument/2006/relationships/tags" Target="../tags/tag247.xml" /><Relationship Id="rId15" Type="http://schemas.openxmlformats.org/officeDocument/2006/relationships/tags" Target="../tags/tag248.xml" /><Relationship Id="rId16" Type="http://schemas.openxmlformats.org/officeDocument/2006/relationships/tags" Target="../tags/tag249.xml" /><Relationship Id="rId17" Type="http://schemas.openxmlformats.org/officeDocument/2006/relationships/tags" Target="../tags/tag250.xml" /><Relationship Id="rId18" Type="http://schemas.openxmlformats.org/officeDocument/2006/relationships/tags" Target="../tags/tag251.xml" /><Relationship Id="rId19" Type="http://schemas.openxmlformats.org/officeDocument/2006/relationships/tags" Target="../tags/tag252.xml" /><Relationship Id="rId2" Type="http://schemas.openxmlformats.org/officeDocument/2006/relationships/tags" Target="../tags/tag236.xml" /><Relationship Id="rId20" Type="http://schemas.openxmlformats.org/officeDocument/2006/relationships/tags" Target="../tags/tag253.xml" /><Relationship Id="rId3" Type="http://schemas.openxmlformats.org/officeDocument/2006/relationships/image" Target="../media/image8.png" /><Relationship Id="rId4" Type="http://schemas.openxmlformats.org/officeDocument/2006/relationships/tags" Target="../tags/tag237.xml" /><Relationship Id="rId5" Type="http://schemas.openxmlformats.org/officeDocument/2006/relationships/tags" Target="../tags/tag238.xml" /><Relationship Id="rId6" Type="http://schemas.openxmlformats.org/officeDocument/2006/relationships/tags" Target="../tags/tag239.xml" /><Relationship Id="rId7" Type="http://schemas.openxmlformats.org/officeDocument/2006/relationships/tags" Target="../tags/tag240.xml" /><Relationship Id="rId8" Type="http://schemas.openxmlformats.org/officeDocument/2006/relationships/tags" Target="../tags/tag241.xml" /><Relationship Id="rId9" Type="http://schemas.openxmlformats.org/officeDocument/2006/relationships/tags" Target="../tags/tag24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261.xml" /><Relationship Id="rId11" Type="http://schemas.openxmlformats.org/officeDocument/2006/relationships/tags" Target="../tags/tag262.xml" /><Relationship Id="rId12" Type="http://schemas.openxmlformats.org/officeDocument/2006/relationships/tags" Target="../tags/tag263.xml" /><Relationship Id="rId13" Type="http://schemas.openxmlformats.org/officeDocument/2006/relationships/tags" Target="../tags/tag264.xml" /><Relationship Id="rId14" Type="http://schemas.openxmlformats.org/officeDocument/2006/relationships/tags" Target="../tags/tag265.xml" /><Relationship Id="rId15" Type="http://schemas.openxmlformats.org/officeDocument/2006/relationships/tags" Target="../tags/tag266.xml" /><Relationship Id="rId16" Type="http://schemas.openxmlformats.org/officeDocument/2006/relationships/tags" Target="../tags/tag267.xml" /><Relationship Id="rId17" Type="http://schemas.openxmlformats.org/officeDocument/2006/relationships/tags" Target="../tags/tag268.xml" /><Relationship Id="rId18" Type="http://schemas.openxmlformats.org/officeDocument/2006/relationships/tags" Target="../tags/tag269.xml" /><Relationship Id="rId19" Type="http://schemas.openxmlformats.org/officeDocument/2006/relationships/tags" Target="../tags/tag270.xml" /><Relationship Id="rId2" Type="http://schemas.openxmlformats.org/officeDocument/2006/relationships/tags" Target="../tags/tag254.xml" /><Relationship Id="rId20" Type="http://schemas.openxmlformats.org/officeDocument/2006/relationships/tags" Target="../tags/tag271.xml" /><Relationship Id="rId21" Type="http://schemas.openxmlformats.org/officeDocument/2006/relationships/tags" Target="../tags/tag272.xml" /><Relationship Id="rId22" Type="http://schemas.openxmlformats.org/officeDocument/2006/relationships/tags" Target="../tags/tag273.xml" /><Relationship Id="rId23" Type="http://schemas.openxmlformats.org/officeDocument/2006/relationships/tags" Target="../tags/tag274.xml" /><Relationship Id="rId24" Type="http://schemas.openxmlformats.org/officeDocument/2006/relationships/tags" Target="../tags/tag275.xml" /><Relationship Id="rId25" Type="http://schemas.openxmlformats.org/officeDocument/2006/relationships/tags" Target="../tags/tag276.xml" /><Relationship Id="rId26" Type="http://schemas.openxmlformats.org/officeDocument/2006/relationships/tags" Target="../tags/tag277.xml" /><Relationship Id="rId27" Type="http://schemas.openxmlformats.org/officeDocument/2006/relationships/tags" Target="../tags/tag278.xml" /><Relationship Id="rId28" Type="http://schemas.openxmlformats.org/officeDocument/2006/relationships/tags" Target="../tags/tag279.xml" /><Relationship Id="rId29" Type="http://schemas.openxmlformats.org/officeDocument/2006/relationships/tags" Target="../tags/tag280.xml" /><Relationship Id="rId3" Type="http://schemas.openxmlformats.org/officeDocument/2006/relationships/image" Target="../media/image8.png" /><Relationship Id="rId30" Type="http://schemas.openxmlformats.org/officeDocument/2006/relationships/tags" Target="../tags/tag281.xml" /><Relationship Id="rId31" Type="http://schemas.openxmlformats.org/officeDocument/2006/relationships/tags" Target="../tags/tag282.xml" /><Relationship Id="rId4" Type="http://schemas.openxmlformats.org/officeDocument/2006/relationships/tags" Target="../tags/tag255.xml" /><Relationship Id="rId5" Type="http://schemas.openxmlformats.org/officeDocument/2006/relationships/tags" Target="../tags/tag256.xml" /><Relationship Id="rId6" Type="http://schemas.openxmlformats.org/officeDocument/2006/relationships/tags" Target="../tags/tag257.xml" /><Relationship Id="rId7" Type="http://schemas.openxmlformats.org/officeDocument/2006/relationships/tags" Target="../tags/tag258.xml" /><Relationship Id="rId8" Type="http://schemas.openxmlformats.org/officeDocument/2006/relationships/tags" Target="../tags/tag259.xml" /><Relationship Id="rId9" Type="http://schemas.openxmlformats.org/officeDocument/2006/relationships/tags" Target="../tags/tag260.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290.xml" /><Relationship Id="rId11" Type="http://schemas.openxmlformats.org/officeDocument/2006/relationships/tags" Target="../tags/tag291.xml" /><Relationship Id="rId12" Type="http://schemas.openxmlformats.org/officeDocument/2006/relationships/tags" Target="../tags/tag292.xml" /><Relationship Id="rId13" Type="http://schemas.openxmlformats.org/officeDocument/2006/relationships/tags" Target="../tags/tag293.xml" /><Relationship Id="rId14" Type="http://schemas.openxmlformats.org/officeDocument/2006/relationships/tags" Target="../tags/tag294.xml" /><Relationship Id="rId15" Type="http://schemas.openxmlformats.org/officeDocument/2006/relationships/tags" Target="../tags/tag295.xml" /><Relationship Id="rId16" Type="http://schemas.openxmlformats.org/officeDocument/2006/relationships/tags" Target="../tags/tag296.xml" /><Relationship Id="rId2" Type="http://schemas.openxmlformats.org/officeDocument/2006/relationships/tags" Target="../tags/tag283.xml" /><Relationship Id="rId3" Type="http://schemas.openxmlformats.org/officeDocument/2006/relationships/image" Target="../media/image8.png" /><Relationship Id="rId4" Type="http://schemas.openxmlformats.org/officeDocument/2006/relationships/tags" Target="../tags/tag284.xml" /><Relationship Id="rId5" Type="http://schemas.openxmlformats.org/officeDocument/2006/relationships/tags" Target="../tags/tag285.xml" /><Relationship Id="rId6" Type="http://schemas.openxmlformats.org/officeDocument/2006/relationships/tags" Target="../tags/tag286.xml" /><Relationship Id="rId7" Type="http://schemas.openxmlformats.org/officeDocument/2006/relationships/tags" Target="../tags/tag287.xml" /><Relationship Id="rId8" Type="http://schemas.openxmlformats.org/officeDocument/2006/relationships/tags" Target="../tags/tag288.xml" /><Relationship Id="rId9" Type="http://schemas.openxmlformats.org/officeDocument/2006/relationships/tags" Target="../tags/tag289.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297.xml" /><Relationship Id="rId3" Type="http://schemas.openxmlformats.org/officeDocument/2006/relationships/tags" Target="../tags/tag298.xml" /><Relationship Id="rId4" Type="http://schemas.openxmlformats.org/officeDocument/2006/relationships/tags" Target="../tags/tag299.xml" /><Relationship Id="rId5" Type="http://schemas.openxmlformats.org/officeDocument/2006/relationships/tags" Target="../tags/tag300.xml" /><Relationship Id="rId6" Type="http://schemas.openxmlformats.org/officeDocument/2006/relationships/tags" Target="../tags/tag301.xml" /><Relationship Id="rId7" Type="http://schemas.openxmlformats.org/officeDocument/2006/relationships/tags" Target="../tags/tag302.xml" /><Relationship Id="rId8" Type="http://schemas.openxmlformats.org/officeDocument/2006/relationships/tags" Target="../tags/tag30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312.xml" /><Relationship Id="rId11" Type="http://schemas.openxmlformats.org/officeDocument/2006/relationships/tags" Target="../tags/tag313.xml" /><Relationship Id="rId12" Type="http://schemas.openxmlformats.org/officeDocument/2006/relationships/tags" Target="../tags/tag314.xml" /><Relationship Id="rId13" Type="http://schemas.openxmlformats.org/officeDocument/2006/relationships/tags" Target="../tags/tag315.xml" /><Relationship Id="rId14" Type="http://schemas.openxmlformats.org/officeDocument/2006/relationships/tags" Target="../tags/tag316.xml" /><Relationship Id="rId15" Type="http://schemas.openxmlformats.org/officeDocument/2006/relationships/tags" Target="../tags/tag317.xml" /><Relationship Id="rId16" Type="http://schemas.openxmlformats.org/officeDocument/2006/relationships/tags" Target="../tags/tag318.xml" /><Relationship Id="rId17" Type="http://schemas.openxmlformats.org/officeDocument/2006/relationships/tags" Target="../tags/tag319.xml" /><Relationship Id="rId18" Type="http://schemas.openxmlformats.org/officeDocument/2006/relationships/tags" Target="../tags/tag320.xml" /><Relationship Id="rId19" Type="http://schemas.openxmlformats.org/officeDocument/2006/relationships/tags" Target="../tags/tag321.xml" /><Relationship Id="rId2" Type="http://schemas.openxmlformats.org/officeDocument/2006/relationships/tags" Target="../tags/tag304.xml" /><Relationship Id="rId20" Type="http://schemas.openxmlformats.org/officeDocument/2006/relationships/tags" Target="../tags/tag322.xml" /><Relationship Id="rId21" Type="http://schemas.openxmlformats.org/officeDocument/2006/relationships/tags" Target="../tags/tag323.xml" /><Relationship Id="rId22" Type="http://schemas.openxmlformats.org/officeDocument/2006/relationships/tags" Target="../tags/tag324.xml" /><Relationship Id="rId23" Type="http://schemas.openxmlformats.org/officeDocument/2006/relationships/tags" Target="../tags/tag325.xml" /><Relationship Id="rId24" Type="http://schemas.openxmlformats.org/officeDocument/2006/relationships/tags" Target="../tags/tag326.xml" /><Relationship Id="rId25" Type="http://schemas.openxmlformats.org/officeDocument/2006/relationships/tags" Target="../tags/tag327.xml" /><Relationship Id="rId26" Type="http://schemas.openxmlformats.org/officeDocument/2006/relationships/tags" Target="../tags/tag328.xml" /><Relationship Id="rId27" Type="http://schemas.openxmlformats.org/officeDocument/2006/relationships/tags" Target="../tags/tag329.xml" /><Relationship Id="rId28" Type="http://schemas.openxmlformats.org/officeDocument/2006/relationships/tags" Target="../tags/tag330.xml" /><Relationship Id="rId29" Type="http://schemas.openxmlformats.org/officeDocument/2006/relationships/tags" Target="../tags/tag331.xml" /><Relationship Id="rId3" Type="http://schemas.openxmlformats.org/officeDocument/2006/relationships/tags" Target="../tags/tag305.xml" /><Relationship Id="rId30" Type="http://schemas.openxmlformats.org/officeDocument/2006/relationships/tags" Target="../tags/tag332.xml" /><Relationship Id="rId31" Type="http://schemas.openxmlformats.org/officeDocument/2006/relationships/tags" Target="../tags/tag333.xml" /><Relationship Id="rId32" Type="http://schemas.openxmlformats.org/officeDocument/2006/relationships/tags" Target="../tags/tag334.xml" /><Relationship Id="rId33" Type="http://schemas.openxmlformats.org/officeDocument/2006/relationships/tags" Target="../tags/tag335.xml" /><Relationship Id="rId4" Type="http://schemas.openxmlformats.org/officeDocument/2006/relationships/tags" Target="../tags/tag306.xml" /><Relationship Id="rId5" Type="http://schemas.openxmlformats.org/officeDocument/2006/relationships/tags" Target="../tags/tag307.xml" /><Relationship Id="rId6" Type="http://schemas.openxmlformats.org/officeDocument/2006/relationships/tags" Target="../tags/tag308.xml" /><Relationship Id="rId7" Type="http://schemas.openxmlformats.org/officeDocument/2006/relationships/tags" Target="../tags/tag309.xml" /><Relationship Id="rId8" Type="http://schemas.openxmlformats.org/officeDocument/2006/relationships/tags" Target="../tags/tag310.xml" /><Relationship Id="rId9" Type="http://schemas.openxmlformats.org/officeDocument/2006/relationships/tags" Target="../tags/tag31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28.xml" /><Relationship Id="rId3" Type="http://schemas.openxmlformats.org/officeDocument/2006/relationships/tags" Target="../tags/tag29.xml" /><Relationship Id="rId4" Type="http://schemas.openxmlformats.org/officeDocument/2006/relationships/tags" Target="../tags/tag30.xml" /><Relationship Id="rId5" Type="http://schemas.openxmlformats.org/officeDocument/2006/relationships/tags" Target="../tags/tag31.xml" /><Relationship Id="rId6" Type="http://schemas.openxmlformats.org/officeDocument/2006/relationships/tags" Target="../tags/tag32.xml" /><Relationship Id="rId7" Type="http://schemas.openxmlformats.org/officeDocument/2006/relationships/tags" Target="../tags/tag33.xml" /><Relationship Id="rId8" Type="http://schemas.openxmlformats.org/officeDocument/2006/relationships/tags" Target="../tags/tag34.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tags" Target="../tags/tag344.xml" /><Relationship Id="rId11" Type="http://schemas.openxmlformats.org/officeDocument/2006/relationships/tags" Target="../tags/tag345.xml" /><Relationship Id="rId2" Type="http://schemas.openxmlformats.org/officeDocument/2006/relationships/tags" Target="../tags/tag336.xml" /><Relationship Id="rId3" Type="http://schemas.openxmlformats.org/officeDocument/2006/relationships/tags" Target="../tags/tag337.xml" /><Relationship Id="rId4" Type="http://schemas.openxmlformats.org/officeDocument/2006/relationships/tags" Target="../tags/tag338.xml" /><Relationship Id="rId5" Type="http://schemas.openxmlformats.org/officeDocument/2006/relationships/tags" Target="../tags/tag339.xml" /><Relationship Id="rId6" Type="http://schemas.openxmlformats.org/officeDocument/2006/relationships/tags" Target="../tags/tag340.xml" /><Relationship Id="rId7" Type="http://schemas.openxmlformats.org/officeDocument/2006/relationships/tags" Target="../tags/tag341.xml" /><Relationship Id="rId8" Type="http://schemas.openxmlformats.org/officeDocument/2006/relationships/tags" Target="../tags/tag342.xml" /><Relationship Id="rId9" Type="http://schemas.openxmlformats.org/officeDocument/2006/relationships/tags" Target="../tags/tag34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tags" Target="../tags/tag346.xml" /><Relationship Id="rId3" Type="http://schemas.openxmlformats.org/officeDocument/2006/relationships/tags" Target="../tags/tag347.xml" /><Relationship Id="rId4" Type="http://schemas.openxmlformats.org/officeDocument/2006/relationships/tags" Target="../tags/tag348.xml" /><Relationship Id="rId5" Type="http://schemas.openxmlformats.org/officeDocument/2006/relationships/tags" Target="../tags/tag349.xml" /><Relationship Id="rId6" Type="http://schemas.openxmlformats.org/officeDocument/2006/relationships/tags" Target="../tags/tag350.xml" /><Relationship Id="rId7" Type="http://schemas.openxmlformats.org/officeDocument/2006/relationships/tags" Target="../tags/tag351.xml" /><Relationship Id="rId8" Type="http://schemas.openxmlformats.org/officeDocument/2006/relationships/tags" Target="../tags/tag352.xml" /><Relationship Id="rId9" Type="http://schemas.openxmlformats.org/officeDocument/2006/relationships/tags" Target="../tags/tag35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354.xml" /><Relationship Id="rId3" Type="http://schemas.openxmlformats.org/officeDocument/2006/relationships/tags" Target="../tags/tag355.xml" /><Relationship Id="rId4" Type="http://schemas.openxmlformats.org/officeDocument/2006/relationships/tags" Target="../tags/tag356.xml" /><Relationship Id="rId5" Type="http://schemas.openxmlformats.org/officeDocument/2006/relationships/tags" Target="../tags/tag357.xml" /><Relationship Id="rId6" Type="http://schemas.openxmlformats.org/officeDocument/2006/relationships/tags" Target="../tags/tag358.xml" /><Relationship Id="rId7" Type="http://schemas.openxmlformats.org/officeDocument/2006/relationships/tags" Target="../tags/tag359.xml" /><Relationship Id="rId8" Type="http://schemas.openxmlformats.org/officeDocument/2006/relationships/tags" Target="../tags/tag360.xml" /><Relationship Id="rId9" Type="http://schemas.openxmlformats.org/officeDocument/2006/relationships/tags" Target="../tags/tag361.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tags" Target="../tags/tag370.xml" /><Relationship Id="rId11" Type="http://schemas.openxmlformats.org/officeDocument/2006/relationships/tags" Target="../tags/tag371.xml" /><Relationship Id="rId12" Type="http://schemas.openxmlformats.org/officeDocument/2006/relationships/tags" Target="../tags/tag372.xml" /><Relationship Id="rId13" Type="http://schemas.openxmlformats.org/officeDocument/2006/relationships/tags" Target="../tags/tag373.xml" /><Relationship Id="rId14" Type="http://schemas.openxmlformats.org/officeDocument/2006/relationships/tags" Target="../tags/tag374.xml" /><Relationship Id="rId15" Type="http://schemas.openxmlformats.org/officeDocument/2006/relationships/tags" Target="../tags/tag375.xml" /><Relationship Id="rId16" Type="http://schemas.openxmlformats.org/officeDocument/2006/relationships/tags" Target="../tags/tag376.xml" /><Relationship Id="rId17" Type="http://schemas.openxmlformats.org/officeDocument/2006/relationships/tags" Target="../tags/tag377.xml" /><Relationship Id="rId18" Type="http://schemas.openxmlformats.org/officeDocument/2006/relationships/tags" Target="../tags/tag378.xml" /><Relationship Id="rId19" Type="http://schemas.openxmlformats.org/officeDocument/2006/relationships/tags" Target="../tags/tag379.xml" /><Relationship Id="rId2" Type="http://schemas.openxmlformats.org/officeDocument/2006/relationships/tags" Target="../tags/tag362.xml" /><Relationship Id="rId20" Type="http://schemas.openxmlformats.org/officeDocument/2006/relationships/tags" Target="../tags/tag380.xml" /><Relationship Id="rId21" Type="http://schemas.openxmlformats.org/officeDocument/2006/relationships/tags" Target="../tags/tag381.xml" /><Relationship Id="rId22" Type="http://schemas.openxmlformats.org/officeDocument/2006/relationships/tags" Target="../tags/tag382.xml" /><Relationship Id="rId23" Type="http://schemas.openxmlformats.org/officeDocument/2006/relationships/image" Target="../media/image9.png" /><Relationship Id="rId24" Type="http://schemas.openxmlformats.org/officeDocument/2006/relationships/tags" Target="../tags/tag383.xml" /><Relationship Id="rId25" Type="http://schemas.openxmlformats.org/officeDocument/2006/relationships/tags" Target="../tags/tag384.xml" /><Relationship Id="rId26" Type="http://schemas.openxmlformats.org/officeDocument/2006/relationships/tags" Target="../tags/tag385.xml" /><Relationship Id="rId27" Type="http://schemas.openxmlformats.org/officeDocument/2006/relationships/tags" Target="../tags/tag386.xml" /><Relationship Id="rId28" Type="http://schemas.openxmlformats.org/officeDocument/2006/relationships/tags" Target="../tags/tag387.xml" /><Relationship Id="rId29" Type="http://schemas.openxmlformats.org/officeDocument/2006/relationships/tags" Target="../tags/tag388.xml" /><Relationship Id="rId3" Type="http://schemas.openxmlformats.org/officeDocument/2006/relationships/tags" Target="../tags/tag363.xml" /><Relationship Id="rId4" Type="http://schemas.openxmlformats.org/officeDocument/2006/relationships/tags" Target="../tags/tag364.xml" /><Relationship Id="rId5" Type="http://schemas.openxmlformats.org/officeDocument/2006/relationships/tags" Target="../tags/tag365.xml" /><Relationship Id="rId6" Type="http://schemas.openxmlformats.org/officeDocument/2006/relationships/tags" Target="../tags/tag366.xml" /><Relationship Id="rId7" Type="http://schemas.openxmlformats.org/officeDocument/2006/relationships/tags" Target="../tags/tag367.xml" /><Relationship Id="rId8" Type="http://schemas.openxmlformats.org/officeDocument/2006/relationships/tags" Target="../tags/tag368.xml" /><Relationship Id="rId9" Type="http://schemas.openxmlformats.org/officeDocument/2006/relationships/tags" Target="../tags/tag369.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tags" Target="../tags/tag397.xml" /><Relationship Id="rId11" Type="http://schemas.openxmlformats.org/officeDocument/2006/relationships/tags" Target="../tags/tag398.xml" /><Relationship Id="rId12" Type="http://schemas.openxmlformats.org/officeDocument/2006/relationships/tags" Target="../tags/tag399.xml" /><Relationship Id="rId13" Type="http://schemas.openxmlformats.org/officeDocument/2006/relationships/tags" Target="../tags/tag400.xml" /><Relationship Id="rId14" Type="http://schemas.openxmlformats.org/officeDocument/2006/relationships/tags" Target="../tags/tag401.xml" /><Relationship Id="rId15" Type="http://schemas.openxmlformats.org/officeDocument/2006/relationships/tags" Target="../tags/tag402.xml" /><Relationship Id="rId16" Type="http://schemas.openxmlformats.org/officeDocument/2006/relationships/tags" Target="../tags/tag403.xml" /><Relationship Id="rId2" Type="http://schemas.openxmlformats.org/officeDocument/2006/relationships/tags" Target="../tags/tag389.xml" /><Relationship Id="rId3" Type="http://schemas.openxmlformats.org/officeDocument/2006/relationships/tags" Target="../tags/tag390.xml" /><Relationship Id="rId4" Type="http://schemas.openxmlformats.org/officeDocument/2006/relationships/tags" Target="../tags/tag391.xml" /><Relationship Id="rId5" Type="http://schemas.openxmlformats.org/officeDocument/2006/relationships/tags" Target="../tags/tag392.xml" /><Relationship Id="rId6" Type="http://schemas.openxmlformats.org/officeDocument/2006/relationships/tags" Target="../tags/tag393.xml" /><Relationship Id="rId7" Type="http://schemas.openxmlformats.org/officeDocument/2006/relationships/tags" Target="../tags/tag394.xml" /><Relationship Id="rId8" Type="http://schemas.openxmlformats.org/officeDocument/2006/relationships/tags" Target="../tags/tag395.xml" /><Relationship Id="rId9" Type="http://schemas.openxmlformats.org/officeDocument/2006/relationships/tags" Target="../tags/tag396.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tags" Target="../tags/tag412.xml" /><Relationship Id="rId11" Type="http://schemas.openxmlformats.org/officeDocument/2006/relationships/tags" Target="../tags/tag413.xml" /><Relationship Id="rId12" Type="http://schemas.openxmlformats.org/officeDocument/2006/relationships/tags" Target="../tags/tag414.xml" /><Relationship Id="rId13" Type="http://schemas.openxmlformats.org/officeDocument/2006/relationships/tags" Target="../tags/tag415.xml" /><Relationship Id="rId14" Type="http://schemas.openxmlformats.org/officeDocument/2006/relationships/tags" Target="../tags/tag416.xml" /><Relationship Id="rId15" Type="http://schemas.openxmlformats.org/officeDocument/2006/relationships/tags" Target="../tags/tag417.xml" /><Relationship Id="rId16" Type="http://schemas.openxmlformats.org/officeDocument/2006/relationships/tags" Target="../tags/tag418.xml" /><Relationship Id="rId17" Type="http://schemas.openxmlformats.org/officeDocument/2006/relationships/tags" Target="../tags/tag419.xml" /><Relationship Id="rId18" Type="http://schemas.openxmlformats.org/officeDocument/2006/relationships/tags" Target="../tags/tag420.xml" /><Relationship Id="rId19" Type="http://schemas.openxmlformats.org/officeDocument/2006/relationships/tags" Target="../tags/tag421.xml" /><Relationship Id="rId2" Type="http://schemas.openxmlformats.org/officeDocument/2006/relationships/tags" Target="../tags/tag404.xml" /><Relationship Id="rId20" Type="http://schemas.openxmlformats.org/officeDocument/2006/relationships/tags" Target="../tags/tag422.xml" /><Relationship Id="rId3" Type="http://schemas.openxmlformats.org/officeDocument/2006/relationships/tags" Target="../tags/tag405.xml" /><Relationship Id="rId4" Type="http://schemas.openxmlformats.org/officeDocument/2006/relationships/tags" Target="../tags/tag406.xml" /><Relationship Id="rId5" Type="http://schemas.openxmlformats.org/officeDocument/2006/relationships/tags" Target="../tags/tag407.xml" /><Relationship Id="rId6" Type="http://schemas.openxmlformats.org/officeDocument/2006/relationships/tags" Target="../tags/tag408.xml" /><Relationship Id="rId7" Type="http://schemas.openxmlformats.org/officeDocument/2006/relationships/tags" Target="../tags/tag409.xml" /><Relationship Id="rId8" Type="http://schemas.openxmlformats.org/officeDocument/2006/relationships/tags" Target="../tags/tag410.xml" /><Relationship Id="rId9" Type="http://schemas.openxmlformats.org/officeDocument/2006/relationships/tags" Target="../tags/tag411.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tags" Target="../tags/tag431.xml" /><Relationship Id="rId11" Type="http://schemas.openxmlformats.org/officeDocument/2006/relationships/tags" Target="../tags/tag432.xml" /><Relationship Id="rId12" Type="http://schemas.openxmlformats.org/officeDocument/2006/relationships/tags" Target="../tags/tag433.xml" /><Relationship Id="rId13" Type="http://schemas.openxmlformats.org/officeDocument/2006/relationships/tags" Target="../tags/tag434.xml" /><Relationship Id="rId14" Type="http://schemas.openxmlformats.org/officeDocument/2006/relationships/tags" Target="../tags/tag435.xml" /><Relationship Id="rId15" Type="http://schemas.openxmlformats.org/officeDocument/2006/relationships/tags" Target="../tags/tag436.xml" /><Relationship Id="rId16" Type="http://schemas.openxmlformats.org/officeDocument/2006/relationships/tags" Target="../tags/tag437.xml" /><Relationship Id="rId17" Type="http://schemas.openxmlformats.org/officeDocument/2006/relationships/tags" Target="../tags/tag438.xml" /><Relationship Id="rId18" Type="http://schemas.openxmlformats.org/officeDocument/2006/relationships/tags" Target="../tags/tag439.xml" /><Relationship Id="rId19" Type="http://schemas.openxmlformats.org/officeDocument/2006/relationships/image" Target="../media/image10.png" /><Relationship Id="rId2" Type="http://schemas.openxmlformats.org/officeDocument/2006/relationships/tags" Target="../tags/tag423.xml" /><Relationship Id="rId20" Type="http://schemas.openxmlformats.org/officeDocument/2006/relationships/tags" Target="../tags/tag440.xml" /><Relationship Id="rId3" Type="http://schemas.openxmlformats.org/officeDocument/2006/relationships/tags" Target="../tags/tag424.xml" /><Relationship Id="rId4" Type="http://schemas.openxmlformats.org/officeDocument/2006/relationships/tags" Target="../tags/tag425.xml" /><Relationship Id="rId5" Type="http://schemas.openxmlformats.org/officeDocument/2006/relationships/tags" Target="../tags/tag426.xml" /><Relationship Id="rId6" Type="http://schemas.openxmlformats.org/officeDocument/2006/relationships/tags" Target="../tags/tag427.xml" /><Relationship Id="rId7" Type="http://schemas.openxmlformats.org/officeDocument/2006/relationships/tags" Target="../tags/tag428.xml" /><Relationship Id="rId8" Type="http://schemas.openxmlformats.org/officeDocument/2006/relationships/tags" Target="../tags/tag429.xml" /><Relationship Id="rId9" Type="http://schemas.openxmlformats.org/officeDocument/2006/relationships/tags" Target="../tags/tag430.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tags" Target="../tags/tag449.xml" /><Relationship Id="rId11" Type="http://schemas.openxmlformats.org/officeDocument/2006/relationships/tags" Target="../tags/tag450.xml" /><Relationship Id="rId12" Type="http://schemas.openxmlformats.org/officeDocument/2006/relationships/tags" Target="../tags/tag451.xml" /><Relationship Id="rId13" Type="http://schemas.openxmlformats.org/officeDocument/2006/relationships/tags" Target="../tags/tag452.xml" /><Relationship Id="rId2" Type="http://schemas.openxmlformats.org/officeDocument/2006/relationships/tags" Target="../tags/tag441.xml" /><Relationship Id="rId3" Type="http://schemas.openxmlformats.org/officeDocument/2006/relationships/tags" Target="../tags/tag442.xml" /><Relationship Id="rId4" Type="http://schemas.openxmlformats.org/officeDocument/2006/relationships/tags" Target="../tags/tag443.xml" /><Relationship Id="rId5" Type="http://schemas.openxmlformats.org/officeDocument/2006/relationships/tags" Target="../tags/tag444.xml" /><Relationship Id="rId6" Type="http://schemas.openxmlformats.org/officeDocument/2006/relationships/tags" Target="../tags/tag445.xml" /><Relationship Id="rId7" Type="http://schemas.openxmlformats.org/officeDocument/2006/relationships/tags" Target="../tags/tag446.xml" /><Relationship Id="rId8" Type="http://schemas.openxmlformats.org/officeDocument/2006/relationships/tags" Target="../tags/tag447.xml" /><Relationship Id="rId9" Type="http://schemas.openxmlformats.org/officeDocument/2006/relationships/tags" Target="../tags/tag448.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8.xml" /><Relationship Id="rId10" Type="http://schemas.openxmlformats.org/officeDocument/2006/relationships/tags" Target="../tags/tag461.xml" /><Relationship Id="rId11" Type="http://schemas.openxmlformats.org/officeDocument/2006/relationships/tags" Target="../tags/tag462.xml" /><Relationship Id="rId12" Type="http://schemas.openxmlformats.org/officeDocument/2006/relationships/tags" Target="../tags/tag463.xml" /><Relationship Id="rId13" Type="http://schemas.openxmlformats.org/officeDocument/2006/relationships/tags" Target="../tags/tag464.xml" /><Relationship Id="rId14" Type="http://schemas.openxmlformats.org/officeDocument/2006/relationships/tags" Target="../tags/tag465.xml" /><Relationship Id="rId15" Type="http://schemas.openxmlformats.org/officeDocument/2006/relationships/tags" Target="../tags/tag466.xml" /><Relationship Id="rId16" Type="http://schemas.openxmlformats.org/officeDocument/2006/relationships/tags" Target="../tags/tag467.xml" /><Relationship Id="rId17" Type="http://schemas.openxmlformats.org/officeDocument/2006/relationships/tags" Target="../tags/tag468.xml" /><Relationship Id="rId18" Type="http://schemas.openxmlformats.org/officeDocument/2006/relationships/tags" Target="../tags/tag469.xml" /><Relationship Id="rId19" Type="http://schemas.openxmlformats.org/officeDocument/2006/relationships/tags" Target="../tags/tag470.xml" /><Relationship Id="rId2" Type="http://schemas.openxmlformats.org/officeDocument/2006/relationships/tags" Target="../tags/tag453.xml" /><Relationship Id="rId20" Type="http://schemas.openxmlformats.org/officeDocument/2006/relationships/tags" Target="../tags/tag471.xml" /><Relationship Id="rId21" Type="http://schemas.openxmlformats.org/officeDocument/2006/relationships/tags" Target="../tags/tag472.xml" /><Relationship Id="rId22" Type="http://schemas.openxmlformats.org/officeDocument/2006/relationships/tags" Target="../tags/tag473.xml" /><Relationship Id="rId23" Type="http://schemas.openxmlformats.org/officeDocument/2006/relationships/tags" Target="../tags/tag474.xml" /><Relationship Id="rId24" Type="http://schemas.openxmlformats.org/officeDocument/2006/relationships/tags" Target="../tags/tag475.xml" /><Relationship Id="rId25" Type="http://schemas.openxmlformats.org/officeDocument/2006/relationships/tags" Target="../tags/tag476.xml" /><Relationship Id="rId26" Type="http://schemas.openxmlformats.org/officeDocument/2006/relationships/tags" Target="../tags/tag477.xml" /><Relationship Id="rId27" Type="http://schemas.openxmlformats.org/officeDocument/2006/relationships/tags" Target="../tags/tag478.xml" /><Relationship Id="rId28" Type="http://schemas.openxmlformats.org/officeDocument/2006/relationships/tags" Target="../tags/tag479.xml" /><Relationship Id="rId29" Type="http://schemas.openxmlformats.org/officeDocument/2006/relationships/tags" Target="../tags/tag480.xml" /><Relationship Id="rId3" Type="http://schemas.openxmlformats.org/officeDocument/2006/relationships/tags" Target="../tags/tag454.xml" /><Relationship Id="rId30" Type="http://schemas.openxmlformats.org/officeDocument/2006/relationships/tags" Target="../tags/tag481.xml" /><Relationship Id="rId31" Type="http://schemas.openxmlformats.org/officeDocument/2006/relationships/tags" Target="../tags/tag482.xml" /><Relationship Id="rId32" Type="http://schemas.openxmlformats.org/officeDocument/2006/relationships/tags" Target="../tags/tag483.xml" /><Relationship Id="rId33" Type="http://schemas.openxmlformats.org/officeDocument/2006/relationships/tags" Target="../tags/tag484.xml" /><Relationship Id="rId34" Type="http://schemas.openxmlformats.org/officeDocument/2006/relationships/tags" Target="../tags/tag485.xml" /><Relationship Id="rId35" Type="http://schemas.openxmlformats.org/officeDocument/2006/relationships/tags" Target="../tags/tag486.xml" /><Relationship Id="rId36" Type="http://schemas.openxmlformats.org/officeDocument/2006/relationships/tags" Target="../tags/tag487.xml" /><Relationship Id="rId37" Type="http://schemas.openxmlformats.org/officeDocument/2006/relationships/tags" Target="../tags/tag488.xml" /><Relationship Id="rId38" Type="http://schemas.openxmlformats.org/officeDocument/2006/relationships/tags" Target="../tags/tag489.xml" /><Relationship Id="rId39" Type="http://schemas.openxmlformats.org/officeDocument/2006/relationships/tags" Target="../tags/tag490.xml" /><Relationship Id="rId4" Type="http://schemas.openxmlformats.org/officeDocument/2006/relationships/tags" Target="../tags/tag455.xml" /><Relationship Id="rId40" Type="http://schemas.openxmlformats.org/officeDocument/2006/relationships/tags" Target="../tags/tag491.xml" /><Relationship Id="rId41" Type="http://schemas.openxmlformats.org/officeDocument/2006/relationships/tags" Target="../tags/tag492.xml" /><Relationship Id="rId42" Type="http://schemas.openxmlformats.org/officeDocument/2006/relationships/tags" Target="../tags/tag493.xml" /><Relationship Id="rId43" Type="http://schemas.openxmlformats.org/officeDocument/2006/relationships/tags" Target="../tags/tag494.xml" /><Relationship Id="rId44" Type="http://schemas.openxmlformats.org/officeDocument/2006/relationships/tags" Target="../tags/tag495.xml" /><Relationship Id="rId45" Type="http://schemas.openxmlformats.org/officeDocument/2006/relationships/tags" Target="../tags/tag496.xml" /><Relationship Id="rId46" Type="http://schemas.openxmlformats.org/officeDocument/2006/relationships/tags" Target="../tags/tag497.xml" /><Relationship Id="rId47" Type="http://schemas.openxmlformats.org/officeDocument/2006/relationships/tags" Target="../tags/tag498.xml" /><Relationship Id="rId5" Type="http://schemas.openxmlformats.org/officeDocument/2006/relationships/tags" Target="../tags/tag456.xml" /><Relationship Id="rId6" Type="http://schemas.openxmlformats.org/officeDocument/2006/relationships/tags" Target="../tags/tag457.xml" /><Relationship Id="rId7" Type="http://schemas.openxmlformats.org/officeDocument/2006/relationships/tags" Target="../tags/tag458.xml" /><Relationship Id="rId8" Type="http://schemas.openxmlformats.org/officeDocument/2006/relationships/tags" Target="../tags/tag459.xml" /><Relationship Id="rId9" Type="http://schemas.openxmlformats.org/officeDocument/2006/relationships/tags" Target="../tags/tag460.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43.xml" /><Relationship Id="rId11" Type="http://schemas.openxmlformats.org/officeDocument/2006/relationships/tags" Target="../tags/tag44.xml" /><Relationship Id="rId12" Type="http://schemas.openxmlformats.org/officeDocument/2006/relationships/tags" Target="../tags/tag45.xml" /><Relationship Id="rId13" Type="http://schemas.openxmlformats.org/officeDocument/2006/relationships/tags" Target="../tags/tag46.xml" /><Relationship Id="rId14" Type="http://schemas.openxmlformats.org/officeDocument/2006/relationships/tags" Target="../tags/tag47.xml" /><Relationship Id="rId15" Type="http://schemas.openxmlformats.org/officeDocument/2006/relationships/image" Target="../media/image7.jpeg" /><Relationship Id="rId16" Type="http://schemas.openxmlformats.org/officeDocument/2006/relationships/tags" Target="../tags/tag48.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tags" Target="../tags/tag37.xml" /><Relationship Id="rId5" Type="http://schemas.openxmlformats.org/officeDocument/2006/relationships/tags" Target="../tags/tag38.xml" /><Relationship Id="rId6" Type="http://schemas.openxmlformats.org/officeDocument/2006/relationships/tags" Target="../tags/tag39.xml" /><Relationship Id="rId7" Type="http://schemas.openxmlformats.org/officeDocument/2006/relationships/tags" Target="../tags/tag40.xml" /><Relationship Id="rId8" Type="http://schemas.openxmlformats.org/officeDocument/2006/relationships/tags" Target="../tags/tag41.xml" /><Relationship Id="rId9" Type="http://schemas.openxmlformats.org/officeDocument/2006/relationships/tags" Target="../tags/tag4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tags" Target="../tags/tag52.xml" /><Relationship Id="rId6" Type="http://schemas.openxmlformats.org/officeDocument/2006/relationships/tags" Target="../tags/tag53.xml" /><Relationship Id="rId7" Type="http://schemas.openxmlformats.org/officeDocument/2006/relationships/tags" Target="../tags/tag54.xml" /><Relationship Id="rId8" Type="http://schemas.openxmlformats.org/officeDocument/2006/relationships/tags" Target="../tags/tag55.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56.xml" /><Relationship Id="rId3" Type="http://schemas.openxmlformats.org/officeDocument/2006/relationships/tags" Target="../tags/tag57.xml" /><Relationship Id="rId4" Type="http://schemas.openxmlformats.org/officeDocument/2006/relationships/tags" Target="../tags/tag58.xml" /><Relationship Id="rId5" Type="http://schemas.openxmlformats.org/officeDocument/2006/relationships/tags" Target="../tags/tag59.xml" /><Relationship Id="rId6" Type="http://schemas.openxmlformats.org/officeDocument/2006/relationships/tags" Target="../tags/tag60.xml" /><Relationship Id="rId7" Type="http://schemas.openxmlformats.org/officeDocument/2006/relationships/tags" Target="../tags/tag61.xml" /><Relationship Id="rId8" Type="http://schemas.openxmlformats.org/officeDocument/2006/relationships/tags" Target="../tags/tag6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71.xml" /><Relationship Id="rId11" Type="http://schemas.openxmlformats.org/officeDocument/2006/relationships/tags" Target="../tags/tag72.xml" /><Relationship Id="rId12" Type="http://schemas.openxmlformats.org/officeDocument/2006/relationships/tags" Target="../tags/tag73.xml" /><Relationship Id="rId13" Type="http://schemas.openxmlformats.org/officeDocument/2006/relationships/tags" Target="../tags/tag74.xml" /><Relationship Id="rId14" Type="http://schemas.openxmlformats.org/officeDocument/2006/relationships/tags" Target="../tags/tag75.xml" /><Relationship Id="rId15" Type="http://schemas.openxmlformats.org/officeDocument/2006/relationships/tags" Target="../tags/tag76.xml" /><Relationship Id="rId16" Type="http://schemas.openxmlformats.org/officeDocument/2006/relationships/tags" Target="../tags/tag77.xml" /><Relationship Id="rId17" Type="http://schemas.openxmlformats.org/officeDocument/2006/relationships/tags" Target="../tags/tag78.xml" /><Relationship Id="rId18" Type="http://schemas.openxmlformats.org/officeDocument/2006/relationships/tags" Target="../tags/tag79.xml" /><Relationship Id="rId19" Type="http://schemas.openxmlformats.org/officeDocument/2006/relationships/tags" Target="../tags/tag80.xml" /><Relationship Id="rId2" Type="http://schemas.openxmlformats.org/officeDocument/2006/relationships/tags" Target="../tags/tag63.xml" /><Relationship Id="rId20" Type="http://schemas.openxmlformats.org/officeDocument/2006/relationships/tags" Target="../tags/tag81.xml" /><Relationship Id="rId21" Type="http://schemas.openxmlformats.org/officeDocument/2006/relationships/tags" Target="../tags/tag82.xml" /><Relationship Id="rId22" Type="http://schemas.openxmlformats.org/officeDocument/2006/relationships/tags" Target="../tags/tag83.xml" /><Relationship Id="rId23" Type="http://schemas.openxmlformats.org/officeDocument/2006/relationships/tags" Target="../tags/tag84.xml" /><Relationship Id="rId24" Type="http://schemas.openxmlformats.org/officeDocument/2006/relationships/tags" Target="../tags/tag85.xml" /><Relationship Id="rId3" Type="http://schemas.openxmlformats.org/officeDocument/2006/relationships/tags" Target="../tags/tag64.xml" /><Relationship Id="rId4" Type="http://schemas.openxmlformats.org/officeDocument/2006/relationships/tags" Target="../tags/tag65.xml" /><Relationship Id="rId5" Type="http://schemas.openxmlformats.org/officeDocument/2006/relationships/tags" Target="../tags/tag66.xml" /><Relationship Id="rId6" Type="http://schemas.openxmlformats.org/officeDocument/2006/relationships/tags" Target="../tags/tag67.xml" /><Relationship Id="rId7" Type="http://schemas.openxmlformats.org/officeDocument/2006/relationships/tags" Target="../tags/tag68.xml" /><Relationship Id="rId8" Type="http://schemas.openxmlformats.org/officeDocument/2006/relationships/tags" Target="../tags/tag69.xml" /><Relationship Id="rId9" Type="http://schemas.openxmlformats.org/officeDocument/2006/relationships/tags" Target="../tags/tag70.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93.xml" /><Relationship Id="rId11" Type="http://schemas.openxmlformats.org/officeDocument/2006/relationships/tags" Target="../tags/tag94.xml" /><Relationship Id="rId12" Type="http://schemas.openxmlformats.org/officeDocument/2006/relationships/tags" Target="../tags/tag95.xml" /><Relationship Id="rId13" Type="http://schemas.openxmlformats.org/officeDocument/2006/relationships/tags" Target="../tags/tag96.xml" /><Relationship Id="rId14" Type="http://schemas.openxmlformats.org/officeDocument/2006/relationships/tags" Target="../tags/tag97.xml" /><Relationship Id="rId15" Type="http://schemas.openxmlformats.org/officeDocument/2006/relationships/tags" Target="../tags/tag98.xml" /><Relationship Id="rId16" Type="http://schemas.openxmlformats.org/officeDocument/2006/relationships/tags" Target="../tags/tag99.xml" /><Relationship Id="rId17" Type="http://schemas.openxmlformats.org/officeDocument/2006/relationships/tags" Target="../tags/tag100.xml" /><Relationship Id="rId18" Type="http://schemas.openxmlformats.org/officeDocument/2006/relationships/tags" Target="../tags/tag101.xml" /><Relationship Id="rId19" Type="http://schemas.openxmlformats.org/officeDocument/2006/relationships/tags" Target="../tags/tag102.xml" /><Relationship Id="rId2" Type="http://schemas.openxmlformats.org/officeDocument/2006/relationships/tags" Target="../tags/tag86.xml" /><Relationship Id="rId20" Type="http://schemas.openxmlformats.org/officeDocument/2006/relationships/tags" Target="../tags/tag103.xml" /><Relationship Id="rId21" Type="http://schemas.openxmlformats.org/officeDocument/2006/relationships/tags" Target="../tags/tag104.xml" /><Relationship Id="rId22" Type="http://schemas.openxmlformats.org/officeDocument/2006/relationships/tags" Target="../tags/tag105.xml" /><Relationship Id="rId23" Type="http://schemas.openxmlformats.org/officeDocument/2006/relationships/tags" Target="../tags/tag106.xml" /><Relationship Id="rId24" Type="http://schemas.openxmlformats.org/officeDocument/2006/relationships/tags" Target="../tags/tag107.xml" /><Relationship Id="rId3" Type="http://schemas.openxmlformats.org/officeDocument/2006/relationships/image" Target="../media/image8.png" /><Relationship Id="rId4" Type="http://schemas.openxmlformats.org/officeDocument/2006/relationships/tags" Target="../tags/tag87.xml" /><Relationship Id="rId5" Type="http://schemas.openxmlformats.org/officeDocument/2006/relationships/tags" Target="../tags/tag88.xml" /><Relationship Id="rId6" Type="http://schemas.openxmlformats.org/officeDocument/2006/relationships/tags" Target="../tags/tag89.xml" /><Relationship Id="rId7" Type="http://schemas.openxmlformats.org/officeDocument/2006/relationships/tags" Target="../tags/tag90.xml" /><Relationship Id="rId8" Type="http://schemas.openxmlformats.org/officeDocument/2006/relationships/tags" Target="../tags/tag91.xml" /><Relationship Id="rId9" Type="http://schemas.openxmlformats.org/officeDocument/2006/relationships/tags" Target="../tags/tag9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115.xml" /><Relationship Id="rId11" Type="http://schemas.openxmlformats.org/officeDocument/2006/relationships/tags" Target="../tags/tag116.xml" /><Relationship Id="rId12" Type="http://schemas.openxmlformats.org/officeDocument/2006/relationships/tags" Target="../tags/tag117.xml" /><Relationship Id="rId13" Type="http://schemas.openxmlformats.org/officeDocument/2006/relationships/tags" Target="../tags/tag118.xml" /><Relationship Id="rId14" Type="http://schemas.openxmlformats.org/officeDocument/2006/relationships/tags" Target="../tags/tag119.xml" /><Relationship Id="rId15" Type="http://schemas.openxmlformats.org/officeDocument/2006/relationships/tags" Target="../tags/tag120.xml" /><Relationship Id="rId16" Type="http://schemas.openxmlformats.org/officeDocument/2006/relationships/tags" Target="../tags/tag121.xml" /><Relationship Id="rId17" Type="http://schemas.openxmlformats.org/officeDocument/2006/relationships/tags" Target="../tags/tag122.xml" /><Relationship Id="rId18" Type="http://schemas.openxmlformats.org/officeDocument/2006/relationships/tags" Target="../tags/tag123.xml" /><Relationship Id="rId19" Type="http://schemas.openxmlformats.org/officeDocument/2006/relationships/tags" Target="../tags/tag124.xml" /><Relationship Id="rId2" Type="http://schemas.openxmlformats.org/officeDocument/2006/relationships/tags" Target="../tags/tag108.xml" /><Relationship Id="rId20" Type="http://schemas.openxmlformats.org/officeDocument/2006/relationships/tags" Target="../tags/tag125.xml" /><Relationship Id="rId3" Type="http://schemas.openxmlformats.org/officeDocument/2006/relationships/image" Target="../media/image8.png" /><Relationship Id="rId4" Type="http://schemas.openxmlformats.org/officeDocument/2006/relationships/tags" Target="../tags/tag109.xml" /><Relationship Id="rId5" Type="http://schemas.openxmlformats.org/officeDocument/2006/relationships/tags" Target="../tags/tag110.xml" /><Relationship Id="rId6" Type="http://schemas.openxmlformats.org/officeDocument/2006/relationships/tags" Target="../tags/tag111.xml" /><Relationship Id="rId7" Type="http://schemas.openxmlformats.org/officeDocument/2006/relationships/tags" Target="../tags/tag112.xml" /><Relationship Id="rId8" Type="http://schemas.openxmlformats.org/officeDocument/2006/relationships/tags" Target="../tags/tag113.xml" /><Relationship Id="rId9" Type="http://schemas.openxmlformats.org/officeDocument/2006/relationships/tags" Target="../tags/tag114.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tags" Target="../tags/tag134.xml" /><Relationship Id="rId11" Type="http://schemas.openxmlformats.org/officeDocument/2006/relationships/tags" Target="../tags/tag135.xml" /><Relationship Id="rId12" Type="http://schemas.openxmlformats.org/officeDocument/2006/relationships/tags" Target="../tags/tag136.xml" /><Relationship Id="rId13" Type="http://schemas.openxmlformats.org/officeDocument/2006/relationships/tags" Target="../tags/tag137.xml" /><Relationship Id="rId14" Type="http://schemas.openxmlformats.org/officeDocument/2006/relationships/tags" Target="../tags/tag138.xml" /><Relationship Id="rId15" Type="http://schemas.openxmlformats.org/officeDocument/2006/relationships/tags" Target="../tags/tag139.xml" /><Relationship Id="rId16" Type="http://schemas.openxmlformats.org/officeDocument/2006/relationships/tags" Target="../tags/tag140.xml" /><Relationship Id="rId2" Type="http://schemas.openxmlformats.org/officeDocument/2006/relationships/tags" Target="../tags/tag126.xml" /><Relationship Id="rId3" Type="http://schemas.openxmlformats.org/officeDocument/2006/relationships/tags" Target="../tags/tag127.xml" /><Relationship Id="rId4" Type="http://schemas.openxmlformats.org/officeDocument/2006/relationships/tags" Target="../tags/tag128.xml" /><Relationship Id="rId5" Type="http://schemas.openxmlformats.org/officeDocument/2006/relationships/tags" Target="../tags/tag129.xml" /><Relationship Id="rId6" Type="http://schemas.openxmlformats.org/officeDocument/2006/relationships/tags" Target="../tags/tag130.xml" /><Relationship Id="rId7" Type="http://schemas.openxmlformats.org/officeDocument/2006/relationships/tags" Target="../tags/tag131.xml" /><Relationship Id="rId8" Type="http://schemas.openxmlformats.org/officeDocument/2006/relationships/tags" Target="../tags/tag132.xml" /><Relationship Id="rId9" Type="http://schemas.openxmlformats.org/officeDocument/2006/relationships/tags" Target="../tags/tag133.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17411" name="图片 2" title=""/>
          <p:cNvPicPr>
            <a:picLocks noChangeAspect="1"/>
          </p:cNvPicPr>
          <p:nvPr>
            <p:custDataLst>
              <p:tags r:id="rId4"/>
            </p:custDataLst>
          </p:nvPr>
        </p:nvPicPr>
        <p:blipFill>
          <a:blip r:embed="rId3"/>
          <a:stretch>
            <a:fillRect/>
          </a:stretch>
        </p:blipFill>
        <p:spPr>
          <a:xfrm>
            <a:off x="2687474" y="1954189"/>
            <a:ext cx="7416800" cy="1538605"/>
          </a:xfrm>
          <a:prstGeom prst="rect">
            <a:avLst/>
          </a:prstGeom>
          <a:noFill/>
          <a:ln w="9525">
            <a:noFill/>
          </a:ln>
        </p:spPr>
      </p:pic>
      <p:pic>
        <p:nvPicPr>
          <p:cNvPr id="2" name="图片 9" title=""/>
          <p:cNvPicPr>
            <a:picLocks noChangeAspect="1"/>
          </p:cNvPicPr>
          <p:nvPr>
            <p:custDataLst>
              <p:tags r:id="rId6"/>
            </p:custDataLst>
          </p:nvPr>
        </p:nvPicPr>
        <p:blipFill>
          <a:blip r:embed="rId5">
            <a:clrChange>
              <a:clrFrom>
                <a:srgbClr val="F4F0ED"/>
              </a:clrFrom>
              <a:clrTo>
                <a:srgbClr val="F4F0ED">
                  <a:alpha val="0"/>
                </a:srgbClr>
              </a:clrTo>
            </a:clrChange>
          </a:blip>
          <a:stretch>
            <a:fillRect/>
          </a:stretch>
        </p:blipFill>
        <p:spPr>
          <a:xfrm>
            <a:off x="8847138" y="3492183"/>
            <a:ext cx="3344863" cy="3365500"/>
          </a:xfrm>
          <a:prstGeom prst="rect">
            <a:avLst/>
          </a:prstGeom>
          <a:noFill/>
          <a:ln w="9525">
            <a:noFill/>
          </a:ln>
        </p:spPr>
      </p:pic>
      <p:sp>
        <p:nvSpPr>
          <p:cNvPr id="37" name="Shape 966" title=""/>
          <p:cNvSpPr/>
          <p:nvPr>
            <p:custDataLst>
              <p:tags r:id="rId7"/>
            </p:custDataLst>
          </p:nvPr>
        </p:nvSpPr>
        <p:spPr>
          <a:xfrm>
            <a:off x="8338693" y="3597593"/>
            <a:ext cx="2060575" cy="738505"/>
          </a:xfrm>
          <a:prstGeom prst="rect">
            <a:avLst/>
          </a:prstGeom>
          <a:ln w="12700">
            <a:miter lim="400000"/>
          </a:ln>
        </p:spPr>
        <p:txBody>
          <a:bodyPr wrap="square" lIns="0" tIns="0" rIns="0" bIns="0">
            <a:spAutoFit/>
          </a:bodyPr>
          <a:lstStyle>
            <a:lvl1pPr defTabSz="647700">
              <a:lnSpc>
                <a:spcPct val="120000"/>
              </a:lnSpc>
              <a:spcBef>
                <a:spcPts val="1700"/>
              </a:spcBef>
              <a:defRPr sz="2500" b="1">
                <a:solidFill>
                  <a:srgbClr val="002641"/>
                </a:solidFill>
                <a:latin typeface="Lato"/>
                <a:ea typeface="Lato"/>
                <a:cs typeface="Lato"/>
                <a:sym typeface="Lato"/>
              </a:defRPr>
            </a:lvl1pPr>
          </a:lstStyle>
          <a:p>
            <a:pPr defTabSz="913130"/>
            <a:r>
              <a:rPr lang="zh-CN" altLang="en-US" sz="4000">
                <a:solidFill>
                  <a:schemeClr val="tx1">
                    <a:lumMod val="95000"/>
                    <a:lumOff val="5000"/>
                  </a:schemeClr>
                </a:solidFill>
                <a:latin typeface="楷体" panose="02010609060101010101" pitchFamily="1" charset="-122"/>
                <a:ea typeface="楷体" panose="02010609060101010101" pitchFamily="1" charset="-122"/>
                <a:sym typeface="字魂59号-创粗黑" panose="00000500000000000000" pitchFamily="2" charset="-122"/>
              </a:rPr>
              <a:t>柳宗元</a:t>
            </a:r>
            <a:endParaRPr lang="zh-CN" altLang="en-US" sz="4000">
              <a:solidFill>
                <a:schemeClr val="tx1">
                  <a:lumMod val="95000"/>
                  <a:lumOff val="5000"/>
                </a:schemeClr>
              </a:solidFill>
              <a:latin typeface="楷体" panose="02010609060101010101" pitchFamily="1" charset="-122"/>
              <a:ea typeface="楷体" panose="02010609060101010101" pitchFamily="1" charset="-122"/>
              <a:sym typeface="字魂59号-创粗黑" panose="00000500000000000000" pitchFamily="2" charset="-122"/>
            </a:endParaRPr>
          </a:p>
        </p:txBody>
      </p:sp>
      <p:sp>
        <p:nvSpPr>
          <p:cNvPr id="14" name="圆角矩形 13" title=""/>
          <p:cNvSpPr/>
          <p:nvPr userDrawn="1">
            <p:custDataLst>
              <p:tags r:id="rId8"/>
            </p:custDataLst>
          </p:nvPr>
        </p:nvSpPr>
        <p:spPr bwMode="auto">
          <a:xfrm>
            <a:off x="79375" y="173355"/>
            <a:ext cx="5561965" cy="450850"/>
          </a:xfrm>
          <a:prstGeom prst="roundRect">
            <a:avLst/>
          </a:prstGeom>
          <a:noFill/>
          <a:ln w="9525" cap="flat" cmpd="sng" algn="ctr">
            <a:noFill/>
            <a:prstDash val="solid"/>
            <a:round/>
            <a:headEnd type="none" w="med" len="med"/>
            <a:tailEnd type="none" w="med" len="med"/>
          </a:ln>
        </p:spPr>
        <p:txBody>
          <a:bodyPr vert="horz" wrap="square" lIns="68580" tIns="34290" rIns="68580" bIns="34290" numCol="1" rtlCol="0" anchor="t" anchorCtr="0" compatLnSpc="1"/>
          <a:lstStyle>
            <a:defPPr>
              <a:defRPr lang="en-US"/>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18" charset="0"/>
                <a:ea typeface="黑体" panose="02010609060101010101" charset="-122"/>
              </a:defRPr>
            </a:lvl1pPr>
            <a:lvl2pPr marL="45720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18" charset="0"/>
                <a:ea typeface="黑体" panose="02010609060101010101" charset="-122"/>
              </a:defRPr>
            </a:lvl2pPr>
            <a:lvl3pPr marL="91440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18" charset="0"/>
                <a:ea typeface="黑体" panose="02010609060101010101" charset="-122"/>
              </a:defRPr>
            </a:lvl3pPr>
            <a:lvl4pPr marL="137160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18" charset="0"/>
                <a:ea typeface="黑体" panose="02010609060101010101" charset="-122"/>
              </a:defRPr>
            </a:lvl4pPr>
            <a:lvl5pPr marL="1828800" indent="0" algn="l" defTabSz="914400" rtl="0" eaLnBrk="0" fontAlgn="base" hangingPunct="0">
              <a:lnSpc>
                <a:spcPct val="100000"/>
              </a:lnSpc>
              <a:spcBef>
                <a:spcPct val="0"/>
              </a:spcBef>
              <a:spcAft>
                <a:spcPct val="0"/>
              </a:spcAft>
              <a:buClrTx/>
              <a:buSzTx/>
              <a:buFont typeface="Arial" panose="020b0604020202020204" pitchFamily="34" charset="0"/>
              <a:buNone/>
              <a:defRPr kumimoji="0" sz="3000" b="1" i="0" u="none" baseline="0">
                <a:solidFill>
                  <a:schemeClr val="tx1"/>
                </a:solidFill>
                <a:effectLst/>
                <a:latin typeface="Times New Roman" panose="02020603050405020304" pitchFamily="18" charset="0"/>
                <a:ea typeface="黑体" panose="02010609060101010101" charset="-122"/>
              </a:defRPr>
            </a:lvl5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400" b="1" i="0" u="none" strike="noStrike" kern="0" cap="none" spc="0" normalizeH="0" baseline="0" noProof="0">
                <a:solidFill>
                  <a:schemeClr val="tx1"/>
                </a:solidFill>
                <a:effectLst>
                  <a:outerShdw blurRad="38100" dist="25400" dir="5400000" algn="ctr" rotWithShape="0">
                    <a:srgbClr val="6E747A">
                      <a:alpha val="43000"/>
                    </a:srgbClr>
                  </a:outerShdw>
                </a:effectLst>
                <a:uLnTx/>
                <a:uFillTx/>
                <a:latin typeface="华文楷体" panose="02010600040101010101" charset="-122"/>
                <a:ea typeface="华文楷体" panose="02010600040101010101" charset="-122"/>
              </a:rPr>
              <a:t>【中职专用】统编版·基础模块（上册）</a:t>
            </a:r>
            <a:endParaRPr kumimoji="0" lang="zh-CN" altLang="en-US" sz="2400" b="1" i="0" u="none" strike="noStrike" kern="0" cap="none" spc="0" normalizeH="0" baseline="0" noProof="0">
              <a:solidFill>
                <a:schemeClr val="tx1"/>
              </a:solidFill>
              <a:effectLst>
                <a:outerShdw blurRad="38100" dist="25400" dir="5400000" algn="ctr" rotWithShape="0">
                  <a:srgbClr val="6E747A">
                    <a:alpha val="43000"/>
                  </a:srgbClr>
                </a:outerShdw>
              </a:effectLst>
              <a:uLnTx/>
              <a:uFillTx/>
              <a:latin typeface="华文楷体" panose="02010600040101010101" charset="-122"/>
              <a:ea typeface="华文楷体" panose="02010600040101010101" charset="-122"/>
            </a:endParaRPr>
          </a:p>
        </p:txBody>
      </p:sp>
      <p:pic>
        <p:nvPicPr>
          <p:cNvPr id="4" name="图片 3" title=""/>
          <p:cNvPicPr>
            <a:picLocks noChangeAspect="1"/>
          </p:cNvPicPr>
          <p:nvPr>
            <p:custDataLst>
              <p:tags r:id="rId10"/>
            </p:custDataLst>
          </p:nvPr>
        </p:nvPicPr>
        <p:blipFill>
          <a:blip r:embed="rId9"/>
          <a:stretch>
            <a:fillRect/>
          </a:stretch>
        </p:blipFill>
        <p:spPr>
          <a:xfrm>
            <a:off x="274" y="2590209"/>
            <a:ext cx="2231759" cy="4198689"/>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112655" name="Text Box 15" title=""/>
          <p:cNvSpPr txBox="1"/>
          <p:nvPr>
            <p:custDataLst>
              <p:tags r:id="rId3"/>
            </p:custDataLst>
          </p:nvPr>
        </p:nvSpPr>
        <p:spPr>
          <a:xfrm>
            <a:off x="1412875" y="1198245"/>
            <a:ext cx="9704705" cy="645160"/>
          </a:xfrm>
          <a:prstGeom prst="rect">
            <a:avLst/>
          </a:prstGeom>
          <a:noFill/>
          <a:ln w="9525">
            <a:noFill/>
          </a:ln>
        </p:spPr>
        <p:txBody>
          <a:bodyPr wrap="square" anchor="t">
            <a:spAutoFit/>
          </a:bodyPr>
          <a:lstStyle/>
          <a:p>
            <a:pPr indent="0">
              <a:spcBef>
                <a:spcPct val="50000"/>
              </a:spcBef>
              <a:buNone/>
            </a:pPr>
            <a:r>
              <a:rPr lang="zh-CN" altLang="en-US" sz="3600" b="1">
                <a:effectLst/>
                <a:latin typeface="微软雅黑" panose="020b0503020204020204" pitchFamily="34" charset="-122"/>
                <a:ea typeface="微软雅黑" panose="020b0503020204020204" pitchFamily="34" charset="-122"/>
              </a:rPr>
              <a:t>郭橐驼种树本领如何？从哪些方面可以看出来？</a:t>
            </a:r>
            <a:endParaRPr lang="zh-CN" altLang="en-US" sz="2800" b="1">
              <a:solidFill>
                <a:schemeClr val="accent2">
                  <a:lumMod val="75000"/>
                </a:schemeClr>
              </a:solidFill>
              <a:latin typeface="楷体" panose="02010609060101010101" pitchFamily="1" charset="-122"/>
              <a:ea typeface="楷体" panose="02010609060101010101" pitchFamily="1" charset="-122"/>
            </a:endParaRPr>
          </a:p>
        </p:txBody>
      </p:sp>
      <p:sp>
        <p:nvSpPr>
          <p:cNvPr id="112657" name="Text Box 17" title=""/>
          <p:cNvSpPr txBox="1"/>
          <p:nvPr>
            <p:custDataLst>
              <p:tags r:id="rId4"/>
            </p:custDataLst>
          </p:nvPr>
        </p:nvSpPr>
        <p:spPr>
          <a:xfrm>
            <a:off x="3739515" y="2007870"/>
            <a:ext cx="2642870" cy="922020"/>
          </a:xfrm>
          <a:prstGeom prst="rect">
            <a:avLst/>
          </a:prstGeom>
          <a:noFill/>
          <a:ln w="9525">
            <a:noFill/>
          </a:ln>
        </p:spPr>
        <p:txBody>
          <a:bodyPr wrap="square" anchor="t">
            <a:spAutoFit/>
          </a:bodyPr>
          <a:lstStyle/>
          <a:p>
            <a:pPr>
              <a:spcBef>
                <a:spcPct val="50000"/>
              </a:spcBef>
            </a:pPr>
            <a:r>
              <a:rPr lang="zh-CN" altLang="en-US" sz="5400" b="1">
                <a:solidFill>
                  <a:srgbClr val="C00000"/>
                </a:solidFill>
                <a:effectLst>
                  <a:outerShdw blurRad="38100" dist="38100" dir="2700000" algn="tl">
                    <a:srgbClr val="000000">
                      <a:alpha val="43137"/>
                    </a:srgbClr>
                  </a:outerShdw>
                </a:effectLst>
                <a:latin typeface="华文新魏" panose="02010800040101010101" charset="-122"/>
                <a:ea typeface="华文新魏" panose="02010800040101010101" charset="-122"/>
              </a:rPr>
              <a:t>高</a:t>
            </a:r>
            <a:r>
              <a:rPr lang="en-US" altLang="zh-CN" sz="5400" b="1">
                <a:solidFill>
                  <a:srgbClr val="C00000"/>
                </a:solidFill>
                <a:effectLst>
                  <a:outerShdw blurRad="38100" dist="38100" dir="2700000" algn="tl">
                    <a:srgbClr val="000000">
                      <a:alpha val="43137"/>
                    </a:srgbClr>
                  </a:outerShdw>
                </a:effectLst>
                <a:latin typeface="华文新魏" panose="02010800040101010101" charset="-122"/>
                <a:ea typeface="华文新魏" panose="02010800040101010101" charset="-122"/>
              </a:rPr>
              <a:t>    </a:t>
            </a:r>
            <a:r>
              <a:rPr lang="zh-CN" altLang="en-US" sz="5400" b="1">
                <a:solidFill>
                  <a:srgbClr val="C00000"/>
                </a:solidFill>
                <a:effectLst>
                  <a:outerShdw blurRad="38100" dist="38100" dir="2700000" algn="tl">
                    <a:srgbClr val="000000">
                      <a:alpha val="43137"/>
                    </a:srgbClr>
                  </a:outerShdw>
                </a:effectLst>
                <a:latin typeface="华文新魏" panose="02010800040101010101" charset="-122"/>
                <a:ea typeface="华文新魏" panose="02010800040101010101" charset="-122"/>
              </a:rPr>
              <a:t>超</a:t>
            </a:r>
            <a:endParaRPr lang="zh-CN" altLang="en-US" sz="5400" b="1">
              <a:solidFill>
                <a:srgbClr val="C00000"/>
              </a:solidFill>
              <a:effectLst>
                <a:outerShdw blurRad="38100" dist="38100" dir="2700000" algn="tl">
                  <a:srgbClr val="000000">
                    <a:alpha val="43137"/>
                  </a:srgbClr>
                </a:outerShdw>
              </a:effectLst>
              <a:latin typeface="华文新魏" panose="02010800040101010101" charset="-122"/>
              <a:ea typeface="华文新魏" panose="02010800040101010101" charset="-122"/>
            </a:endParaRPr>
          </a:p>
        </p:txBody>
      </p:sp>
      <p:sp>
        <p:nvSpPr>
          <p:cNvPr id="112658" name="Text Box 18" title=""/>
          <p:cNvSpPr txBox="1"/>
          <p:nvPr>
            <p:custDataLst>
              <p:tags r:id="rId5"/>
            </p:custDataLst>
          </p:nvPr>
        </p:nvSpPr>
        <p:spPr>
          <a:xfrm>
            <a:off x="818515" y="3278505"/>
            <a:ext cx="9449435" cy="583565"/>
          </a:xfrm>
          <a:prstGeom prst="rect">
            <a:avLst/>
          </a:prstGeom>
          <a:noFill/>
          <a:ln w="9525">
            <a:noFill/>
          </a:ln>
        </p:spPr>
        <p:txBody>
          <a:bodyPr wrap="square" anchor="t">
            <a:spAutoFit/>
          </a:bodyPr>
          <a:lstStyle/>
          <a:p>
            <a:pPr>
              <a:spcBef>
                <a:spcPct val="50000"/>
              </a:spcBef>
              <a:buChar char="•"/>
            </a:pPr>
            <a:r>
              <a:rPr lang="zh-CN" altLang="en-US" sz="3200" b="1">
                <a:latin typeface="华文中宋" panose="02010600040101010101" charset="-122"/>
                <a:ea typeface="华文中宋" panose="02010600040101010101" charset="-122"/>
              </a:rPr>
              <a:t>凡长安豪家富人为观游及卖果者，皆争迎取养。</a:t>
            </a:r>
            <a:endParaRPr lang="zh-CN" altLang="en-US" sz="3200" b="1">
              <a:latin typeface="华文中宋" panose="02010600040101010101" charset="-122"/>
              <a:ea typeface="华文中宋" panose="02010600040101010101" charset="-122"/>
            </a:endParaRPr>
          </a:p>
        </p:txBody>
      </p:sp>
      <p:sp>
        <p:nvSpPr>
          <p:cNvPr id="112659" name="Text Box 19" title=""/>
          <p:cNvSpPr txBox="1"/>
          <p:nvPr>
            <p:custDataLst>
              <p:tags r:id="rId6"/>
            </p:custDataLst>
          </p:nvPr>
        </p:nvSpPr>
        <p:spPr>
          <a:xfrm>
            <a:off x="818515" y="4131945"/>
            <a:ext cx="8642350" cy="1814830"/>
          </a:xfrm>
          <a:prstGeom prst="rect">
            <a:avLst/>
          </a:prstGeom>
          <a:noFill/>
          <a:ln w="9525">
            <a:noFill/>
          </a:ln>
        </p:spPr>
        <p:txBody>
          <a:bodyPr wrap="square" anchor="t">
            <a:spAutoFit/>
          </a:bodyPr>
          <a:lstStyle/>
          <a:p>
            <a:pPr>
              <a:spcBef>
                <a:spcPct val="50000"/>
              </a:spcBef>
              <a:buChar char="•"/>
            </a:pPr>
            <a:r>
              <a:rPr lang="zh-CN" altLang="en-US" sz="3200" b="1">
                <a:latin typeface="华文中宋" panose="02010600040101010101" charset="-122"/>
                <a:ea typeface="华文中宋" panose="02010600040101010101" charset="-122"/>
                <a:cs typeface="华文中宋" panose="02010600040101010101" charset="-122"/>
              </a:rPr>
              <a:t>视驼所种树，</a:t>
            </a:r>
            <a:r>
              <a:rPr lang="zh-CN" altLang="en-US" sz="3200" b="1" u="sng">
                <a:solidFill>
                  <a:srgbClr val="FF3300"/>
                </a:solidFill>
                <a:latin typeface="华文中宋" panose="02010600040101010101" charset="-122"/>
                <a:ea typeface="华文中宋" panose="02010600040101010101" charset="-122"/>
                <a:cs typeface="华文中宋" panose="02010600040101010101" charset="-122"/>
              </a:rPr>
              <a:t>或</a:t>
            </a:r>
            <a:r>
              <a:rPr lang="zh-CN" altLang="en-US" sz="3200" b="1">
                <a:latin typeface="华文中宋" panose="02010600040101010101" charset="-122"/>
                <a:ea typeface="华文中宋" panose="02010600040101010101" charset="-122"/>
                <a:cs typeface="华文中宋" panose="02010600040101010101" charset="-122"/>
              </a:rPr>
              <a:t>迁徙，无不活，且硕茂，早</a:t>
            </a:r>
            <a:r>
              <a:rPr lang="zh-CN" altLang="en-US" sz="3200" b="1" u="sng">
                <a:solidFill>
                  <a:srgbClr val="FF3300"/>
                </a:solidFill>
                <a:latin typeface="华文中宋" panose="02010600040101010101" charset="-122"/>
                <a:ea typeface="华文中宋" panose="02010600040101010101" charset="-122"/>
                <a:cs typeface="华文中宋" panose="02010600040101010101" charset="-122"/>
              </a:rPr>
              <a:t>实</a:t>
            </a:r>
            <a:r>
              <a:rPr lang="zh-CN" altLang="en-US" sz="3200" b="1">
                <a:latin typeface="华文中宋" panose="02010600040101010101" charset="-122"/>
                <a:ea typeface="华文中宋" panose="02010600040101010101" charset="-122"/>
                <a:cs typeface="华文中宋" panose="02010600040101010101" charset="-122"/>
              </a:rPr>
              <a:t>以</a:t>
            </a:r>
            <a:r>
              <a:rPr lang="zh-CN" altLang="en-US" sz="3200" b="1" u="sng">
                <a:solidFill>
                  <a:srgbClr val="FF3300"/>
                </a:solidFill>
                <a:latin typeface="华文中宋" panose="02010600040101010101" charset="-122"/>
                <a:ea typeface="华文中宋" panose="02010600040101010101" charset="-122"/>
                <a:cs typeface="华文中宋" panose="02010600040101010101" charset="-122"/>
              </a:rPr>
              <a:t>蕃</a:t>
            </a:r>
            <a:r>
              <a:rPr lang="zh-CN" altLang="en-US" sz="3200" b="1">
                <a:latin typeface="华文中宋" panose="02010600040101010101" charset="-122"/>
                <a:ea typeface="华文中宋" panose="02010600040101010101" charset="-122"/>
                <a:cs typeface="华文中宋" panose="02010600040101010101" charset="-122"/>
              </a:rPr>
              <a:t>。             </a:t>
            </a:r>
            <a:endParaRPr lang="zh-CN" altLang="en-US" sz="3200" b="1">
              <a:latin typeface="华文中宋" panose="02010600040101010101" charset="-122"/>
              <a:ea typeface="华文中宋" panose="02010600040101010101" charset="-122"/>
              <a:cs typeface="华文中宋" panose="02010600040101010101" charset="-122"/>
            </a:endParaRPr>
          </a:p>
          <a:p>
            <a:pPr>
              <a:spcBef>
                <a:spcPct val="50000"/>
              </a:spcBef>
              <a:buChar char="•"/>
            </a:pPr>
            <a:r>
              <a:rPr lang="zh-CN" altLang="en-US" sz="3200" b="1">
                <a:latin typeface="华文中宋" panose="02010600040101010101" charset="-122"/>
                <a:ea typeface="华文中宋" panose="02010600040101010101" charset="-122"/>
                <a:cs typeface="华文中宋" panose="02010600040101010101" charset="-122"/>
              </a:rPr>
              <a:t>他植者虽窥伺效慕，</a:t>
            </a:r>
            <a:r>
              <a:rPr lang="zh-CN" altLang="en-US" sz="3200" b="1" u="sng">
                <a:solidFill>
                  <a:srgbClr val="FF3300"/>
                </a:solidFill>
                <a:latin typeface="华文中宋" panose="02010600040101010101" charset="-122"/>
                <a:ea typeface="华文中宋" panose="02010600040101010101" charset="-122"/>
                <a:cs typeface="华文中宋" panose="02010600040101010101" charset="-122"/>
              </a:rPr>
              <a:t>莫</a:t>
            </a:r>
            <a:r>
              <a:rPr lang="zh-CN" altLang="en-US" sz="3200" b="1">
                <a:latin typeface="华文中宋" panose="02010600040101010101" charset="-122"/>
                <a:ea typeface="华文中宋" panose="02010600040101010101" charset="-122"/>
                <a:cs typeface="华文中宋" panose="02010600040101010101" charset="-122"/>
              </a:rPr>
              <a:t>能如也。</a:t>
            </a:r>
            <a:endParaRPr lang="zh-CN" altLang="en-US" sz="3200" b="1">
              <a:latin typeface="华文中宋" panose="02010600040101010101" charset="-122"/>
              <a:ea typeface="华文中宋" panose="02010600040101010101" charset="-122"/>
              <a:cs typeface="华文中宋" panose="02010600040101010101" charset="-122"/>
            </a:endParaRPr>
          </a:p>
        </p:txBody>
      </p:sp>
      <p:cxnSp>
        <p:nvCxnSpPr>
          <p:cNvPr id="3" name="直接连接符 2" title=""/>
          <p:cNvCxnSpPr/>
          <p:nvPr>
            <p:custDataLst>
              <p:tags r:id="rId7"/>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文本框 3" title=""/>
          <p:cNvSpPr txBox="1"/>
          <p:nvPr>
            <p:custDataLst>
              <p:tags r:id="rId8"/>
            </p:custDataLst>
          </p:nvPr>
        </p:nvSpPr>
        <p:spPr>
          <a:xfrm>
            <a:off x="1095375" y="92710"/>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思</a:t>
            </a:r>
            <a:r>
              <a:rPr lang="en-US" altLang="zh-CN" sz="2800" b="1">
                <a:solidFill>
                  <a:srgbClr val="002060"/>
                </a:solidFill>
                <a:latin typeface="华文中宋" panose="02010600040101010101" charset="-122"/>
                <a:ea typeface="华文中宋" panose="02010600040101010101" charset="-122"/>
                <a:sym typeface="+mn-ea"/>
              </a:rPr>
              <a:t>    </a:t>
            </a:r>
            <a:r>
              <a:rPr lang="zh-CN" altLang="en-US" sz="2800" b="1">
                <a:solidFill>
                  <a:srgbClr val="002060"/>
                </a:solidFill>
                <a:latin typeface="华文中宋" panose="02010600040101010101" charset="-122"/>
                <a:ea typeface="华文中宋" panose="02010600040101010101" charset="-122"/>
                <a:sym typeface="+mn-ea"/>
              </a:rPr>
              <a:t>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7" name="组合 6" title=""/>
          <p:cNvGrpSpPr/>
          <p:nvPr>
            <p:custDataLst>
              <p:tags r:id="rId9"/>
            </p:custDataLst>
          </p:nvPr>
        </p:nvGrpSpPr>
        <p:grpSpPr>
          <a:xfrm>
            <a:off x="255905" y="370840"/>
            <a:ext cx="562610" cy="513080"/>
            <a:chOff x="2121873" y="1511588"/>
            <a:chExt cx="445481" cy="469613"/>
          </a:xfrm>
        </p:grpSpPr>
        <p:sp>
          <p:nvSpPr>
            <p:cNvPr id="14" name="矩形 13"/>
            <p:cNvSpPr/>
            <p:nvPr>
              <p:custDataLst>
                <p:tags r:id="rId10"/>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11"/>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12660" name="Text Box 20" title=""/>
          <p:cNvSpPr txBox="1"/>
          <p:nvPr>
            <p:custDataLst>
              <p:tags r:id="rId12"/>
            </p:custDataLst>
          </p:nvPr>
        </p:nvSpPr>
        <p:spPr>
          <a:xfrm>
            <a:off x="9782810" y="3278505"/>
            <a:ext cx="1560195" cy="583565"/>
          </a:xfrm>
          <a:prstGeom prst="rect">
            <a:avLst/>
          </a:prstGeom>
          <a:solidFill>
            <a:schemeClr val="accent2">
              <a:lumMod val="20000"/>
              <a:lumOff val="80000"/>
            </a:schemeClr>
          </a:solidFill>
          <a:ln w="9525">
            <a:noFill/>
          </a:ln>
        </p:spPr>
        <p:txBody>
          <a:bodyPr wrap="square" anchor="t">
            <a:spAutoFit/>
          </a:bodyPr>
          <a:lstStyle/>
          <a:p>
            <a:pPr>
              <a:spcBef>
                <a:spcPct val="50000"/>
              </a:spcBef>
            </a:pPr>
            <a:r>
              <a:rPr lang="zh-CN" altLang="en-US" sz="3200" b="1">
                <a:solidFill>
                  <a:srgbClr val="C00000"/>
                </a:solidFill>
                <a:latin typeface="华文新魏" panose="02010800040101010101" charset="-122"/>
                <a:ea typeface="华文新魏" panose="02010800040101010101" charset="-122"/>
              </a:rPr>
              <a:t>（侧面）</a:t>
            </a:r>
            <a:endParaRPr lang="zh-CN" altLang="en-US" sz="3200" b="1">
              <a:solidFill>
                <a:srgbClr val="C00000"/>
              </a:solidFill>
              <a:latin typeface="华文新魏" panose="02010800040101010101" charset="-122"/>
              <a:ea typeface="华文新魏" panose="02010800040101010101" charset="-122"/>
            </a:endParaRPr>
          </a:p>
        </p:txBody>
      </p:sp>
      <p:sp>
        <p:nvSpPr>
          <p:cNvPr id="112662" name="Text Box 22" title=""/>
          <p:cNvSpPr txBox="1"/>
          <p:nvPr>
            <p:custDataLst>
              <p:tags r:id="rId13"/>
            </p:custDataLst>
          </p:nvPr>
        </p:nvSpPr>
        <p:spPr>
          <a:xfrm>
            <a:off x="6993255" y="5297170"/>
            <a:ext cx="1733550" cy="583565"/>
          </a:xfrm>
          <a:prstGeom prst="rect">
            <a:avLst/>
          </a:prstGeom>
          <a:solidFill>
            <a:schemeClr val="accent2">
              <a:lumMod val="20000"/>
              <a:lumOff val="80000"/>
            </a:schemeClr>
          </a:solidFill>
          <a:ln w="9525">
            <a:noFill/>
          </a:ln>
        </p:spPr>
        <p:txBody>
          <a:bodyPr wrap="square" anchor="t">
            <a:spAutoFit/>
          </a:bodyPr>
          <a:lstStyle/>
          <a:p>
            <a:pPr algn="l">
              <a:spcBef>
                <a:spcPct val="50000"/>
              </a:spcBef>
              <a:buClrTx/>
              <a:buSzTx/>
              <a:buFontTx/>
            </a:pPr>
            <a:r>
              <a:rPr lang="zh-CN" altLang="en-US" sz="3200" b="1">
                <a:solidFill>
                  <a:srgbClr val="C00000"/>
                </a:solidFill>
                <a:latin typeface="华文新魏" panose="02010800040101010101" charset="-122"/>
                <a:ea typeface="华文新魏" panose="02010800040101010101" charset="-122"/>
              </a:rPr>
              <a:t>（反衬）</a:t>
            </a:r>
            <a:endParaRPr lang="zh-CN" altLang="en-US" sz="3200" b="1">
              <a:solidFill>
                <a:srgbClr val="C00000"/>
              </a:solidFill>
              <a:latin typeface="华文新魏" panose="02010800040101010101" charset="-122"/>
              <a:ea typeface="华文新魏" panose="02010800040101010101" charset="-122"/>
            </a:endParaRPr>
          </a:p>
        </p:txBody>
      </p:sp>
      <p:sp>
        <p:nvSpPr>
          <p:cNvPr id="112661" name="Text Box 21" title=""/>
          <p:cNvSpPr txBox="1"/>
          <p:nvPr>
            <p:custDataLst>
              <p:tags r:id="rId14"/>
            </p:custDataLst>
          </p:nvPr>
        </p:nvSpPr>
        <p:spPr>
          <a:xfrm>
            <a:off x="9368155" y="4210685"/>
            <a:ext cx="1603375" cy="583565"/>
          </a:xfrm>
          <a:prstGeom prst="rect">
            <a:avLst/>
          </a:prstGeom>
          <a:solidFill>
            <a:schemeClr val="accent2">
              <a:lumMod val="20000"/>
              <a:lumOff val="80000"/>
            </a:schemeClr>
          </a:solidFill>
          <a:ln w="9525">
            <a:noFill/>
          </a:ln>
        </p:spPr>
        <p:txBody>
          <a:bodyPr wrap="square" anchor="t">
            <a:spAutoFit/>
          </a:bodyPr>
          <a:lstStyle/>
          <a:p>
            <a:pPr>
              <a:spcBef>
                <a:spcPct val="50000"/>
              </a:spcBef>
            </a:pPr>
            <a:r>
              <a:rPr lang="zh-CN" altLang="en-US" sz="3200" b="1">
                <a:solidFill>
                  <a:srgbClr val="C00000"/>
                </a:solidFill>
                <a:latin typeface="华文新魏" panose="02010800040101010101" charset="-122"/>
                <a:ea typeface="华文新魏" panose="02010800040101010101" charset="-122"/>
              </a:rPr>
              <a:t>（正面）</a:t>
            </a:r>
            <a:endParaRPr lang="zh-CN" altLang="en-US" sz="3200" b="1">
              <a:solidFill>
                <a:srgbClr val="C00000"/>
              </a:solidFill>
              <a:latin typeface="华文新魏" panose="02010800040101010101" charset="-122"/>
              <a:ea typeface="华文新魏" panose="020108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57"/>
                                        </p:tgtEl>
                                        <p:attrNameLst>
                                          <p:attrName>style.visibility</p:attrName>
                                        </p:attrNameLst>
                                      </p:cBhvr>
                                      <p:to>
                                        <p:strVal val="visible"/>
                                      </p:to>
                                    </p:set>
                                    <p:animEffect transition="in" filter="blinds(horizontal)">
                                      <p:cBhvr>
                                        <p:cTn id="7" dur="500"/>
                                        <p:tgtEl>
                                          <p:spTgt spid="112657"/>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58"/>
                                        </p:tgtEl>
                                        <p:attrNameLst>
                                          <p:attrName>style.visibility</p:attrName>
                                        </p:attrNameLst>
                                      </p:cBhvr>
                                      <p:to>
                                        <p:strVal val="visible"/>
                                      </p:to>
                                    </p:set>
                                    <p:animEffect transition="in" filter="blinds(horizontal)">
                                      <p:cBhvr>
                                        <p:cTn id="12" dur="500"/>
                                        <p:tgtEl>
                                          <p:spTgt spid="112658"/>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12660"/>
                                        </p:tgtEl>
                                        <p:attrNameLst>
                                          <p:attrName>style.visibility</p:attrName>
                                        </p:attrNameLst>
                                      </p:cBhvr>
                                      <p:to>
                                        <p:strVal val="visible"/>
                                      </p:to>
                                    </p:set>
                                    <p:anim calcmode="lin" valueType="num">
                                      <p:cBhvr>
                                        <p:cTn id="17" dur="500" fill="hold"/>
                                        <p:tgtEl>
                                          <p:spTgt spid="112660"/>
                                        </p:tgtEl>
                                        <p:attrNameLst>
                                          <p:attrName>ppt_x</p:attrName>
                                        </p:attrNameLst>
                                      </p:cBhvr>
                                      <p:tavLst>
                                        <p:tav tm="0">
                                          <p:val>
                                            <p:strVal val="0-#ppt_w/2"/>
                                          </p:val>
                                        </p:tav>
                                        <p:tav tm="100000">
                                          <p:val>
                                            <p:strVal val="#ppt_x"/>
                                          </p:val>
                                        </p:tav>
                                      </p:tavLst>
                                    </p:anim>
                                    <p:anim calcmode="lin" valueType="num">
                                      <p:cBhvr>
                                        <p:cTn id="18" dur="500" fill="hold"/>
                                        <p:tgtEl>
                                          <p:spTgt spid="112660"/>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12659"/>
                                        </p:tgtEl>
                                        <p:attrNameLst>
                                          <p:attrName>style.visibility</p:attrName>
                                        </p:attrNameLst>
                                      </p:cBhvr>
                                      <p:to>
                                        <p:strVal val="visible"/>
                                      </p:to>
                                    </p:set>
                                    <p:animEffect transition="in" filter="blinds(horizontal)">
                                      <p:cBhvr>
                                        <p:cTn id="23" dur="500"/>
                                        <p:tgtEl>
                                          <p:spTgt spid="112659"/>
                                        </p:tgtEl>
                                      </p:cBhvr>
                                    </p:animEffect>
                                  </p:childTnLst>
                                </p:cTn>
                              </p:par>
                            </p:childTnLst>
                          </p:cTn>
                        </p:par>
                      </p:childTnLst>
                    </p:cTn>
                  </p:par>
                  <p:par>
                    <p:cTn id="24" fill="hold" nodeType="clickPar">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12661"/>
                                        </p:tgtEl>
                                        <p:attrNameLst>
                                          <p:attrName>style.visibility</p:attrName>
                                        </p:attrNameLst>
                                      </p:cBhvr>
                                      <p:to>
                                        <p:strVal val="visible"/>
                                      </p:to>
                                    </p:set>
                                    <p:anim calcmode="lin" valueType="num">
                                      <p:cBhvr>
                                        <p:cTn id="28" dur="500" fill="hold"/>
                                        <p:tgtEl>
                                          <p:spTgt spid="112661"/>
                                        </p:tgtEl>
                                        <p:attrNameLst>
                                          <p:attrName>ppt_x</p:attrName>
                                        </p:attrNameLst>
                                      </p:cBhvr>
                                      <p:tavLst>
                                        <p:tav tm="0">
                                          <p:val>
                                            <p:strVal val="0-#ppt_w/2"/>
                                          </p:val>
                                        </p:tav>
                                        <p:tav tm="100000">
                                          <p:val>
                                            <p:strVal val="#ppt_x"/>
                                          </p:val>
                                        </p:tav>
                                      </p:tavLst>
                                    </p:anim>
                                    <p:anim calcmode="lin" valueType="num">
                                      <p:cBhvr>
                                        <p:cTn id="29" dur="500" fill="hold"/>
                                        <p:tgtEl>
                                          <p:spTgt spid="112661"/>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112662"/>
                                        </p:tgtEl>
                                        <p:attrNameLst>
                                          <p:attrName>style.visibility</p:attrName>
                                        </p:attrNameLst>
                                      </p:cBhvr>
                                      <p:to>
                                        <p:strVal val="visible"/>
                                      </p:to>
                                    </p:set>
                                    <p:anim calcmode="lin" valueType="num">
                                      <p:cBhvr>
                                        <p:cTn id="34" dur="500" fill="hold"/>
                                        <p:tgtEl>
                                          <p:spTgt spid="112662"/>
                                        </p:tgtEl>
                                        <p:attrNameLst>
                                          <p:attrName>ppt_x</p:attrName>
                                        </p:attrNameLst>
                                      </p:cBhvr>
                                      <p:tavLst>
                                        <p:tav tm="0">
                                          <p:val>
                                            <p:strVal val="0-#ppt_w/2"/>
                                          </p:val>
                                        </p:tav>
                                        <p:tav tm="100000">
                                          <p:val>
                                            <p:strVal val="#ppt_x"/>
                                          </p:val>
                                        </p:tav>
                                      </p:tavLst>
                                    </p:anim>
                                    <p:anim calcmode="lin" valueType="num">
                                      <p:cBhvr>
                                        <p:cTn id="35" dur="500" fill="hold"/>
                                        <p:tgtEl>
                                          <p:spTgt spid="1126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7" grpId="0" animBg="1"/>
      <p:bldP spid="112658" grpId="0"/>
      <p:bldP spid="112659" grpId="0"/>
      <p:bldP spid="112660" grpId="0" animBg="1"/>
      <p:bldP spid="112662" grpId="0" animBg="1"/>
      <p:bldP spid="112661" grpId="0" animBg="1"/>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32" name="图片 31" title=""/>
          <p:cNvPicPr>
            <a:picLocks noChangeAspect="1"/>
          </p:cNvPicPr>
          <p:nvPr>
            <p:custDataLst>
              <p:tags r:id="rId4"/>
            </p:custDataLst>
          </p:nvPr>
        </p:nvPicPr>
        <p:blipFill>
          <a:blip r:embed="rId3"/>
          <a:stretch>
            <a:fillRect/>
          </a:stretch>
        </p:blipFill>
        <p:spPr>
          <a:xfrm>
            <a:off x="0" y="3810"/>
            <a:ext cx="12192000" cy="6854190"/>
          </a:xfrm>
          <a:prstGeom prst="rect">
            <a:avLst/>
          </a:prstGeom>
        </p:spPr>
      </p:pic>
      <p:cxnSp>
        <p:nvCxnSpPr>
          <p:cNvPr id="3" name="直接连接符 2" title=""/>
          <p:cNvCxnSpPr/>
          <p:nvPr>
            <p:custDataLst>
              <p:tags r:id="rId5"/>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6"/>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疏通文意</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7"/>
            </p:custDataLst>
          </p:nvPr>
        </p:nvGrpSpPr>
        <p:grpSpPr>
          <a:xfrm>
            <a:off x="255905" y="279400"/>
            <a:ext cx="562610" cy="513080"/>
            <a:chOff x="2121873" y="1511588"/>
            <a:chExt cx="445481" cy="469613"/>
          </a:xfrm>
        </p:grpSpPr>
        <p:sp>
          <p:nvSpPr>
            <p:cNvPr id="14" name="矩形 13"/>
            <p:cNvSpPr/>
            <p:nvPr>
              <p:custDataLst>
                <p:tags r:id="rId8"/>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9"/>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 name="文本框 3" title=""/>
          <p:cNvSpPr txBox="1"/>
          <p:nvPr>
            <p:custDataLst>
              <p:tags r:id="rId10"/>
            </p:custDataLst>
          </p:nvPr>
        </p:nvSpPr>
        <p:spPr>
          <a:xfrm>
            <a:off x="572770" y="523240"/>
            <a:ext cx="11002645" cy="5015865"/>
          </a:xfrm>
          <a:prstGeom prst="rect">
            <a:avLst/>
          </a:prstGeom>
          <a:noFill/>
        </p:spPr>
        <p:txBody>
          <a:bodyPr wrap="square" rtlCol="0" anchor="t">
            <a:spAutoFit/>
          </a:bodyPr>
          <a:lstStyle/>
          <a:p>
            <a:pPr indent="0" fontAlgn="auto">
              <a:lnSpc>
                <a:spcPct val="200000"/>
              </a:lnSpc>
            </a:pPr>
            <a:r>
              <a:rPr lang="en-US" altLang="zh-CN" sz="3200">
                <a:latin typeface="华文中宋" panose="02010600040101010101" charset="-122"/>
                <a:ea typeface="华文中宋" panose="02010600040101010101" charset="-122"/>
                <a:cs typeface="华文中宋" panose="02010600040101010101" charset="-122"/>
              </a:rPr>
              <a:t>     </a:t>
            </a:r>
            <a:r>
              <a:rPr lang="zh-CN" altLang="en-US" sz="3200" b="1">
                <a:latin typeface="华文中宋" panose="02010600040101010101" charset="-122"/>
                <a:ea typeface="华文中宋" panose="02010600040101010101" charset="-122"/>
                <a:cs typeface="华文中宋" panose="02010600040101010101" charset="-122"/>
              </a:rPr>
              <a:t>有问之，对曰：“橐驼非能使木寿且</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孳</a:t>
            </a:r>
            <a:r>
              <a:rPr lang="zh-CN" altLang="en-US" sz="3200" b="1">
                <a:latin typeface="华文中宋" panose="02010600040101010101" charset="-122"/>
                <a:ea typeface="华文中宋" panose="02010600040101010101" charset="-122"/>
                <a:cs typeface="华文中宋" panose="02010600040101010101" charset="-122"/>
              </a:rPr>
              <a:t>也，能顺木之</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天</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以</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致其性</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焉尔</a:t>
            </a:r>
            <a:r>
              <a:rPr lang="zh-CN" altLang="en-US" sz="3200" b="1">
                <a:latin typeface="华文中宋" panose="02010600040101010101" charset="-122"/>
                <a:ea typeface="华文中宋" panose="02010600040101010101" charset="-122"/>
                <a:cs typeface="华文中宋" panose="02010600040101010101" charset="-122"/>
              </a:rPr>
              <a:t>。凡植木之</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性</a:t>
            </a:r>
            <a:r>
              <a:rPr lang="zh-CN" altLang="en-US" sz="3200" b="1">
                <a:latin typeface="华文中宋" panose="02010600040101010101" charset="-122"/>
                <a:ea typeface="华文中宋" panose="02010600040101010101" charset="-122"/>
                <a:cs typeface="华文中宋" panose="02010600040101010101" charset="-122"/>
              </a:rPr>
              <a:t>，其</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本</a:t>
            </a:r>
            <a:r>
              <a:rPr lang="zh-CN" altLang="en-US" sz="3200" b="1">
                <a:latin typeface="华文中宋" panose="02010600040101010101" charset="-122"/>
                <a:ea typeface="华文中宋" panose="02010600040101010101" charset="-122"/>
                <a:cs typeface="华文中宋" panose="02010600040101010101" charset="-122"/>
              </a:rPr>
              <a:t>欲</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舒</a:t>
            </a:r>
            <a:r>
              <a:rPr lang="zh-CN" altLang="en-US" sz="3200" b="1">
                <a:latin typeface="华文中宋" panose="02010600040101010101" charset="-122"/>
                <a:ea typeface="华文中宋" panose="02010600040101010101" charset="-122"/>
                <a:cs typeface="华文中宋" panose="02010600040101010101" charset="-122"/>
              </a:rPr>
              <a:t>，其</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培</a:t>
            </a:r>
            <a:r>
              <a:rPr lang="zh-CN" altLang="en-US" sz="3200" b="1">
                <a:latin typeface="华文中宋" panose="02010600040101010101" charset="-122"/>
                <a:ea typeface="华文中宋" panose="02010600040101010101" charset="-122"/>
                <a:cs typeface="华文中宋" panose="02010600040101010101" charset="-122"/>
              </a:rPr>
              <a:t>欲平，其土欲</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故</a:t>
            </a:r>
            <a:r>
              <a:rPr lang="zh-CN" altLang="en-US" sz="3200" b="1">
                <a:latin typeface="华文中宋" panose="02010600040101010101" charset="-122"/>
                <a:ea typeface="华文中宋" panose="02010600040101010101" charset="-122"/>
                <a:cs typeface="华文中宋" panose="02010600040101010101" charset="-122"/>
              </a:rPr>
              <a:t>，其</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筑</a:t>
            </a:r>
            <a:r>
              <a:rPr lang="zh-CN" altLang="en-US" sz="3200" b="1">
                <a:latin typeface="华文中宋" panose="02010600040101010101" charset="-122"/>
                <a:ea typeface="华文中宋" panose="02010600040101010101" charset="-122"/>
                <a:cs typeface="华文中宋" panose="02010600040101010101" charset="-122"/>
              </a:rPr>
              <a:t>欲</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密</a:t>
            </a:r>
            <a:r>
              <a:rPr lang="zh-CN" altLang="en-US" sz="3200" b="1">
                <a:latin typeface="华文中宋" panose="02010600040101010101" charset="-122"/>
                <a:ea typeface="华文中宋" panose="02010600040101010101" charset="-122"/>
                <a:cs typeface="华文中宋" panose="02010600040101010101" charset="-122"/>
              </a:rPr>
              <a:t>。</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既然已</a:t>
            </a:r>
            <a:r>
              <a:rPr lang="zh-CN" altLang="en-US" sz="3200" b="1">
                <a:latin typeface="华文中宋" panose="02010600040101010101" charset="-122"/>
                <a:ea typeface="华文中宋" panose="02010600040101010101" charset="-122"/>
                <a:cs typeface="华文中宋" panose="02010600040101010101" charset="-122"/>
              </a:rPr>
              <a:t>，勿动勿虑，去不复</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顾</a:t>
            </a:r>
            <a:r>
              <a:rPr lang="zh-CN" altLang="en-US" sz="3200" b="1">
                <a:latin typeface="华文中宋" panose="02010600040101010101" charset="-122"/>
                <a:ea typeface="华文中宋" panose="02010600040101010101" charset="-122"/>
                <a:cs typeface="华文中宋" panose="02010600040101010101" charset="-122"/>
              </a:rPr>
              <a:t>。其</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莳</a:t>
            </a:r>
            <a:r>
              <a:rPr lang="zh-CN" altLang="en-US" sz="3200" b="1">
                <a:latin typeface="华文中宋" panose="02010600040101010101" charset="-122"/>
                <a:ea typeface="华文中宋" panose="02010600040101010101" charset="-122"/>
                <a:cs typeface="华文中宋" panose="02010600040101010101" charset="-122"/>
              </a:rPr>
              <a:t>也</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若子</a:t>
            </a:r>
            <a:r>
              <a:rPr lang="zh-CN" altLang="en-US" sz="3200" b="1">
                <a:latin typeface="华文中宋" panose="02010600040101010101" charset="-122"/>
                <a:ea typeface="华文中宋" panose="02010600040101010101" charset="-122"/>
                <a:cs typeface="华文中宋" panose="02010600040101010101" charset="-122"/>
              </a:rPr>
              <a:t>，其</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置</a:t>
            </a:r>
            <a:r>
              <a:rPr lang="zh-CN" altLang="en-US" sz="3200" b="1">
                <a:latin typeface="华文中宋" panose="02010600040101010101" charset="-122"/>
                <a:ea typeface="华文中宋" panose="02010600040101010101" charset="-122"/>
                <a:cs typeface="华文中宋" panose="02010600040101010101" charset="-122"/>
              </a:rPr>
              <a:t>也</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若弃</a:t>
            </a:r>
            <a:r>
              <a:rPr lang="zh-CN" altLang="en-US" sz="3200" b="1">
                <a:latin typeface="华文中宋" panose="02010600040101010101" charset="-122"/>
                <a:ea typeface="华文中宋" panose="02010600040101010101" charset="-122"/>
                <a:cs typeface="华文中宋" panose="02010600040101010101" charset="-122"/>
              </a:rPr>
              <a:t>，则其天者</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全</a:t>
            </a:r>
            <a:r>
              <a:rPr lang="zh-CN" altLang="en-US" sz="3200" b="1">
                <a:latin typeface="华文中宋" panose="02010600040101010101" charset="-122"/>
                <a:ea typeface="华文中宋" panose="02010600040101010101" charset="-122"/>
                <a:cs typeface="华文中宋" panose="02010600040101010101" charset="-122"/>
              </a:rPr>
              <a:t>而其性</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得</a:t>
            </a:r>
            <a:r>
              <a:rPr lang="zh-CN" altLang="en-US" sz="3200" b="1">
                <a:latin typeface="华文中宋" panose="02010600040101010101" charset="-122"/>
                <a:ea typeface="华文中宋" panose="02010600040101010101" charset="-122"/>
                <a:cs typeface="华文中宋" panose="02010600040101010101" charset="-122"/>
              </a:rPr>
              <a:t>矣。故吾不</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害</a:t>
            </a:r>
            <a:r>
              <a:rPr lang="zh-CN" altLang="en-US" sz="3200" b="1">
                <a:latin typeface="华文中宋" panose="02010600040101010101" charset="-122"/>
                <a:ea typeface="华文中宋" panose="02010600040101010101" charset="-122"/>
                <a:cs typeface="华文中宋" panose="02010600040101010101" charset="-122"/>
              </a:rPr>
              <a:t>其长而已，非有能</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硕茂</a:t>
            </a:r>
            <a:r>
              <a:rPr lang="zh-CN" altLang="en-US" sz="3200" b="1">
                <a:latin typeface="华文中宋" panose="02010600040101010101" charset="-122"/>
                <a:ea typeface="华文中宋" panose="02010600040101010101" charset="-122"/>
                <a:cs typeface="华文中宋" panose="02010600040101010101" charset="-122"/>
              </a:rPr>
              <a:t>之也；不</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抑耗其实</a:t>
            </a:r>
            <a:r>
              <a:rPr lang="zh-CN" altLang="en-US" sz="3200" b="1">
                <a:latin typeface="华文中宋" panose="02010600040101010101" charset="-122"/>
                <a:ea typeface="华文中宋" panose="02010600040101010101" charset="-122"/>
                <a:cs typeface="华文中宋" panose="02010600040101010101" charset="-122"/>
              </a:rPr>
              <a:t>而已，非有能</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早</a:t>
            </a:r>
            <a:r>
              <a:rPr lang="zh-CN" altLang="en-US" sz="3200" b="1">
                <a:latin typeface="华文中宋" panose="02010600040101010101" charset="-122"/>
                <a:ea typeface="华文中宋" panose="02010600040101010101" charset="-122"/>
                <a:cs typeface="华文中宋" panose="02010600040101010101" charset="-122"/>
              </a:rPr>
              <a:t>而</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蕃</a:t>
            </a:r>
            <a:r>
              <a:rPr lang="zh-CN" altLang="en-US" sz="3200" b="1">
                <a:latin typeface="华文中宋" panose="02010600040101010101" charset="-122"/>
                <a:ea typeface="华文中宋" panose="02010600040101010101" charset="-122"/>
                <a:cs typeface="华文中宋" panose="02010600040101010101" charset="-122"/>
              </a:rPr>
              <a:t>之也。</a:t>
            </a:r>
            <a:endParaRPr lang="zh-CN" altLang="en-US" sz="3200" b="1">
              <a:latin typeface="华文中宋" panose="02010600040101010101" charset="-122"/>
              <a:ea typeface="华文中宋" panose="02010600040101010101" charset="-122"/>
              <a:cs typeface="华文中宋" panose="02010600040101010101" charset="-122"/>
            </a:endParaRPr>
          </a:p>
        </p:txBody>
      </p:sp>
      <p:sp>
        <p:nvSpPr>
          <p:cNvPr id="5" name="文本框 4" title=""/>
          <p:cNvSpPr txBox="1"/>
          <p:nvPr>
            <p:custDataLst>
              <p:tags r:id="rId11"/>
            </p:custDataLst>
          </p:nvPr>
        </p:nvSpPr>
        <p:spPr>
          <a:xfrm>
            <a:off x="7470775" y="554992"/>
            <a:ext cx="822960"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繁殖</a:t>
            </a:r>
            <a:endParaRPr lang="zh-CN" altLang="en-US" sz="2400">
              <a:solidFill>
                <a:srgbClr val="7030A0"/>
              </a:solidFill>
              <a:latin typeface="华文中宋" panose="02010600040101010101" charset="-122"/>
              <a:ea typeface="华文中宋" panose="02010600040101010101" charset="-122"/>
            </a:endParaRPr>
          </a:p>
        </p:txBody>
      </p:sp>
      <p:sp>
        <p:nvSpPr>
          <p:cNvPr id="6" name="文本框 5" title=""/>
          <p:cNvSpPr txBox="1"/>
          <p:nvPr>
            <p:custDataLst>
              <p:tags r:id="rId12"/>
            </p:custDataLst>
          </p:nvPr>
        </p:nvSpPr>
        <p:spPr>
          <a:xfrm>
            <a:off x="9559925" y="554992"/>
            <a:ext cx="857251"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天性</a:t>
            </a:r>
            <a:endParaRPr lang="zh-CN" altLang="en-US" sz="2400">
              <a:solidFill>
                <a:srgbClr val="7030A0"/>
              </a:solidFill>
              <a:latin typeface="华文中宋" panose="02010600040101010101" charset="-122"/>
              <a:ea typeface="华文中宋" panose="02010600040101010101" charset="-122"/>
            </a:endParaRPr>
          </a:p>
        </p:txBody>
      </p:sp>
      <p:sp>
        <p:nvSpPr>
          <p:cNvPr id="7" name="文本框 6" title=""/>
          <p:cNvSpPr txBox="1"/>
          <p:nvPr>
            <p:custDataLst>
              <p:tags r:id="rId13"/>
            </p:custDataLst>
          </p:nvPr>
        </p:nvSpPr>
        <p:spPr>
          <a:xfrm>
            <a:off x="572769" y="1519874"/>
            <a:ext cx="1431291"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表目的</a:t>
            </a:r>
            <a:endParaRPr lang="zh-CN" altLang="en-US" sz="2400">
              <a:solidFill>
                <a:srgbClr val="00B050"/>
              </a:solidFill>
              <a:latin typeface="华文中宋" panose="02010600040101010101" charset="-122"/>
              <a:ea typeface="华文中宋" panose="02010600040101010101" charset="-122"/>
            </a:endParaRPr>
          </a:p>
        </p:txBody>
      </p:sp>
      <p:sp>
        <p:nvSpPr>
          <p:cNvPr id="8" name="文本框 7" title=""/>
          <p:cNvSpPr txBox="1"/>
          <p:nvPr>
            <p:custDataLst>
              <p:tags r:id="rId14"/>
            </p:custDataLst>
          </p:nvPr>
        </p:nvSpPr>
        <p:spPr>
          <a:xfrm>
            <a:off x="3495676" y="1519874"/>
            <a:ext cx="1819911"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性质，方法</a:t>
            </a:r>
            <a:endParaRPr lang="zh-CN" altLang="en-US" sz="2400">
              <a:solidFill>
                <a:srgbClr val="7030A0"/>
              </a:solidFill>
              <a:latin typeface="华文中宋" panose="02010600040101010101" charset="-122"/>
              <a:ea typeface="华文中宋" panose="02010600040101010101" charset="-122"/>
            </a:endParaRPr>
          </a:p>
        </p:txBody>
      </p:sp>
      <p:sp>
        <p:nvSpPr>
          <p:cNvPr id="9" name="文本框 8" title=""/>
          <p:cNvSpPr txBox="1"/>
          <p:nvPr>
            <p:custDataLst>
              <p:tags r:id="rId15"/>
            </p:custDataLst>
          </p:nvPr>
        </p:nvSpPr>
        <p:spPr>
          <a:xfrm>
            <a:off x="6280152" y="1520519"/>
            <a:ext cx="602615" cy="46037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根</a:t>
            </a:r>
            <a:endParaRPr lang="zh-CN" altLang="en-US" sz="2400">
              <a:solidFill>
                <a:srgbClr val="7030A0"/>
              </a:solidFill>
              <a:latin typeface="华文中宋" panose="02010600040101010101" charset="-122"/>
              <a:ea typeface="华文中宋" panose="02010600040101010101" charset="-122"/>
            </a:endParaRPr>
          </a:p>
        </p:txBody>
      </p:sp>
      <p:sp>
        <p:nvSpPr>
          <p:cNvPr id="10" name="文本框 9" title=""/>
          <p:cNvSpPr txBox="1"/>
          <p:nvPr>
            <p:custDataLst>
              <p:tags r:id="rId16"/>
            </p:custDataLst>
          </p:nvPr>
        </p:nvSpPr>
        <p:spPr>
          <a:xfrm>
            <a:off x="2199640" y="1519874"/>
            <a:ext cx="946151"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罢了</a:t>
            </a:r>
            <a:endParaRPr lang="zh-CN" altLang="en-US" sz="2400">
              <a:solidFill>
                <a:srgbClr val="00B050"/>
              </a:solidFill>
              <a:latin typeface="华文中宋" panose="02010600040101010101" charset="-122"/>
              <a:ea typeface="华文中宋" panose="02010600040101010101" charset="-122"/>
            </a:endParaRPr>
          </a:p>
        </p:txBody>
      </p:sp>
      <p:sp>
        <p:nvSpPr>
          <p:cNvPr id="11" name="文本框 10" title=""/>
          <p:cNvSpPr txBox="1"/>
          <p:nvPr>
            <p:custDataLst>
              <p:tags r:id="rId17"/>
            </p:custDataLst>
          </p:nvPr>
        </p:nvSpPr>
        <p:spPr>
          <a:xfrm>
            <a:off x="6882766" y="1519874"/>
            <a:ext cx="95821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舒展</a:t>
            </a:r>
            <a:endParaRPr lang="zh-CN" altLang="en-US" sz="2400">
              <a:solidFill>
                <a:srgbClr val="00B050"/>
              </a:solidFill>
              <a:latin typeface="华文中宋" panose="02010600040101010101" charset="-122"/>
              <a:ea typeface="华文中宋" panose="02010600040101010101" charset="-122"/>
            </a:endParaRPr>
          </a:p>
        </p:txBody>
      </p:sp>
      <p:sp>
        <p:nvSpPr>
          <p:cNvPr id="16" name="文本框 15" title=""/>
          <p:cNvSpPr txBox="1"/>
          <p:nvPr>
            <p:custDataLst>
              <p:tags r:id="rId18"/>
            </p:custDataLst>
          </p:nvPr>
        </p:nvSpPr>
        <p:spPr>
          <a:xfrm>
            <a:off x="8293736" y="1519874"/>
            <a:ext cx="91503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培土</a:t>
            </a:r>
            <a:endParaRPr lang="zh-CN" altLang="en-US" sz="2400">
              <a:solidFill>
                <a:srgbClr val="7030A0"/>
              </a:solidFill>
              <a:latin typeface="华文中宋" panose="02010600040101010101" charset="-122"/>
              <a:ea typeface="华文中宋" panose="02010600040101010101" charset="-122"/>
            </a:endParaRPr>
          </a:p>
        </p:txBody>
      </p:sp>
      <p:sp>
        <p:nvSpPr>
          <p:cNvPr id="17" name="文本框 16" title=""/>
          <p:cNvSpPr txBox="1"/>
          <p:nvPr>
            <p:custDataLst>
              <p:tags r:id="rId19"/>
            </p:custDataLst>
          </p:nvPr>
        </p:nvSpPr>
        <p:spPr>
          <a:xfrm>
            <a:off x="507365" y="3415993"/>
            <a:ext cx="1762760" cy="46037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旧，原来的</a:t>
            </a:r>
            <a:endParaRPr lang="zh-CN" altLang="en-US" sz="2400">
              <a:solidFill>
                <a:srgbClr val="00B050"/>
              </a:solidFill>
              <a:latin typeface="华文中宋" panose="02010600040101010101" charset="-122"/>
              <a:ea typeface="华文中宋" panose="02010600040101010101" charset="-122"/>
            </a:endParaRPr>
          </a:p>
        </p:txBody>
      </p:sp>
      <p:sp>
        <p:nvSpPr>
          <p:cNvPr id="18" name="文本框 17" title=""/>
          <p:cNvSpPr txBox="1"/>
          <p:nvPr>
            <p:custDataLst>
              <p:tags r:id="rId20"/>
            </p:custDataLst>
          </p:nvPr>
        </p:nvSpPr>
        <p:spPr>
          <a:xfrm>
            <a:off x="3820797" y="2481898"/>
            <a:ext cx="336105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已经</a:t>
            </a:r>
            <a:r>
              <a:rPr lang="en-US" altLang="zh-CN" sz="2400">
                <a:solidFill>
                  <a:srgbClr val="7030A0"/>
                </a:solidFill>
                <a:latin typeface="华文中宋" panose="02010600040101010101" charset="-122"/>
                <a:ea typeface="华文中宋" panose="02010600040101010101" charset="-122"/>
              </a:rPr>
              <a:t>;</a:t>
            </a:r>
            <a:r>
              <a:rPr lang="zh-CN" altLang="en-US" sz="2400">
                <a:solidFill>
                  <a:srgbClr val="7030A0"/>
                </a:solidFill>
                <a:latin typeface="华文中宋" panose="02010600040101010101" charset="-122"/>
                <a:ea typeface="华文中宋" panose="02010600040101010101" charset="-122"/>
              </a:rPr>
              <a:t>这样</a:t>
            </a:r>
            <a:r>
              <a:rPr lang="en-US" altLang="zh-CN" sz="2400">
                <a:solidFill>
                  <a:srgbClr val="7030A0"/>
                </a:solidFill>
                <a:latin typeface="华文中宋" panose="02010600040101010101" charset="-122"/>
                <a:ea typeface="华文中宋" panose="02010600040101010101" charset="-122"/>
              </a:rPr>
              <a:t>;</a:t>
            </a:r>
            <a:r>
              <a:rPr lang="zh-CN" altLang="en-US" sz="2400">
                <a:solidFill>
                  <a:srgbClr val="7030A0"/>
                </a:solidFill>
                <a:latin typeface="华文中宋" panose="02010600040101010101" charset="-122"/>
                <a:ea typeface="华文中宋" panose="02010600040101010101" charset="-122"/>
              </a:rPr>
              <a:t>已</a:t>
            </a:r>
            <a:r>
              <a:rPr lang="en-US" altLang="zh-CN" sz="2400">
                <a:solidFill>
                  <a:srgbClr val="7030A0"/>
                </a:solidFill>
                <a:latin typeface="华文中宋" panose="02010600040101010101" charset="-122"/>
                <a:ea typeface="华文中宋" panose="02010600040101010101" charset="-122"/>
              </a:rPr>
              <a:t>,“</a:t>
            </a:r>
            <a:r>
              <a:rPr lang="zh-CN" altLang="en-US" sz="2400">
                <a:solidFill>
                  <a:srgbClr val="7030A0"/>
                </a:solidFill>
                <a:latin typeface="华文中宋" panose="02010600040101010101" charset="-122"/>
                <a:ea typeface="华文中宋" panose="02010600040101010101" charset="-122"/>
              </a:rPr>
              <a:t>矣</a:t>
            </a:r>
            <a:r>
              <a:rPr lang="en-US" altLang="zh-CN" sz="2400">
                <a:solidFill>
                  <a:srgbClr val="7030A0"/>
                </a:solidFill>
                <a:latin typeface="华文中宋" panose="02010600040101010101" charset="-122"/>
                <a:ea typeface="华文中宋" panose="02010600040101010101" charset="-122"/>
              </a:rPr>
              <a:t>”,</a:t>
            </a:r>
            <a:r>
              <a:rPr lang="zh-CN" altLang="en-US" sz="2400">
                <a:solidFill>
                  <a:srgbClr val="7030A0"/>
                </a:solidFill>
                <a:latin typeface="华文中宋" panose="02010600040101010101" charset="-122"/>
                <a:ea typeface="华文中宋" panose="02010600040101010101" charset="-122"/>
              </a:rPr>
              <a:t>了</a:t>
            </a:r>
            <a:endParaRPr lang="zh-CN" altLang="en-US" sz="2400">
              <a:solidFill>
                <a:srgbClr val="7030A0"/>
              </a:solidFill>
              <a:latin typeface="华文中宋" panose="02010600040101010101" charset="-122"/>
              <a:ea typeface="华文中宋" panose="02010600040101010101" charset="-122"/>
            </a:endParaRPr>
          </a:p>
        </p:txBody>
      </p:sp>
      <p:sp>
        <p:nvSpPr>
          <p:cNvPr id="19" name="文本框 18" title=""/>
          <p:cNvSpPr txBox="1"/>
          <p:nvPr>
            <p:custDataLst>
              <p:tags r:id="rId21"/>
            </p:custDataLst>
          </p:nvPr>
        </p:nvSpPr>
        <p:spPr>
          <a:xfrm>
            <a:off x="1751330" y="2481908"/>
            <a:ext cx="918845" cy="46037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捣土</a:t>
            </a:r>
            <a:endParaRPr lang="zh-CN" altLang="en-US" sz="2400">
              <a:solidFill>
                <a:srgbClr val="7030A0"/>
              </a:solidFill>
              <a:latin typeface="华文中宋" panose="02010600040101010101" charset="-122"/>
              <a:ea typeface="华文中宋" panose="02010600040101010101" charset="-122"/>
            </a:endParaRPr>
          </a:p>
        </p:txBody>
      </p:sp>
      <p:sp>
        <p:nvSpPr>
          <p:cNvPr id="20" name="文本框 19" title=""/>
          <p:cNvSpPr txBox="1"/>
          <p:nvPr>
            <p:custDataLst>
              <p:tags r:id="rId22"/>
            </p:custDataLst>
          </p:nvPr>
        </p:nvSpPr>
        <p:spPr>
          <a:xfrm>
            <a:off x="2768600" y="2480628"/>
            <a:ext cx="877571"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结实</a:t>
            </a:r>
            <a:endParaRPr lang="zh-CN" altLang="en-US" sz="2400">
              <a:solidFill>
                <a:srgbClr val="00B050"/>
              </a:solidFill>
              <a:latin typeface="华文中宋" panose="02010600040101010101" charset="-122"/>
              <a:ea typeface="华文中宋" panose="02010600040101010101" charset="-122"/>
            </a:endParaRPr>
          </a:p>
        </p:txBody>
      </p:sp>
      <p:sp>
        <p:nvSpPr>
          <p:cNvPr id="21" name="文本框 20" title=""/>
          <p:cNvSpPr txBox="1"/>
          <p:nvPr>
            <p:custDataLst>
              <p:tags r:id="rId23"/>
            </p:custDataLst>
          </p:nvPr>
        </p:nvSpPr>
        <p:spPr>
          <a:xfrm>
            <a:off x="7976235" y="2482543"/>
            <a:ext cx="1232535" cy="46037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栽种</a:t>
            </a:r>
            <a:endParaRPr lang="zh-CN" altLang="en-US" sz="2400">
              <a:solidFill>
                <a:srgbClr val="7030A0"/>
              </a:solidFill>
              <a:latin typeface="华文中宋" panose="02010600040101010101" charset="-122"/>
              <a:ea typeface="华文中宋" panose="02010600040101010101" charset="-122"/>
            </a:endParaRPr>
          </a:p>
        </p:txBody>
      </p:sp>
      <p:sp>
        <p:nvSpPr>
          <p:cNvPr id="22" name="文本框 21" title=""/>
          <p:cNvSpPr txBox="1"/>
          <p:nvPr>
            <p:custDataLst>
              <p:tags r:id="rId24"/>
            </p:custDataLst>
          </p:nvPr>
        </p:nvSpPr>
        <p:spPr>
          <a:xfrm>
            <a:off x="9374506" y="2481898"/>
            <a:ext cx="242887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像对待孩子那样</a:t>
            </a:r>
            <a:endParaRPr lang="zh-CN" altLang="en-US" sz="2400">
              <a:solidFill>
                <a:srgbClr val="7030A0"/>
              </a:solidFill>
              <a:latin typeface="华文中宋" panose="02010600040101010101" charset="-122"/>
              <a:ea typeface="华文中宋" panose="02010600040101010101" charset="-122"/>
            </a:endParaRPr>
          </a:p>
        </p:txBody>
      </p:sp>
      <p:sp>
        <p:nvSpPr>
          <p:cNvPr id="23" name="文本框 22" title=""/>
          <p:cNvSpPr txBox="1"/>
          <p:nvPr>
            <p:custDataLst>
              <p:tags r:id="rId25"/>
            </p:custDataLst>
          </p:nvPr>
        </p:nvSpPr>
        <p:spPr>
          <a:xfrm>
            <a:off x="715009" y="4350069"/>
            <a:ext cx="2101851"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放在一边不管</a:t>
            </a:r>
            <a:endParaRPr lang="zh-CN" altLang="en-US" sz="2400">
              <a:solidFill>
                <a:srgbClr val="7030A0"/>
              </a:solidFill>
              <a:latin typeface="华文中宋" panose="02010600040101010101" charset="-122"/>
              <a:ea typeface="华文中宋" panose="02010600040101010101" charset="-122"/>
            </a:endParaRPr>
          </a:p>
        </p:txBody>
      </p:sp>
      <p:sp>
        <p:nvSpPr>
          <p:cNvPr id="24" name="文本框 23" title=""/>
          <p:cNvSpPr txBox="1"/>
          <p:nvPr>
            <p:custDataLst>
              <p:tags r:id="rId26"/>
            </p:custDataLst>
          </p:nvPr>
        </p:nvSpPr>
        <p:spPr>
          <a:xfrm>
            <a:off x="4319907" y="3468699"/>
            <a:ext cx="1104265" cy="46037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保全</a:t>
            </a:r>
            <a:endParaRPr lang="zh-CN" altLang="en-US" sz="2400">
              <a:solidFill>
                <a:srgbClr val="00B050"/>
              </a:solidFill>
              <a:latin typeface="华文中宋" panose="02010600040101010101" charset="-122"/>
              <a:ea typeface="华文中宋" panose="02010600040101010101" charset="-122"/>
            </a:endParaRPr>
          </a:p>
        </p:txBody>
      </p:sp>
      <p:sp>
        <p:nvSpPr>
          <p:cNvPr id="25" name="文本框 24" title=""/>
          <p:cNvSpPr txBox="1"/>
          <p:nvPr>
            <p:custDataLst>
              <p:tags r:id="rId27"/>
            </p:custDataLst>
          </p:nvPr>
        </p:nvSpPr>
        <p:spPr>
          <a:xfrm>
            <a:off x="8570597" y="3468689"/>
            <a:ext cx="88709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妨害</a:t>
            </a:r>
            <a:endParaRPr lang="zh-CN" altLang="en-US" sz="2400">
              <a:solidFill>
                <a:srgbClr val="00B050"/>
              </a:solidFill>
              <a:latin typeface="华文中宋" panose="02010600040101010101" charset="-122"/>
              <a:ea typeface="华文中宋" panose="02010600040101010101" charset="-122"/>
            </a:endParaRPr>
          </a:p>
        </p:txBody>
      </p:sp>
      <p:sp>
        <p:nvSpPr>
          <p:cNvPr id="26" name="文本框 25" title=""/>
          <p:cNvSpPr txBox="1"/>
          <p:nvPr>
            <p:custDataLst>
              <p:tags r:id="rId28"/>
            </p:custDataLst>
          </p:nvPr>
        </p:nvSpPr>
        <p:spPr>
          <a:xfrm>
            <a:off x="572770" y="5416550"/>
            <a:ext cx="2638425" cy="829945"/>
          </a:xfrm>
          <a:prstGeom prst="rect">
            <a:avLst/>
          </a:prstGeom>
          <a:noFill/>
          <a:ln w="12700" cmpd="sng">
            <a:solidFill>
              <a:srgbClr val="7030A0"/>
            </a:solidFill>
            <a:prstDash val="solid"/>
          </a:ln>
        </p:spPr>
        <p:txBody>
          <a:bodyPr wrap="square" rtlCol="0">
            <a:spAutoFit/>
          </a:bodyPr>
          <a:lstStyle/>
          <a:p>
            <a:pPr algn="l"/>
            <a:r>
              <a:rPr lang="zh-CN" altLang="en-US" sz="2400">
                <a:solidFill>
                  <a:srgbClr val="00B050"/>
                </a:solidFill>
                <a:latin typeface="华文中宋" panose="02010600040101010101" charset="-122"/>
                <a:ea typeface="华文中宋" panose="02010600040101010101" charset="-122"/>
              </a:rPr>
              <a:t>使动，使</a:t>
            </a:r>
            <a:r>
              <a:rPr lang="en-US" altLang="zh-CN" sz="2400">
                <a:solidFill>
                  <a:srgbClr val="00B050"/>
                </a:solidFill>
                <a:latin typeface="华文中宋" panose="02010600040101010101" charset="-122"/>
                <a:ea typeface="华文中宋" panose="02010600040101010101" charset="-122"/>
              </a:rPr>
              <a:t>……</a:t>
            </a:r>
            <a:r>
              <a:rPr lang="zh-CN" altLang="en-US" sz="2400">
                <a:solidFill>
                  <a:srgbClr val="00B050"/>
                </a:solidFill>
                <a:latin typeface="华文中宋" panose="02010600040101010101" charset="-122"/>
                <a:ea typeface="华文中宋" panose="02010600040101010101" charset="-122"/>
              </a:rPr>
              <a:t>硕大，使</a:t>
            </a:r>
            <a:r>
              <a:rPr lang="en-US" altLang="zh-CN" sz="2400">
                <a:solidFill>
                  <a:srgbClr val="00B050"/>
                </a:solidFill>
                <a:latin typeface="华文中宋" panose="02010600040101010101" charset="-122"/>
                <a:ea typeface="华文中宋" panose="02010600040101010101" charset="-122"/>
              </a:rPr>
              <a:t>……</a:t>
            </a:r>
            <a:r>
              <a:rPr lang="zh-CN" altLang="en-US" sz="2400">
                <a:solidFill>
                  <a:srgbClr val="00B050"/>
                </a:solidFill>
                <a:latin typeface="华文中宋" panose="02010600040101010101" charset="-122"/>
                <a:ea typeface="华文中宋" panose="02010600040101010101" charset="-122"/>
              </a:rPr>
              <a:t>茂盛</a:t>
            </a:r>
            <a:endParaRPr lang="zh-CN" altLang="en-US" sz="2400">
              <a:solidFill>
                <a:srgbClr val="00B050"/>
              </a:solidFill>
              <a:latin typeface="华文中宋" panose="02010600040101010101" charset="-122"/>
              <a:ea typeface="华文中宋" panose="02010600040101010101" charset="-122"/>
            </a:endParaRPr>
          </a:p>
        </p:txBody>
      </p:sp>
      <p:sp>
        <p:nvSpPr>
          <p:cNvPr id="27" name="文本框 26" title=""/>
          <p:cNvSpPr txBox="1"/>
          <p:nvPr>
            <p:custDataLst>
              <p:tags r:id="rId29"/>
            </p:custDataLst>
          </p:nvPr>
        </p:nvSpPr>
        <p:spPr>
          <a:xfrm>
            <a:off x="5989321" y="3468054"/>
            <a:ext cx="1783715" cy="461665"/>
          </a:xfrm>
          <a:prstGeom prst="rect">
            <a:avLst/>
          </a:prstGeom>
          <a:noFill/>
          <a:ln w="12700" cmpd="sng">
            <a:solidFill>
              <a:srgbClr val="7030A0"/>
            </a:solidFill>
            <a:prstDash val="solid"/>
          </a:ln>
        </p:spPr>
        <p:txBody>
          <a:bodyPr wrap="square" rtlCol="0">
            <a:spAutoFit/>
          </a:bodyPr>
          <a:lstStyle/>
          <a:p>
            <a:pPr algn="l"/>
            <a:r>
              <a:rPr lang="zh-CN" altLang="en-US" sz="2400">
                <a:solidFill>
                  <a:srgbClr val="00B050"/>
                </a:solidFill>
                <a:latin typeface="华文中宋" panose="02010600040101010101" charset="-122"/>
                <a:ea typeface="华文中宋" panose="02010600040101010101" charset="-122"/>
              </a:rPr>
              <a:t>得以（发展）</a:t>
            </a:r>
            <a:endParaRPr lang="zh-CN" altLang="en-US" sz="2400">
              <a:solidFill>
                <a:srgbClr val="00B050"/>
              </a:solidFill>
              <a:latin typeface="华文中宋" panose="02010600040101010101" charset="-122"/>
              <a:ea typeface="华文中宋" panose="02010600040101010101" charset="-122"/>
            </a:endParaRPr>
          </a:p>
        </p:txBody>
      </p:sp>
      <p:sp>
        <p:nvSpPr>
          <p:cNvPr id="28" name="文本框 27" title=""/>
          <p:cNvSpPr txBox="1"/>
          <p:nvPr>
            <p:custDataLst>
              <p:tags r:id="rId30"/>
            </p:custDataLst>
          </p:nvPr>
        </p:nvSpPr>
        <p:spPr>
          <a:xfrm>
            <a:off x="4875532" y="4454526"/>
            <a:ext cx="155638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它的果实</a:t>
            </a:r>
            <a:endParaRPr lang="zh-CN" altLang="en-US" sz="2400">
              <a:solidFill>
                <a:srgbClr val="7030A0"/>
              </a:solidFill>
              <a:latin typeface="华文中宋" panose="02010600040101010101" charset="-122"/>
              <a:ea typeface="华文中宋" panose="02010600040101010101" charset="-122"/>
            </a:endParaRPr>
          </a:p>
        </p:txBody>
      </p:sp>
      <p:sp>
        <p:nvSpPr>
          <p:cNvPr id="29" name="文本框 28" title=""/>
          <p:cNvSpPr txBox="1"/>
          <p:nvPr>
            <p:custDataLst>
              <p:tags r:id="rId31"/>
            </p:custDataLst>
          </p:nvPr>
        </p:nvSpPr>
        <p:spPr>
          <a:xfrm>
            <a:off x="3470276" y="4409441"/>
            <a:ext cx="140525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抑制损耗</a:t>
            </a:r>
            <a:endParaRPr lang="zh-CN" altLang="en-US" sz="2400">
              <a:solidFill>
                <a:srgbClr val="7030A0"/>
              </a:solidFill>
              <a:latin typeface="华文中宋" panose="02010600040101010101" charset="-122"/>
              <a:ea typeface="华文中宋" panose="02010600040101010101" charset="-122"/>
            </a:endParaRPr>
          </a:p>
        </p:txBody>
      </p:sp>
      <p:sp>
        <p:nvSpPr>
          <p:cNvPr id="30" name="文本框 29" title=""/>
          <p:cNvSpPr txBox="1"/>
          <p:nvPr>
            <p:custDataLst>
              <p:tags r:id="rId32"/>
            </p:custDataLst>
          </p:nvPr>
        </p:nvSpPr>
        <p:spPr>
          <a:xfrm>
            <a:off x="6565265" y="4454536"/>
            <a:ext cx="4669790" cy="46037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使动，使</a:t>
            </a:r>
            <a:r>
              <a:rPr lang="en-US" altLang="zh-CN" sz="2400">
                <a:solidFill>
                  <a:srgbClr val="00B050"/>
                </a:solidFill>
                <a:latin typeface="华文中宋" panose="02010600040101010101" charset="-122"/>
                <a:ea typeface="华文中宋" panose="02010600040101010101" charset="-122"/>
              </a:rPr>
              <a:t>……</a:t>
            </a:r>
            <a:r>
              <a:rPr lang="zh-CN" altLang="en-US" sz="2400">
                <a:solidFill>
                  <a:srgbClr val="00B050"/>
                </a:solidFill>
                <a:latin typeface="华文中宋" panose="02010600040101010101" charset="-122"/>
                <a:ea typeface="华文中宋" panose="02010600040101010101" charset="-122"/>
              </a:rPr>
              <a:t>早，使</a:t>
            </a:r>
            <a:r>
              <a:rPr lang="en-US" altLang="zh-CN" sz="2400">
                <a:solidFill>
                  <a:srgbClr val="00B050"/>
                </a:solidFill>
                <a:latin typeface="华文中宋" panose="02010600040101010101" charset="-122"/>
                <a:ea typeface="华文中宋" panose="02010600040101010101" charset="-122"/>
              </a:rPr>
              <a:t>……</a:t>
            </a:r>
            <a:r>
              <a:rPr lang="zh-CN" altLang="en-US" sz="2400">
                <a:solidFill>
                  <a:srgbClr val="00B050"/>
                </a:solidFill>
                <a:latin typeface="华文中宋" panose="02010600040101010101" charset="-122"/>
                <a:ea typeface="华文中宋" panose="02010600040101010101" charset="-122"/>
              </a:rPr>
              <a:t>多</a:t>
            </a:r>
            <a:endParaRPr lang="zh-CN" altLang="en-US" sz="2400">
              <a:solidFill>
                <a:srgbClr val="00B050"/>
              </a:solidFill>
              <a:latin typeface="华文中宋" panose="02010600040101010101" charset="-122"/>
              <a:ea typeface="华文中宋" panose="02010600040101010101" charset="-122"/>
            </a:endParaRPr>
          </a:p>
        </p:txBody>
      </p:sp>
      <p:sp>
        <p:nvSpPr>
          <p:cNvPr id="31" name="文本框 30" title=""/>
          <p:cNvSpPr txBox="1"/>
          <p:nvPr>
            <p:custDataLst>
              <p:tags r:id="rId33"/>
            </p:custDataLst>
          </p:nvPr>
        </p:nvSpPr>
        <p:spPr>
          <a:xfrm>
            <a:off x="414657" y="833757"/>
            <a:ext cx="1125855" cy="706755"/>
          </a:xfrm>
          <a:prstGeom prst="rect">
            <a:avLst/>
          </a:prstGeom>
          <a:noFill/>
        </p:spPr>
        <p:txBody>
          <a:bodyPr wrap="square" rtlCol="0">
            <a:spAutoFit/>
          </a:bodyPr>
          <a:lstStyle/>
          <a:p>
            <a:pPr algn="ctr"/>
            <a:r>
              <a:rPr lang="zh-CN" altLang="en-US" sz="4000">
                <a:latin typeface="Calibri"/>
              </a:rPr>
              <a:t>③</a:t>
            </a:r>
            <a:endParaRPr lang="zh-CN" altLang="en-US" sz="4000">
              <a:latin typeface="Calibri"/>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childTnLst>
                          </p:cTn>
                        </p:par>
                      </p:childTnLst>
                    </p:cTn>
                  </p:par>
                  <p:par>
                    <p:cTn id="8" fill="hold" nodeType="clickPar">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cBhvr>
                                    </p:anim>
                                  </p:childTnLst>
                                </p:cTn>
                              </p:par>
                            </p:childTnLst>
                          </p:cTn>
                        </p:par>
                      </p:childTnLst>
                    </p:cTn>
                  </p:par>
                  <p:par>
                    <p:cTn id="13" fill="hold" nodeType="clickPar">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to="" calcmode="lin" valueType="num">
                                      <p:cBhvr>
                                        <p:cTn id="17" dur="1" fill="hold"/>
                                        <p:tgtEl>
                                          <p:spTgt spid="7"/>
                                        </p:tgtEl>
                                      </p:cBhvr>
                                    </p:anim>
                                  </p:childTnLst>
                                </p:cTn>
                              </p:par>
                            </p:childTnLst>
                          </p:cTn>
                        </p:par>
                      </p:childTnLst>
                    </p:cTn>
                  </p:par>
                  <p:par>
                    <p:cTn id="18" fill="hold" nodeType="clickPar">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to="" calcmode="lin" valueType="num">
                                      <p:cBhvr>
                                        <p:cTn id="22" dur="1" fill="hold"/>
                                        <p:tgtEl>
                                          <p:spTgt spid="10"/>
                                        </p:tgtEl>
                                      </p:cBhvr>
                                    </p:anim>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to="" calcmode="lin" valueType="num">
                                      <p:cBhvr>
                                        <p:cTn id="32" dur="1" fill="hold"/>
                                        <p:tgtEl>
                                          <p:spTgt spid="9"/>
                                        </p:tgtEl>
                                      </p:cBhvr>
                                    </p:anim>
                                  </p:childTnLst>
                                </p:cTn>
                              </p:par>
                            </p:childTnLst>
                          </p:cTn>
                        </p:par>
                      </p:childTnLst>
                    </p:cTn>
                  </p:par>
                  <p:par>
                    <p:cTn id="33" fill="hold" nodeType="clickPar">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to="" calcmode="lin" valueType="num">
                                      <p:cBhvr>
                                        <p:cTn id="37" dur="1" fill="hold"/>
                                        <p:tgtEl>
                                          <p:spTgt spid="11"/>
                                        </p:tgtEl>
                                      </p:cBhvr>
                                    </p:anim>
                                  </p:childTnLst>
                                </p:cTn>
                              </p:par>
                            </p:childTnLst>
                          </p:cTn>
                        </p:par>
                      </p:childTnLst>
                    </p:cTn>
                  </p:par>
                  <p:par>
                    <p:cTn id="38" fill="hold" nodeType="clickPar">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to="" calcmode="lin" valueType="num">
                                      <p:cBhvr>
                                        <p:cTn id="42" dur="1" fill="hold"/>
                                        <p:tgtEl>
                                          <p:spTgt spid="16"/>
                                        </p:tgtEl>
                                      </p:cBhvr>
                                    </p:anim>
                                  </p:childTnLst>
                                </p:cTn>
                              </p:par>
                            </p:childTnLst>
                          </p:cTn>
                        </p:par>
                      </p:childTnLst>
                    </p:cTn>
                  </p:par>
                  <p:par>
                    <p:cTn id="43" fill="hold" nodeType="clickPar">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to="" calcmode="lin" valueType="num">
                                      <p:cBhvr>
                                        <p:cTn id="47" dur="1" fill="hold"/>
                                        <p:tgtEl>
                                          <p:spTgt spid="17"/>
                                        </p:tgtEl>
                                      </p:cBhvr>
                                    </p:anim>
                                  </p:childTnLst>
                                </p:cTn>
                              </p:par>
                            </p:childTnLst>
                          </p:cTn>
                        </p:par>
                      </p:childTnLst>
                    </p:cTn>
                  </p:par>
                  <p:par>
                    <p:cTn id="48" fill="hold" nodeType="clickPar">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to="" calcmode="lin" valueType="num">
                                      <p:cBhvr>
                                        <p:cTn id="52" dur="1" fill="hold"/>
                                        <p:tgtEl>
                                          <p:spTgt spid="19"/>
                                        </p:tgtEl>
                                      </p:cBhvr>
                                    </p:anim>
                                  </p:childTnLst>
                                </p:cTn>
                              </p:par>
                            </p:childTnLst>
                          </p:cTn>
                        </p:par>
                      </p:childTnLst>
                    </p:cTn>
                  </p:par>
                  <p:par>
                    <p:cTn id="53" fill="hold" nodeType="clickPar">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 to="" calcmode="lin" valueType="num">
                                      <p:cBhvr>
                                        <p:cTn id="57" dur="1" fill="hold"/>
                                        <p:tgtEl>
                                          <p:spTgt spid="20"/>
                                        </p:tgtEl>
                                      </p:cBhvr>
                                    </p:anim>
                                  </p:childTnLst>
                                </p:cTn>
                              </p:par>
                            </p:childTnLst>
                          </p:cTn>
                        </p:par>
                      </p:childTnLst>
                    </p:cTn>
                  </p:par>
                  <p:par>
                    <p:cTn id="58" fill="hold" nodeType="clickPar">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 to="" calcmode="lin" valueType="num">
                                      <p:cBhvr>
                                        <p:cTn id="62" dur="1" fill="hold"/>
                                        <p:tgtEl>
                                          <p:spTgt spid="18"/>
                                        </p:tgtEl>
                                      </p:cBhvr>
                                    </p:anim>
                                  </p:childTnLst>
                                </p:cTn>
                              </p:par>
                            </p:childTnLst>
                          </p:cTn>
                        </p:par>
                      </p:childTnLst>
                    </p:cTn>
                  </p:par>
                  <p:par>
                    <p:cTn id="63" fill="hold" nodeType="clickPar">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to="" calcmode="lin" valueType="num">
                                      <p:cBhvr>
                                        <p:cTn id="67" dur="1" fill="hold"/>
                                        <p:tgtEl>
                                          <p:spTgt spid="21"/>
                                        </p:tgtEl>
                                      </p:cBhvr>
                                    </p:anim>
                                  </p:childTnLst>
                                </p:cTn>
                              </p:par>
                            </p:childTnLst>
                          </p:cTn>
                        </p:par>
                      </p:childTnLst>
                    </p:cTn>
                  </p:par>
                  <p:par>
                    <p:cTn id="68" fill="hold" nodeType="clickPar">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 to="" calcmode="lin" valueType="num">
                                      <p:cBhvr>
                                        <p:cTn id="72" dur="1" fill="hold"/>
                                        <p:tgtEl>
                                          <p:spTgt spid="22"/>
                                        </p:tgtEl>
                                      </p:cBhvr>
                                    </p:anim>
                                  </p:childTnLst>
                                </p:cTn>
                              </p:par>
                            </p:childTnLst>
                          </p:cTn>
                        </p:par>
                      </p:childTnLst>
                    </p:cTn>
                  </p:par>
                  <p:par>
                    <p:cTn id="73" fill="hold" nodeType="clickPar">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to="" calcmode="lin" valueType="num">
                                      <p:cBhvr>
                                        <p:cTn id="77" dur="1" fill="hold"/>
                                        <p:tgtEl>
                                          <p:spTgt spid="23"/>
                                        </p:tgtEl>
                                      </p:cBhvr>
                                    </p:anim>
                                  </p:childTnLst>
                                </p:cTn>
                              </p:par>
                            </p:childTnLst>
                          </p:cTn>
                        </p:par>
                      </p:childTnLst>
                    </p:cTn>
                  </p:par>
                  <p:par>
                    <p:cTn id="78" fill="hold" nodeType="clickPar">
                      <p:stCondLst>
                        <p:cond delay="indefinite"/>
                      </p:stCondLst>
                      <p:childTnLst>
                        <p:par>
                          <p:cTn id="79" fill="hold">
                            <p:stCondLst>
                              <p:cond delay="0"/>
                            </p:stCondLst>
                            <p:childTnLst>
                              <p:par>
                                <p:cTn id="80" presetID="24" presetClass="entr" presetSubtype="0"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 to="" calcmode="lin" valueType="num">
                                      <p:cBhvr>
                                        <p:cTn id="82" dur="1" fill="hold"/>
                                        <p:tgtEl>
                                          <p:spTgt spid="24"/>
                                        </p:tgtEl>
                                      </p:cBhvr>
                                    </p:anim>
                                  </p:childTnLst>
                                </p:cTn>
                              </p:par>
                            </p:childTnLst>
                          </p:cTn>
                        </p:par>
                      </p:childTnLst>
                    </p:cTn>
                  </p:par>
                  <p:par>
                    <p:cTn id="83" fill="hold" nodeType="clickPar">
                      <p:stCondLst>
                        <p:cond delay="indefinite"/>
                      </p:stCondLst>
                      <p:childTnLst>
                        <p:par>
                          <p:cTn id="84" fill="hold">
                            <p:stCondLst>
                              <p:cond delay="0"/>
                            </p:stCondLst>
                            <p:childTnLst>
                              <p:par>
                                <p:cTn id="85" presetID="24"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 to="" calcmode="lin" valueType="num">
                                      <p:cBhvr>
                                        <p:cTn id="87" dur="1" fill="hold"/>
                                        <p:tgtEl>
                                          <p:spTgt spid="27"/>
                                        </p:tgtEl>
                                      </p:cBhvr>
                                    </p:anim>
                                  </p:childTnLst>
                                </p:cTn>
                              </p:par>
                            </p:childTnLst>
                          </p:cTn>
                        </p:par>
                      </p:childTnLst>
                    </p:cTn>
                  </p:par>
                  <p:par>
                    <p:cTn id="88" fill="hold" nodeType="clickPar">
                      <p:stCondLst>
                        <p:cond delay="indefinite"/>
                      </p:stCondLst>
                      <p:childTnLst>
                        <p:par>
                          <p:cTn id="89" fill="hold">
                            <p:stCondLst>
                              <p:cond delay="0"/>
                            </p:stCondLst>
                            <p:childTnLst>
                              <p:par>
                                <p:cTn id="90" presetID="24" presetClass="entr" presetSubtype="0" fill="hold" grpId="0" nodeType="clickEffect">
                                  <p:stCondLst>
                                    <p:cond delay="0"/>
                                  </p:stCondLst>
                                  <p:childTnLst>
                                    <p:set>
                                      <p:cBhvr>
                                        <p:cTn id="91" dur="1" fill="hold">
                                          <p:stCondLst>
                                            <p:cond delay="0"/>
                                          </p:stCondLst>
                                        </p:cTn>
                                        <p:tgtEl>
                                          <p:spTgt spid="25"/>
                                        </p:tgtEl>
                                        <p:attrNameLst>
                                          <p:attrName>style.visibility</p:attrName>
                                        </p:attrNameLst>
                                      </p:cBhvr>
                                      <p:to>
                                        <p:strVal val="visible"/>
                                      </p:to>
                                    </p:set>
                                    <p:anim to="" calcmode="lin" valueType="num">
                                      <p:cBhvr>
                                        <p:cTn id="92" dur="1" fill="hold"/>
                                        <p:tgtEl>
                                          <p:spTgt spid="25"/>
                                        </p:tgtEl>
                                      </p:cBhvr>
                                    </p:anim>
                                  </p:childTnLst>
                                </p:cTn>
                              </p:par>
                            </p:childTnLst>
                          </p:cTn>
                        </p:par>
                      </p:childTnLst>
                    </p:cTn>
                  </p:par>
                  <p:par>
                    <p:cTn id="93" fill="hold" nodeType="clickPar">
                      <p:stCondLst>
                        <p:cond delay="indefinite"/>
                      </p:stCondLst>
                      <p:childTnLst>
                        <p:par>
                          <p:cTn id="94" fill="hold">
                            <p:stCondLst>
                              <p:cond delay="0"/>
                            </p:stCondLst>
                            <p:childTnLst>
                              <p:par>
                                <p:cTn id="95" presetID="24" presetClass="entr" presetSubtype="0" fill="hold" grpId="0" nodeType="clickEffect">
                                  <p:stCondLst>
                                    <p:cond delay="0"/>
                                  </p:stCondLst>
                                  <p:childTnLst>
                                    <p:set>
                                      <p:cBhvr>
                                        <p:cTn id="96" dur="1" fill="hold">
                                          <p:stCondLst>
                                            <p:cond delay="0"/>
                                          </p:stCondLst>
                                        </p:cTn>
                                        <p:tgtEl>
                                          <p:spTgt spid="26"/>
                                        </p:tgtEl>
                                        <p:attrNameLst>
                                          <p:attrName>style.visibility</p:attrName>
                                        </p:attrNameLst>
                                      </p:cBhvr>
                                      <p:to>
                                        <p:strVal val="visible"/>
                                      </p:to>
                                    </p:set>
                                    <p:anim to="" calcmode="lin" valueType="num">
                                      <p:cBhvr>
                                        <p:cTn id="97" dur="1" fill="hold"/>
                                        <p:tgtEl>
                                          <p:spTgt spid="26"/>
                                        </p:tgtEl>
                                      </p:cBhvr>
                                    </p:anim>
                                  </p:childTnLst>
                                </p:cTn>
                              </p:par>
                            </p:childTnLst>
                          </p:cTn>
                        </p:par>
                      </p:childTnLst>
                    </p:cTn>
                  </p:par>
                  <p:par>
                    <p:cTn id="98" fill="hold" nodeType="clickPar">
                      <p:stCondLst>
                        <p:cond delay="indefinite"/>
                      </p:stCondLst>
                      <p:childTnLst>
                        <p:par>
                          <p:cTn id="99" fill="hold">
                            <p:stCondLst>
                              <p:cond delay="0"/>
                            </p:stCondLst>
                            <p:childTnLst>
                              <p:par>
                                <p:cTn id="100" presetID="24" presetClass="entr" presetSubtype="0" fill="hold" grpId="0" nodeType="clickEffect">
                                  <p:stCondLst>
                                    <p:cond delay="0"/>
                                  </p:stCondLst>
                                  <p:childTnLst>
                                    <p:set>
                                      <p:cBhvr>
                                        <p:cTn id="101" dur="1" fill="hold">
                                          <p:stCondLst>
                                            <p:cond delay="0"/>
                                          </p:stCondLst>
                                        </p:cTn>
                                        <p:tgtEl>
                                          <p:spTgt spid="29"/>
                                        </p:tgtEl>
                                        <p:attrNameLst>
                                          <p:attrName>style.visibility</p:attrName>
                                        </p:attrNameLst>
                                      </p:cBhvr>
                                      <p:to>
                                        <p:strVal val="visible"/>
                                      </p:to>
                                    </p:set>
                                    <p:anim to="" calcmode="lin" valueType="num">
                                      <p:cBhvr>
                                        <p:cTn id="102" dur="1" fill="hold"/>
                                        <p:tgtEl>
                                          <p:spTgt spid="29"/>
                                        </p:tgtEl>
                                      </p:cBhvr>
                                    </p:anim>
                                  </p:childTnLst>
                                </p:cTn>
                              </p:par>
                            </p:childTnLst>
                          </p:cTn>
                        </p:par>
                      </p:childTnLst>
                    </p:cTn>
                  </p:par>
                  <p:par>
                    <p:cTn id="103" fill="hold" nodeType="clickPar">
                      <p:stCondLst>
                        <p:cond delay="indefinite"/>
                      </p:stCondLst>
                      <p:childTnLst>
                        <p:par>
                          <p:cTn id="104" fill="hold">
                            <p:stCondLst>
                              <p:cond delay="0"/>
                            </p:stCondLst>
                            <p:childTnLst>
                              <p:par>
                                <p:cTn id="105" presetID="24" presetClass="entr" presetSubtype="0"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 to="" calcmode="lin" valueType="num">
                                      <p:cBhvr>
                                        <p:cTn id="107" dur="1" fill="hold"/>
                                        <p:tgtEl>
                                          <p:spTgt spid="28"/>
                                        </p:tgtEl>
                                      </p:cBhvr>
                                    </p:anim>
                                  </p:childTnLst>
                                </p:cTn>
                              </p:par>
                            </p:childTnLst>
                          </p:cTn>
                        </p:par>
                      </p:childTnLst>
                    </p:cTn>
                  </p:par>
                  <p:par>
                    <p:cTn id="108" fill="hold" nodeType="clickPar">
                      <p:stCondLst>
                        <p:cond delay="indefinite"/>
                      </p:stCondLst>
                      <p:childTnLst>
                        <p:par>
                          <p:cTn id="109" fill="hold">
                            <p:stCondLst>
                              <p:cond delay="0"/>
                            </p:stCondLst>
                            <p:childTnLst>
                              <p:par>
                                <p:cTn id="110" presetID="24" presetClass="entr" presetSubtype="0" fill="hold" grpId="0" nodeType="clickEffect">
                                  <p:stCondLst>
                                    <p:cond delay="0"/>
                                  </p:stCondLst>
                                  <p:childTnLst>
                                    <p:set>
                                      <p:cBhvr>
                                        <p:cTn id="111" dur="1" fill="hold">
                                          <p:stCondLst>
                                            <p:cond delay="0"/>
                                          </p:stCondLst>
                                        </p:cTn>
                                        <p:tgtEl>
                                          <p:spTgt spid="30"/>
                                        </p:tgtEl>
                                        <p:attrNameLst>
                                          <p:attrName>style.visibility</p:attrName>
                                        </p:attrNameLst>
                                      </p:cBhvr>
                                      <p:to>
                                        <p:strVal val="visible"/>
                                      </p:to>
                                    </p:set>
                                    <p:anim to="" calcmode="lin" valueType="num">
                                      <p:cBhvr>
                                        <p:cTn id="112" dur="1" fill="hold"/>
                                        <p:tgtEl>
                                          <p:spTgt spid="3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25" name="图片 24" title=""/>
          <p:cNvPicPr>
            <a:picLocks noChangeAspect="1"/>
          </p:cNvPicPr>
          <p:nvPr>
            <p:custDataLst>
              <p:tags r:id="rId4"/>
            </p:custDataLst>
          </p:nvPr>
        </p:nvPicPr>
        <p:blipFill>
          <a:blip r:embed="rId3"/>
          <a:stretch>
            <a:fillRect/>
          </a:stretch>
        </p:blipFill>
        <p:spPr>
          <a:xfrm>
            <a:off x="0" y="3810"/>
            <a:ext cx="12192000" cy="6854190"/>
          </a:xfrm>
          <a:prstGeom prst="rect">
            <a:avLst/>
          </a:prstGeom>
        </p:spPr>
      </p:pic>
      <p:cxnSp>
        <p:nvCxnSpPr>
          <p:cNvPr id="3" name="直接连接符 2" title=""/>
          <p:cNvCxnSpPr/>
          <p:nvPr>
            <p:custDataLst>
              <p:tags r:id="rId5"/>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6"/>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疏通文意</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7"/>
            </p:custDataLst>
          </p:nvPr>
        </p:nvGrpSpPr>
        <p:grpSpPr>
          <a:xfrm>
            <a:off x="255905" y="279400"/>
            <a:ext cx="562610" cy="513080"/>
            <a:chOff x="2121873" y="1511588"/>
            <a:chExt cx="445481" cy="469613"/>
          </a:xfrm>
        </p:grpSpPr>
        <p:sp>
          <p:nvSpPr>
            <p:cNvPr id="14" name="矩形 13"/>
            <p:cNvSpPr/>
            <p:nvPr>
              <p:custDataLst>
                <p:tags r:id="rId8"/>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9"/>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 name="文本框 4" title=""/>
          <p:cNvSpPr txBox="1"/>
          <p:nvPr>
            <p:custDataLst>
              <p:tags r:id="rId10"/>
            </p:custDataLst>
          </p:nvPr>
        </p:nvSpPr>
        <p:spPr>
          <a:xfrm>
            <a:off x="392431" y="727076"/>
            <a:ext cx="11441431" cy="5506085"/>
          </a:xfrm>
          <a:prstGeom prst="rect">
            <a:avLst/>
          </a:prstGeom>
          <a:noFill/>
        </p:spPr>
        <p:txBody>
          <a:bodyPr wrap="square" rtlCol="0" anchor="t">
            <a:spAutoFit/>
          </a:bodyPr>
          <a:lstStyle/>
          <a:p>
            <a:pPr>
              <a:lnSpc>
                <a:spcPct val="220000"/>
              </a:lnSpc>
            </a:pPr>
            <a:r>
              <a:rPr lang="en-US" altLang="zh-CN" sz="3200">
                <a:latin typeface="华文中宋" panose="02010600040101010101" charset="-122"/>
                <a:ea typeface="华文中宋" panose="02010600040101010101" charset="-122"/>
                <a:cs typeface="华文中宋" panose="02010600040101010101" charset="-122"/>
              </a:rPr>
              <a:t>    </a:t>
            </a:r>
            <a:r>
              <a:rPr lang="zh-CN" altLang="en-US" sz="3200" b="1">
                <a:latin typeface="华文中宋" panose="02010600040101010101" charset="-122"/>
                <a:ea typeface="华文中宋" panose="02010600040101010101" charset="-122"/>
                <a:cs typeface="华文中宋" panose="02010600040101010101" charset="-122"/>
              </a:rPr>
              <a:t>他植者则</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不然</a:t>
            </a:r>
            <a:r>
              <a:rPr lang="zh-CN" altLang="en-US" sz="3200" b="1">
                <a:latin typeface="华文中宋" panose="02010600040101010101" charset="-122"/>
                <a:ea typeface="华文中宋" panose="02010600040101010101" charset="-122"/>
                <a:cs typeface="华文中宋" panose="02010600040101010101" charset="-122"/>
              </a:rPr>
              <a:t>，根</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拳</a:t>
            </a:r>
            <a:r>
              <a:rPr lang="zh-CN" altLang="en-US" sz="3200" b="1">
                <a:latin typeface="华文中宋" panose="02010600040101010101" charset="-122"/>
                <a:ea typeface="华文中宋" panose="02010600040101010101" charset="-122"/>
                <a:cs typeface="华文中宋" panose="02010600040101010101" charset="-122"/>
              </a:rPr>
              <a:t>而土</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易</a:t>
            </a:r>
            <a:r>
              <a:rPr lang="zh-CN" altLang="en-US" sz="3200" b="1">
                <a:latin typeface="华文中宋" panose="02010600040101010101" charset="-122"/>
                <a:ea typeface="华文中宋" panose="02010600040101010101" charset="-122"/>
                <a:cs typeface="华文中宋" panose="02010600040101010101" charset="-122"/>
              </a:rPr>
              <a:t>，其培之也，</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若</a:t>
            </a:r>
            <a:r>
              <a:rPr lang="zh-CN" altLang="en-US" sz="3200" b="1" u="sng">
                <a:solidFill>
                  <a:srgbClr val="00B050"/>
                </a:solidFill>
                <a:latin typeface="华文中宋" panose="02010600040101010101" charset="-122"/>
                <a:ea typeface="华文中宋" panose="02010600040101010101" charset="-122"/>
                <a:cs typeface="华文中宋" panose="02010600040101010101" charset="-122"/>
              </a:rPr>
              <a:t>不过</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焉则不及</a:t>
            </a:r>
            <a:r>
              <a:rPr lang="zh-CN" altLang="en-US" sz="3200" b="1">
                <a:latin typeface="华文中宋" panose="02010600040101010101" charset="-122"/>
                <a:ea typeface="华文中宋" panose="02010600040101010101" charset="-122"/>
                <a:cs typeface="华文中宋" panose="02010600040101010101" charset="-122"/>
              </a:rPr>
              <a:t>。</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苟</a:t>
            </a:r>
            <a:r>
              <a:rPr lang="zh-CN" altLang="en-US" sz="3200" b="1">
                <a:latin typeface="华文中宋" panose="02010600040101010101" charset="-122"/>
                <a:ea typeface="华文中宋" panose="02010600040101010101" charset="-122"/>
                <a:cs typeface="华文中宋" panose="02010600040101010101" charset="-122"/>
              </a:rPr>
              <a:t>有能</a:t>
            </a:r>
            <a:r>
              <a:rPr lang="zh-CN" altLang="en-US" sz="3200" b="1" u="sng">
                <a:solidFill>
                  <a:srgbClr val="00B050"/>
                </a:solidFill>
                <a:latin typeface="华文中宋" panose="02010600040101010101" charset="-122"/>
                <a:ea typeface="华文中宋" panose="02010600040101010101" charset="-122"/>
                <a:cs typeface="华文中宋" panose="02010600040101010101" charset="-122"/>
              </a:rPr>
              <a:t>反是者</a:t>
            </a:r>
            <a:r>
              <a:rPr lang="zh-CN" altLang="en-US" sz="3200" b="1">
                <a:latin typeface="华文中宋" panose="02010600040101010101" charset="-122"/>
                <a:ea typeface="华文中宋" panose="02010600040101010101" charset="-122"/>
                <a:cs typeface="华文中宋" panose="02010600040101010101" charset="-122"/>
              </a:rPr>
              <a:t>，则又爱之太</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恩</a:t>
            </a:r>
            <a:r>
              <a:rPr lang="zh-CN" altLang="en-US" sz="3200" b="1">
                <a:latin typeface="华文中宋" panose="02010600040101010101" charset="-122"/>
                <a:ea typeface="华文中宋" panose="02010600040101010101" charset="-122"/>
                <a:cs typeface="华文中宋" panose="02010600040101010101" charset="-122"/>
              </a:rPr>
              <a:t>，忧之太勤，</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旦</a:t>
            </a:r>
            <a:r>
              <a:rPr lang="zh-CN" altLang="en-US" sz="3200" b="1">
                <a:latin typeface="华文中宋" panose="02010600040101010101" charset="-122"/>
                <a:ea typeface="华文中宋" panose="02010600040101010101" charset="-122"/>
                <a:cs typeface="华文中宋" panose="02010600040101010101" charset="-122"/>
              </a:rPr>
              <a:t>视而暮抚，已去而复</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顾。</a:t>
            </a:r>
            <a:r>
              <a:rPr lang="zh-CN" altLang="en-US" sz="3200" b="1">
                <a:latin typeface="华文中宋" panose="02010600040101010101" charset="-122"/>
                <a:ea typeface="华文中宋" panose="02010600040101010101" charset="-122"/>
                <a:cs typeface="华文中宋" panose="02010600040101010101" charset="-122"/>
              </a:rPr>
              <a:t>甚者，</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爪</a:t>
            </a:r>
            <a:r>
              <a:rPr lang="zh-CN" altLang="en-US" sz="3200" b="1">
                <a:latin typeface="华文中宋" panose="02010600040101010101" charset="-122"/>
                <a:ea typeface="华文中宋" panose="02010600040101010101" charset="-122"/>
                <a:cs typeface="华文中宋" panose="02010600040101010101" charset="-122"/>
              </a:rPr>
              <a:t>其</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肤</a:t>
            </a:r>
            <a:r>
              <a:rPr lang="zh-CN" altLang="en-US" sz="3200" b="1">
                <a:latin typeface="华文中宋" panose="02010600040101010101" charset="-122"/>
                <a:ea typeface="华文中宋" panose="02010600040101010101" charset="-122"/>
                <a:cs typeface="华文中宋" panose="02010600040101010101" charset="-122"/>
              </a:rPr>
              <a:t>以</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验</a:t>
            </a:r>
            <a:r>
              <a:rPr lang="zh-CN" altLang="en-US" sz="3200" b="1">
                <a:latin typeface="华文中宋" panose="02010600040101010101" charset="-122"/>
                <a:ea typeface="华文中宋" panose="02010600040101010101" charset="-122"/>
                <a:cs typeface="华文中宋" panose="02010600040101010101" charset="-122"/>
              </a:rPr>
              <a:t>其</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生</a:t>
            </a:r>
            <a:r>
              <a:rPr lang="zh-CN" altLang="en-US" sz="3200" b="1">
                <a:latin typeface="华文中宋" panose="02010600040101010101" charset="-122"/>
                <a:ea typeface="华文中宋" panose="02010600040101010101" charset="-122"/>
                <a:cs typeface="华文中宋" panose="02010600040101010101" charset="-122"/>
              </a:rPr>
              <a:t>枯，摇其</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本</a:t>
            </a:r>
            <a:r>
              <a:rPr lang="zh-CN" altLang="en-US" sz="3200" b="1">
                <a:latin typeface="华文中宋" panose="02010600040101010101" charset="-122"/>
                <a:ea typeface="华文中宋" panose="02010600040101010101" charset="-122"/>
                <a:cs typeface="华文中宋" panose="02010600040101010101" charset="-122"/>
              </a:rPr>
              <a:t>以观其</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疏密</a:t>
            </a:r>
            <a:r>
              <a:rPr lang="zh-CN" altLang="en-US" sz="3200" b="1">
                <a:latin typeface="华文中宋" panose="02010600040101010101" charset="-122"/>
                <a:ea typeface="华文中宋" panose="02010600040101010101" charset="-122"/>
                <a:cs typeface="华文中宋" panose="02010600040101010101" charset="-122"/>
              </a:rPr>
              <a:t>，而木之性日</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以</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离</a:t>
            </a:r>
            <a:r>
              <a:rPr lang="zh-CN" altLang="en-US" sz="3200" b="1">
                <a:latin typeface="华文中宋" panose="02010600040101010101" charset="-122"/>
                <a:ea typeface="华文中宋" panose="02010600040101010101" charset="-122"/>
                <a:cs typeface="华文中宋" panose="02010600040101010101" charset="-122"/>
              </a:rPr>
              <a:t>矣。虽曰爱之，</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其实</a:t>
            </a:r>
            <a:r>
              <a:rPr lang="zh-CN" altLang="en-US" sz="3200" b="1">
                <a:latin typeface="华文中宋" panose="02010600040101010101" charset="-122"/>
                <a:ea typeface="华文中宋" panose="02010600040101010101" charset="-122"/>
                <a:cs typeface="华文中宋" panose="02010600040101010101" charset="-122"/>
              </a:rPr>
              <a:t>害之；虽曰忧之，其实仇之，故</a:t>
            </a:r>
            <a:r>
              <a:rPr lang="zh-CN" altLang="en-US" sz="3200" b="1" u="sng">
                <a:solidFill>
                  <a:srgbClr val="00B050"/>
                </a:solidFill>
                <a:latin typeface="华文中宋" panose="02010600040101010101" charset="-122"/>
                <a:ea typeface="华文中宋" panose="02010600040101010101" charset="-122"/>
                <a:cs typeface="华文中宋" panose="02010600040101010101" charset="-122"/>
              </a:rPr>
              <a:t>不我若</a:t>
            </a:r>
            <a:r>
              <a:rPr lang="zh-CN" altLang="en-US" sz="3200" b="1">
                <a:latin typeface="华文中宋" panose="02010600040101010101" charset="-122"/>
                <a:ea typeface="华文中宋" panose="02010600040101010101" charset="-122"/>
                <a:cs typeface="华文中宋" panose="02010600040101010101" charset="-122"/>
              </a:rPr>
              <a:t>也。</a:t>
            </a:r>
            <a:r>
              <a:rPr lang="zh-CN" altLang="en-US" sz="3200" b="1" u="sng">
                <a:solidFill>
                  <a:srgbClr val="00B050"/>
                </a:solidFill>
                <a:latin typeface="华文中宋" panose="02010600040101010101" charset="-122"/>
                <a:ea typeface="华文中宋" panose="02010600040101010101" charset="-122"/>
                <a:cs typeface="华文中宋" panose="02010600040101010101" charset="-122"/>
              </a:rPr>
              <a:t>吾又何能为哉</a:t>
            </a:r>
            <a:r>
              <a:rPr lang="zh-CN" altLang="en-US" sz="3200" b="1">
                <a:latin typeface="华文中宋" panose="02010600040101010101" charset="-122"/>
                <a:ea typeface="华文中宋" panose="02010600040101010101" charset="-122"/>
                <a:cs typeface="华文中宋" panose="02010600040101010101" charset="-122"/>
              </a:rPr>
              <a:t>！” </a:t>
            </a:r>
            <a:endParaRPr lang="zh-CN" altLang="en-US" sz="3200" b="1">
              <a:latin typeface="华文中宋" panose="02010600040101010101" charset="-122"/>
              <a:ea typeface="华文中宋" panose="02010600040101010101" charset="-122"/>
              <a:cs typeface="华文中宋" panose="02010600040101010101" charset="-122"/>
            </a:endParaRPr>
          </a:p>
        </p:txBody>
      </p:sp>
      <p:sp>
        <p:nvSpPr>
          <p:cNvPr id="4" name="文本框 3" title=""/>
          <p:cNvSpPr txBox="1"/>
          <p:nvPr>
            <p:custDataLst>
              <p:tags r:id="rId11"/>
            </p:custDataLst>
          </p:nvPr>
        </p:nvSpPr>
        <p:spPr>
          <a:xfrm>
            <a:off x="1736725" y="6150610"/>
            <a:ext cx="8936355" cy="583565"/>
          </a:xfrm>
          <a:prstGeom prst="rect">
            <a:avLst/>
          </a:prstGeom>
          <a:noFill/>
        </p:spPr>
        <p:txBody>
          <a:bodyPr wrap="square" rtlCol="0">
            <a:spAutoFit/>
          </a:bodyPr>
          <a:lstStyle/>
          <a:p>
            <a:r>
              <a:rPr lang="zh-CN" altLang="en-US" sz="3200" b="1">
                <a:solidFill>
                  <a:srgbClr val="FF0000"/>
                </a:solidFill>
                <a:latin typeface="微软雅黑" panose="020b0503020204020204" pitchFamily="34" charset="-122"/>
                <a:ea typeface="微软雅黑" panose="020b0503020204020204" pitchFamily="34" charset="-122"/>
              </a:rPr>
              <a:t>段意：写郭橐驼种树与他人种树的不同</a:t>
            </a:r>
            <a:endParaRPr lang="zh-CN" altLang="en-US" sz="3200" b="1">
              <a:solidFill>
                <a:srgbClr val="FF0000"/>
              </a:solidFill>
              <a:latin typeface="微软雅黑" panose="020b0503020204020204" pitchFamily="34" charset="-122"/>
              <a:ea typeface="微软雅黑" panose="020b0503020204020204" pitchFamily="34" charset="-122"/>
            </a:endParaRPr>
          </a:p>
        </p:txBody>
      </p:sp>
      <p:sp>
        <p:nvSpPr>
          <p:cNvPr id="24" name="文本框 23" title=""/>
          <p:cNvSpPr txBox="1"/>
          <p:nvPr>
            <p:custDataLst>
              <p:tags r:id="rId12"/>
            </p:custDataLst>
          </p:nvPr>
        </p:nvSpPr>
        <p:spPr>
          <a:xfrm>
            <a:off x="2110741" y="829947"/>
            <a:ext cx="1158240"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不这样</a:t>
            </a:r>
            <a:endParaRPr lang="zh-CN" altLang="en-US" sz="2400">
              <a:solidFill>
                <a:srgbClr val="00B050"/>
              </a:solidFill>
              <a:latin typeface="华文中宋" panose="02010600040101010101" charset="-122"/>
              <a:ea typeface="华文中宋" panose="02010600040101010101" charset="-122"/>
            </a:endParaRPr>
          </a:p>
        </p:txBody>
      </p:sp>
      <p:sp>
        <p:nvSpPr>
          <p:cNvPr id="6" name="文本框 5" title=""/>
          <p:cNvSpPr txBox="1"/>
          <p:nvPr>
            <p:custDataLst>
              <p:tags r:id="rId13"/>
            </p:custDataLst>
          </p:nvPr>
        </p:nvSpPr>
        <p:spPr>
          <a:xfrm>
            <a:off x="3268981" y="843917"/>
            <a:ext cx="234124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拳曲，伸展不开</a:t>
            </a:r>
            <a:endParaRPr lang="zh-CN" altLang="en-US" sz="2400">
              <a:solidFill>
                <a:srgbClr val="7030A0"/>
              </a:solidFill>
              <a:latin typeface="华文中宋" panose="02010600040101010101" charset="-122"/>
              <a:ea typeface="华文中宋" panose="02010600040101010101" charset="-122"/>
            </a:endParaRPr>
          </a:p>
        </p:txBody>
      </p:sp>
      <p:sp>
        <p:nvSpPr>
          <p:cNvPr id="7" name="文本框 6" title=""/>
          <p:cNvSpPr txBox="1"/>
          <p:nvPr>
            <p:custDataLst>
              <p:tags r:id="rId14"/>
            </p:custDataLst>
          </p:nvPr>
        </p:nvSpPr>
        <p:spPr>
          <a:xfrm>
            <a:off x="5608321" y="843917"/>
            <a:ext cx="932180"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更换</a:t>
            </a:r>
            <a:endParaRPr lang="zh-CN" altLang="en-US" sz="2400">
              <a:solidFill>
                <a:srgbClr val="00B050"/>
              </a:solidFill>
              <a:latin typeface="华文中宋" panose="02010600040101010101" charset="-122"/>
              <a:ea typeface="华文中宋" panose="02010600040101010101" charset="-122"/>
            </a:endParaRPr>
          </a:p>
        </p:txBody>
      </p:sp>
      <p:sp>
        <p:nvSpPr>
          <p:cNvPr id="8" name="文本框 7" title=""/>
          <p:cNvSpPr txBox="1"/>
          <p:nvPr>
            <p:custDataLst>
              <p:tags r:id="rId15"/>
            </p:custDataLst>
          </p:nvPr>
        </p:nvSpPr>
        <p:spPr>
          <a:xfrm>
            <a:off x="7766049" y="843917"/>
            <a:ext cx="3742691"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7030A0"/>
                </a:solidFill>
                <a:latin typeface="华文中宋" panose="02010600040101010101" charset="-122"/>
                <a:ea typeface="华文中宋" panose="02010600040101010101" charset="-122"/>
              </a:rPr>
              <a:t>如果</a:t>
            </a:r>
            <a:r>
              <a:rPr lang="zh-CN" altLang="en-US" sz="2400" u="sng">
                <a:solidFill>
                  <a:srgbClr val="00B050"/>
                </a:solidFill>
                <a:latin typeface="华文中宋" panose="02010600040101010101" charset="-122"/>
                <a:ea typeface="华文中宋" panose="02010600040101010101" charset="-122"/>
              </a:rPr>
              <a:t>不是多了</a:t>
            </a:r>
            <a:r>
              <a:rPr lang="zh-CN" altLang="en-US" sz="2400">
                <a:solidFill>
                  <a:srgbClr val="7030A0"/>
                </a:solidFill>
                <a:latin typeface="华文中宋" panose="02010600040101010101" charset="-122"/>
                <a:ea typeface="华文中宋" panose="02010600040101010101" charset="-122"/>
              </a:rPr>
              <a:t>，就是不够</a:t>
            </a:r>
            <a:endParaRPr lang="zh-CN" altLang="en-US" sz="2400">
              <a:solidFill>
                <a:srgbClr val="7030A0"/>
              </a:solidFill>
              <a:latin typeface="华文中宋" panose="02010600040101010101" charset="-122"/>
              <a:ea typeface="华文中宋" panose="02010600040101010101" charset="-122"/>
            </a:endParaRPr>
          </a:p>
        </p:txBody>
      </p:sp>
      <p:sp>
        <p:nvSpPr>
          <p:cNvPr id="9" name="文本框 8" title=""/>
          <p:cNvSpPr txBox="1"/>
          <p:nvPr>
            <p:custDataLst>
              <p:tags r:id="rId16"/>
            </p:custDataLst>
          </p:nvPr>
        </p:nvSpPr>
        <p:spPr>
          <a:xfrm>
            <a:off x="297816" y="1922147"/>
            <a:ext cx="822960"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假如</a:t>
            </a:r>
            <a:endParaRPr lang="zh-CN" altLang="en-US" sz="2400">
              <a:solidFill>
                <a:srgbClr val="00B050"/>
              </a:solidFill>
              <a:latin typeface="华文中宋" panose="02010600040101010101" charset="-122"/>
              <a:ea typeface="华文中宋" panose="02010600040101010101" charset="-122"/>
            </a:endParaRPr>
          </a:p>
        </p:txBody>
      </p:sp>
      <p:sp>
        <p:nvSpPr>
          <p:cNvPr id="10" name="文本框 9" title=""/>
          <p:cNvSpPr txBox="1"/>
          <p:nvPr>
            <p:custDataLst>
              <p:tags r:id="rId17"/>
            </p:custDataLst>
          </p:nvPr>
        </p:nvSpPr>
        <p:spPr>
          <a:xfrm>
            <a:off x="1322071" y="1922147"/>
            <a:ext cx="234124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和这种做法相反</a:t>
            </a:r>
            <a:endParaRPr lang="zh-CN" altLang="en-US" sz="2400">
              <a:solidFill>
                <a:srgbClr val="00B050"/>
              </a:solidFill>
              <a:latin typeface="华文中宋" panose="02010600040101010101" charset="-122"/>
              <a:ea typeface="华文中宋" panose="02010600040101010101" charset="-122"/>
            </a:endParaRPr>
          </a:p>
        </p:txBody>
      </p:sp>
      <p:sp>
        <p:nvSpPr>
          <p:cNvPr id="11" name="文本框 10" title=""/>
          <p:cNvSpPr txBox="1"/>
          <p:nvPr>
            <p:custDataLst>
              <p:tags r:id="rId18"/>
            </p:custDataLst>
          </p:nvPr>
        </p:nvSpPr>
        <p:spPr>
          <a:xfrm>
            <a:off x="685800" y="2933702"/>
            <a:ext cx="1253491"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回头看</a:t>
            </a:r>
            <a:endParaRPr lang="zh-CN" altLang="en-US" sz="2400">
              <a:solidFill>
                <a:srgbClr val="00B050"/>
              </a:solidFill>
              <a:latin typeface="华文中宋" panose="02010600040101010101" charset="-122"/>
              <a:ea typeface="华文中宋" panose="02010600040101010101" charset="-122"/>
            </a:endParaRPr>
          </a:p>
        </p:txBody>
      </p:sp>
      <p:sp>
        <p:nvSpPr>
          <p:cNvPr id="16" name="文本框 15" title=""/>
          <p:cNvSpPr txBox="1"/>
          <p:nvPr>
            <p:custDataLst>
              <p:tags r:id="rId19"/>
            </p:custDataLst>
          </p:nvPr>
        </p:nvSpPr>
        <p:spPr>
          <a:xfrm>
            <a:off x="4059556" y="1922147"/>
            <a:ext cx="174815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检验，查看</a:t>
            </a:r>
            <a:endParaRPr lang="zh-CN" altLang="en-US" sz="2400">
              <a:solidFill>
                <a:srgbClr val="00B050"/>
              </a:solidFill>
              <a:latin typeface="华文中宋" panose="02010600040101010101" charset="-122"/>
              <a:ea typeface="华文中宋" panose="02010600040101010101" charset="-122"/>
            </a:endParaRPr>
          </a:p>
        </p:txBody>
      </p:sp>
      <p:sp>
        <p:nvSpPr>
          <p:cNvPr id="17" name="文本框 16" title=""/>
          <p:cNvSpPr txBox="1"/>
          <p:nvPr>
            <p:custDataLst>
              <p:tags r:id="rId20"/>
            </p:custDataLst>
          </p:nvPr>
        </p:nvSpPr>
        <p:spPr>
          <a:xfrm>
            <a:off x="5686426" y="2933702"/>
            <a:ext cx="85407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活着</a:t>
            </a:r>
            <a:endParaRPr lang="zh-CN" altLang="en-US" sz="2400">
              <a:solidFill>
                <a:srgbClr val="00B050"/>
              </a:solidFill>
              <a:latin typeface="华文中宋" panose="02010600040101010101" charset="-122"/>
              <a:ea typeface="华文中宋" panose="02010600040101010101" charset="-122"/>
            </a:endParaRPr>
          </a:p>
        </p:txBody>
      </p:sp>
      <p:sp>
        <p:nvSpPr>
          <p:cNvPr id="18" name="文本框 17" title=""/>
          <p:cNvSpPr txBox="1"/>
          <p:nvPr>
            <p:custDataLst>
              <p:tags r:id="rId21"/>
            </p:custDataLst>
          </p:nvPr>
        </p:nvSpPr>
        <p:spPr>
          <a:xfrm>
            <a:off x="7460617" y="2943862"/>
            <a:ext cx="99758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树干</a:t>
            </a:r>
            <a:endParaRPr lang="zh-CN" altLang="en-US" sz="2400">
              <a:solidFill>
                <a:srgbClr val="00B050"/>
              </a:solidFill>
              <a:latin typeface="华文中宋" panose="02010600040101010101" charset="-122"/>
              <a:ea typeface="华文中宋" panose="02010600040101010101" charset="-122"/>
            </a:endParaRPr>
          </a:p>
        </p:txBody>
      </p:sp>
      <p:sp>
        <p:nvSpPr>
          <p:cNvPr id="19" name="文本框 18" title=""/>
          <p:cNvSpPr txBox="1"/>
          <p:nvPr>
            <p:custDataLst>
              <p:tags r:id="rId22"/>
            </p:custDataLst>
          </p:nvPr>
        </p:nvSpPr>
        <p:spPr>
          <a:xfrm>
            <a:off x="1268730" y="4066542"/>
            <a:ext cx="1219835"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表修饰</a:t>
            </a:r>
            <a:endParaRPr lang="zh-CN" altLang="en-US" sz="2400">
              <a:solidFill>
                <a:srgbClr val="00B050"/>
              </a:solidFill>
              <a:latin typeface="华文中宋" panose="02010600040101010101" charset="-122"/>
              <a:ea typeface="华文中宋" panose="02010600040101010101" charset="-122"/>
            </a:endParaRPr>
          </a:p>
        </p:txBody>
      </p:sp>
      <p:sp>
        <p:nvSpPr>
          <p:cNvPr id="20" name="文本框 19" title=""/>
          <p:cNvSpPr txBox="1"/>
          <p:nvPr>
            <p:custDataLst>
              <p:tags r:id="rId23"/>
            </p:custDataLst>
          </p:nvPr>
        </p:nvSpPr>
        <p:spPr>
          <a:xfrm>
            <a:off x="5007610" y="4077972"/>
            <a:ext cx="1532891"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这实际上</a:t>
            </a:r>
            <a:endParaRPr lang="zh-CN" altLang="en-US" sz="2400">
              <a:solidFill>
                <a:srgbClr val="00B050"/>
              </a:solidFill>
              <a:latin typeface="华文中宋" panose="02010600040101010101" charset="-122"/>
              <a:ea typeface="华文中宋" panose="02010600040101010101" charset="-122"/>
            </a:endParaRPr>
          </a:p>
        </p:txBody>
      </p:sp>
      <p:sp>
        <p:nvSpPr>
          <p:cNvPr id="21" name="文本框 20" title=""/>
          <p:cNvSpPr txBox="1"/>
          <p:nvPr>
            <p:custDataLst>
              <p:tags r:id="rId24"/>
            </p:custDataLst>
          </p:nvPr>
        </p:nvSpPr>
        <p:spPr>
          <a:xfrm>
            <a:off x="421006" y="5108577"/>
            <a:ext cx="4586605" cy="461665"/>
          </a:xfrm>
          <a:prstGeom prst="rect">
            <a:avLst/>
          </a:prstGeom>
          <a:solidFill>
            <a:schemeClr val="accent1">
              <a:lumMod val="20000"/>
              <a:lumOff val="80000"/>
            </a:schemeClr>
          </a:solidFill>
          <a:ln w="12700" cmpd="sng">
            <a:solidFill>
              <a:schemeClr val="accent1">
                <a:shade val="50000"/>
              </a:schemeClr>
            </a:solidFill>
            <a:prstDash val="solid"/>
          </a:ln>
        </p:spPr>
        <p:txBody>
          <a:bodyPr wrap="square" rtlCol="0">
            <a:spAutoFit/>
          </a:bodyPr>
          <a:lstStyle/>
          <a:p>
            <a:pPr algn="ctr"/>
            <a:r>
              <a:rPr lang="zh-CN" altLang="en-US" sz="2400">
                <a:solidFill>
                  <a:schemeClr val="accent5">
                    <a:lumMod val="75000"/>
                  </a:schemeClr>
                </a:solidFill>
                <a:latin typeface="华文中宋" panose="02010600040101010101" charset="-122"/>
                <a:ea typeface="华文中宋" panose="02010600040101010101" charset="-122"/>
              </a:rPr>
              <a:t>宾语前置，不若我。若，如、像</a:t>
            </a:r>
            <a:endParaRPr lang="zh-CN" altLang="en-US" sz="2400">
              <a:solidFill>
                <a:schemeClr val="accent5">
                  <a:lumMod val="75000"/>
                </a:schemeClr>
              </a:solidFill>
              <a:latin typeface="华文中宋" panose="02010600040101010101" charset="-122"/>
              <a:ea typeface="华文中宋" panose="02010600040101010101" charset="-122"/>
            </a:endParaRPr>
          </a:p>
        </p:txBody>
      </p:sp>
      <p:sp>
        <p:nvSpPr>
          <p:cNvPr id="22" name="文本框 21" title=""/>
          <p:cNvSpPr txBox="1"/>
          <p:nvPr>
            <p:custDataLst>
              <p:tags r:id="rId25"/>
            </p:custDataLst>
          </p:nvPr>
        </p:nvSpPr>
        <p:spPr>
          <a:xfrm>
            <a:off x="7766051" y="1922147"/>
            <a:ext cx="1145540" cy="461665"/>
          </a:xfrm>
          <a:prstGeom prst="rect">
            <a:avLst/>
          </a:prstGeom>
          <a:noFill/>
          <a:ln w="12700" cmpd="sng">
            <a:solidFill>
              <a:srgbClr val="7030A0"/>
            </a:solidFill>
            <a:prstDash val="solid"/>
          </a:ln>
        </p:spPr>
        <p:txBody>
          <a:bodyPr wrap="square" rtlCol="0">
            <a:spAutoFit/>
          </a:bodyPr>
          <a:lstStyle/>
          <a:p>
            <a:pPr algn="ctr"/>
            <a:r>
              <a:rPr lang="zh-CN" altLang="en-US" sz="2400">
                <a:solidFill>
                  <a:srgbClr val="00B050"/>
                </a:solidFill>
                <a:latin typeface="华文中宋" panose="02010600040101010101" charset="-122"/>
                <a:ea typeface="华文中宋" panose="02010600040101010101" charset="-122"/>
              </a:rPr>
              <a:t>在早上</a:t>
            </a:r>
            <a:endParaRPr lang="zh-CN" altLang="en-US" sz="2400">
              <a:solidFill>
                <a:srgbClr val="00B050"/>
              </a:solidFill>
              <a:latin typeface="华文中宋" panose="02010600040101010101" charset="-122"/>
              <a:ea typeface="华文中宋" panose="02010600040101010101" charset="-122"/>
            </a:endParaRPr>
          </a:p>
        </p:txBody>
      </p:sp>
      <p:sp>
        <p:nvSpPr>
          <p:cNvPr id="23" name="文本框 22" title=""/>
          <p:cNvSpPr txBox="1"/>
          <p:nvPr>
            <p:custDataLst>
              <p:tags r:id="rId26"/>
            </p:custDataLst>
          </p:nvPr>
        </p:nvSpPr>
        <p:spPr>
          <a:xfrm>
            <a:off x="6020436" y="5282567"/>
            <a:ext cx="4165600" cy="461665"/>
          </a:xfrm>
          <a:prstGeom prst="rect">
            <a:avLst/>
          </a:prstGeom>
          <a:solidFill>
            <a:schemeClr val="accent1">
              <a:lumMod val="20000"/>
              <a:lumOff val="80000"/>
            </a:schemeClr>
          </a:solidFill>
          <a:ln w="12700" cmpd="sng">
            <a:solidFill>
              <a:schemeClr val="accent1">
                <a:shade val="50000"/>
              </a:schemeClr>
            </a:solidFill>
            <a:prstDash val="solid"/>
          </a:ln>
        </p:spPr>
        <p:txBody>
          <a:bodyPr wrap="square" rtlCol="0">
            <a:spAutoFit/>
          </a:bodyPr>
          <a:lstStyle/>
          <a:p>
            <a:pPr algn="ctr"/>
            <a:r>
              <a:rPr lang="zh-CN" altLang="en-US" sz="2400">
                <a:solidFill>
                  <a:schemeClr val="accent5">
                    <a:lumMod val="75000"/>
                  </a:schemeClr>
                </a:solidFill>
                <a:latin typeface="华文中宋" panose="02010600040101010101" charset="-122"/>
                <a:ea typeface="华文中宋" panose="02010600040101010101" charset="-122"/>
              </a:rPr>
              <a:t>宾语前置，吾又能为何哉</a:t>
            </a:r>
            <a:endParaRPr lang="zh-CN" altLang="en-US" sz="2400">
              <a:solidFill>
                <a:schemeClr val="accent5">
                  <a:lumMod val="75000"/>
                </a:schemeClr>
              </a:solidFill>
              <a:latin typeface="华文中宋" panose="02010600040101010101" charset="-122"/>
              <a:ea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childTnLst>
                    </p:cTn>
                  </p:par>
                  <p:par>
                    <p:cTn id="38" fill="hold" nodeType="clickPar">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nodeType="clickPar">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childTnLst>
                    </p:cTn>
                  </p:par>
                  <p:par>
                    <p:cTn id="48" fill="hold" nodeType="clickPar">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500"/>
                                        <p:tgtEl>
                                          <p:spTgt spid="17"/>
                                        </p:tgtEl>
                                      </p:cBhvr>
                                    </p:animEffect>
                                  </p:childTnLst>
                                </p:cTn>
                              </p:par>
                            </p:childTnLst>
                          </p:cTn>
                        </p:par>
                      </p:childTnLst>
                    </p:cTn>
                  </p:par>
                  <p:par>
                    <p:cTn id="53" fill="hold" nodeType="clickPar">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left)">
                                      <p:cBhvr>
                                        <p:cTn id="57" dur="500"/>
                                        <p:tgtEl>
                                          <p:spTgt spid="18"/>
                                        </p:tgtEl>
                                      </p:cBhvr>
                                    </p:animEffect>
                                  </p:childTnLst>
                                </p:cTn>
                              </p:par>
                            </p:childTnLst>
                          </p:cTn>
                        </p:par>
                      </p:childTnLst>
                    </p:cTn>
                  </p:par>
                  <p:par>
                    <p:cTn id="58" fill="hold" nodeType="clickPar">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childTnLst>
                          </p:cTn>
                        </p:par>
                      </p:childTnLst>
                    </p:cTn>
                  </p:par>
                  <p:par>
                    <p:cTn id="63" fill="hold" nodeType="clickPar">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childTnLst>
                          </p:cTn>
                        </p:par>
                      </p:childTnLst>
                    </p:cTn>
                  </p:par>
                  <p:par>
                    <p:cTn id="68" fill="hold" nodeType="clickPar">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left)">
                                      <p:cBhvr>
                                        <p:cTn id="72" dur="500"/>
                                        <p:tgtEl>
                                          <p:spTgt spid="21"/>
                                        </p:tgtEl>
                                      </p:cBhvr>
                                    </p:animEffect>
                                  </p:childTnLst>
                                </p:cTn>
                              </p:par>
                            </p:childTnLst>
                          </p:cTn>
                        </p:par>
                      </p:childTnLst>
                    </p:cTn>
                  </p:par>
                  <p:par>
                    <p:cTn id="73" fill="hold" nodeType="clickPar">
                      <p:stCondLst>
                        <p:cond delay="indefinite"/>
                      </p:stCondLst>
                      <p:childTnLst>
                        <p:par>
                          <p:cTn id="74" fill="hold">
                            <p:stCondLst>
                              <p:cond delay="0"/>
                            </p:stCondLst>
                            <p:childTnLst>
                              <p:par>
                                <p:cTn id="75" presetID="22" presetClass="entr" presetSubtype="8" fill="hold" grpId="1"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left)">
                                      <p:cBhvr>
                                        <p:cTn id="77" dur="500"/>
                                        <p:tgtEl>
                                          <p:spTgt spid="23"/>
                                        </p:tgtEl>
                                      </p:cBhvr>
                                    </p:animEffect>
                                  </p:childTnLst>
                                </p:cTn>
                              </p:par>
                            </p:childTnLst>
                          </p:cTn>
                        </p:par>
                      </p:childTnLst>
                    </p:cTn>
                  </p:par>
                  <p:par>
                    <p:cTn id="78" fill="hold" nodeType="clickPar">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4"/>
                                        </p:tgtEl>
                                        <p:attrNameLst>
                                          <p:attrName>style.visibility</p:attrName>
                                        </p:attrNameLst>
                                      </p:cBhvr>
                                      <p:to>
                                        <p:strVal val="visible"/>
                                      </p:to>
                                    </p:set>
                                    <p:animEffect transition="in" filter="wipe(left)">
                                      <p:cBhvr>
                                        <p:cTn id="8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4" grpId="0" animBg="1"/>
      <p:bldP spid="6" grpId="0" animBg="1"/>
      <p:bldP spid="7" grpId="0" animBg="1"/>
      <p:bldP spid="8" grpId="0" animBg="1"/>
      <p:bldP spid="9" grpId="0" animBg="1"/>
      <p:bldP spid="10" grpId="0" animBg="1"/>
      <p:bldP spid="11" grpId="0" animBg="1"/>
      <p:bldP spid="16" grpId="0" animBg="1"/>
      <p:bldP spid="17" grpId="0" animBg="1"/>
      <p:bldP spid="18" grpId="0" animBg="1"/>
      <p:bldP spid="19" grpId="0" animBg="1"/>
      <p:bldP spid="20" grpId="0" animBg="1"/>
      <p:bldP spid="21" grpId="0" animBg="1"/>
      <p:bldP spid="22" grpId="0" animBg="1"/>
      <p:bldP spid="23" grpId="1" animBg="1"/>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4" name="文本框 3" title=""/>
          <p:cNvSpPr txBox="1"/>
          <p:nvPr>
            <p:custDataLst>
              <p:tags r:id="rId3"/>
            </p:custDataLst>
          </p:nvPr>
        </p:nvSpPr>
        <p:spPr>
          <a:xfrm>
            <a:off x="1095375" y="995045"/>
            <a:ext cx="10375900" cy="1470025"/>
          </a:xfrm>
          <a:prstGeom prst="rect">
            <a:avLst/>
          </a:prstGeom>
          <a:noFill/>
        </p:spPr>
        <p:txBody>
          <a:bodyPr wrap="square" rtlCol="0" anchor="t">
            <a:spAutoFit/>
          </a:bodyPr>
          <a:lstStyle/>
          <a:p>
            <a:pPr>
              <a:lnSpc>
                <a:spcPct val="140000"/>
              </a:lnSpc>
            </a:pPr>
            <a:r>
              <a:rPr lang="en-US" altLang="zh-CN" sz="3200" b="1">
                <a:latin typeface="华文中宋" panose="02010600040101010101" charset="-122"/>
                <a:ea typeface="华文中宋" panose="02010600040101010101" charset="-122"/>
              </a:rPr>
              <a:t>     </a:t>
            </a:r>
            <a:r>
              <a:rPr lang="zh-CN" altLang="en-US" sz="3200" b="1">
                <a:latin typeface="微软雅黑" panose="020b0503020204020204" pitchFamily="34" charset="-122"/>
                <a:ea typeface="微软雅黑" panose="020b0503020204020204" pitchFamily="34" charset="-122"/>
              </a:rPr>
              <a:t>从上文中哪句话可以概括郭橐驼的种树经验？并分析这句话的含义。</a:t>
            </a:r>
            <a:endParaRPr lang="zh-CN" altLang="en-US" sz="3200" b="1">
              <a:latin typeface="微软雅黑" panose="020b0503020204020204" pitchFamily="34" charset="-122"/>
              <a:ea typeface="微软雅黑" panose="020b0503020204020204" pitchFamily="34" charset="-122"/>
            </a:endParaRPr>
          </a:p>
        </p:txBody>
      </p:sp>
      <p:sp>
        <p:nvSpPr>
          <p:cNvPr id="2" name="文本框 1" title=""/>
          <p:cNvSpPr txBox="1"/>
          <p:nvPr>
            <p:custDataLst>
              <p:tags r:id="rId4"/>
            </p:custDataLst>
          </p:nvPr>
        </p:nvSpPr>
        <p:spPr>
          <a:xfrm>
            <a:off x="980440" y="2845435"/>
            <a:ext cx="10121265" cy="583565"/>
          </a:xfrm>
          <a:prstGeom prst="rect">
            <a:avLst/>
          </a:prstGeom>
          <a:noFill/>
        </p:spPr>
        <p:txBody>
          <a:bodyPr wrap="square" rtlCol="0">
            <a:spAutoFit/>
          </a:bodyPr>
          <a:lstStyle/>
          <a:p>
            <a:r>
              <a:rPr lang="en-US" altLang="zh-CN" sz="3200" b="1">
                <a:solidFill>
                  <a:schemeClr val="tx1">
                    <a:lumMod val="95000"/>
                    <a:lumOff val="5000"/>
                  </a:schemeClr>
                </a:solidFill>
                <a:latin typeface="华文新魏" panose="02010800040101010101" charset="-122"/>
                <a:ea typeface="华文新魏" panose="02010800040101010101" charset="-122"/>
                <a:cs typeface="华文新魏" panose="02010800040101010101" charset="-122"/>
              </a:rPr>
              <a:t>“</a:t>
            </a:r>
            <a:r>
              <a:rPr lang="zh-CN" altLang="en-US" sz="3200" b="1">
                <a:solidFill>
                  <a:srgbClr val="C00000"/>
                </a:solidFill>
                <a:latin typeface="华文新魏" panose="02010800040101010101" charset="-122"/>
                <a:ea typeface="华文新魏" panose="02010800040101010101" charset="-122"/>
                <a:cs typeface="华文新魏" panose="02010800040101010101" charset="-122"/>
                <a:sym typeface="+mn-ea"/>
              </a:rPr>
              <a:t>能顺木之天以致其性焉尔</a:t>
            </a:r>
            <a:r>
              <a:rPr lang="en-US" altLang="zh-CN" sz="3200" b="1">
                <a:latin typeface="华文新魏" panose="02010800040101010101" charset="-122"/>
                <a:ea typeface="华文新魏" panose="02010800040101010101" charset="-122"/>
                <a:cs typeface="华文新魏" panose="02010800040101010101" charset="-122"/>
                <a:sym typeface="+mn-ea"/>
              </a:rPr>
              <a:t>”</a:t>
            </a:r>
            <a:r>
              <a:rPr lang="zh-CN" altLang="en-US" sz="3200" b="1">
                <a:latin typeface="华文新魏" panose="02010800040101010101" charset="-122"/>
                <a:ea typeface="华文新魏" panose="02010800040101010101" charset="-122"/>
                <a:cs typeface="华文新魏" panose="02010800040101010101" charset="-122"/>
                <a:sym typeface="+mn-ea"/>
              </a:rPr>
              <a:t>总括了郭橐驼的种树经验。</a:t>
            </a:r>
            <a:endParaRPr lang="zh-CN" altLang="en-US" sz="3200" b="1">
              <a:solidFill>
                <a:srgbClr val="C00000"/>
              </a:solidFill>
              <a:latin typeface="华文新魏" panose="02010800040101010101" charset="-122"/>
              <a:ea typeface="华文新魏" panose="02010800040101010101" charset="-122"/>
              <a:cs typeface="华文新魏" panose="02010800040101010101" charset="-122"/>
              <a:sym typeface="+mn-ea"/>
            </a:endParaRPr>
          </a:p>
        </p:txBody>
      </p:sp>
      <p:sp>
        <p:nvSpPr>
          <p:cNvPr id="3" name="文本框 2" title=""/>
          <p:cNvSpPr txBox="1"/>
          <p:nvPr>
            <p:custDataLst>
              <p:tags r:id="rId5"/>
            </p:custDataLst>
          </p:nvPr>
        </p:nvSpPr>
        <p:spPr>
          <a:xfrm>
            <a:off x="1096010" y="3573145"/>
            <a:ext cx="10006965" cy="1863725"/>
          </a:xfrm>
          <a:prstGeom prst="rect">
            <a:avLst/>
          </a:prstGeom>
          <a:noFill/>
        </p:spPr>
        <p:txBody>
          <a:bodyPr wrap="square" rtlCol="0">
            <a:spAutoFit/>
          </a:bodyPr>
          <a:lstStyle/>
          <a:p>
            <a:pPr>
              <a:lnSpc>
                <a:spcPct val="180000"/>
              </a:lnSpc>
            </a:pPr>
            <a:r>
              <a:rPr lang="zh-CN" altLang="en-US" sz="3200" b="1">
                <a:latin typeface="华文新魏" panose="02010800040101010101" charset="-122"/>
                <a:ea typeface="华文新魏" panose="02010800040101010101" charset="-122"/>
              </a:rPr>
              <a:t>含义：这句话暗含了全文的寓意，一语破的，简单明了地揭示了</a:t>
            </a:r>
            <a:r>
              <a:rPr lang="zh-CN" altLang="en-US" sz="3200" b="1">
                <a:solidFill>
                  <a:srgbClr val="C00000"/>
                </a:solidFill>
                <a:latin typeface="华文新魏" panose="02010800040101010101" charset="-122"/>
                <a:ea typeface="华文新魏" panose="02010800040101010101" charset="-122"/>
              </a:rPr>
              <a:t>万物的生长规律</a:t>
            </a:r>
            <a:r>
              <a:rPr lang="zh-CN" altLang="en-US" sz="3200" b="1">
                <a:latin typeface="华文新魏" panose="02010800040101010101" charset="-122"/>
                <a:ea typeface="华文新魏" panose="02010800040101010101" charset="-122"/>
              </a:rPr>
              <a:t>。</a:t>
            </a:r>
            <a:endParaRPr lang="zh-CN" altLang="en-US" sz="3200" b="1">
              <a:latin typeface="华文新魏" panose="02010800040101010101" charset="-122"/>
              <a:ea typeface="华文新魏" panose="02010800040101010101" charset="-122"/>
            </a:endParaRPr>
          </a:p>
        </p:txBody>
      </p:sp>
      <p:cxnSp>
        <p:nvCxnSpPr>
          <p:cNvPr id="5" name="直接连接符 4" title=""/>
          <p:cNvCxnSpPr/>
          <p:nvPr>
            <p:custDataLst>
              <p:tags r:id="rId6"/>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文本框 5" title=""/>
          <p:cNvSpPr txBox="1"/>
          <p:nvPr>
            <p:custDataLst>
              <p:tags r:id="rId7"/>
            </p:custDataLst>
          </p:nvPr>
        </p:nvSpPr>
        <p:spPr>
          <a:xfrm>
            <a:off x="1095375" y="92710"/>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思</a:t>
            </a:r>
            <a:r>
              <a:rPr lang="en-US" altLang="zh-CN" sz="2800" b="1">
                <a:solidFill>
                  <a:srgbClr val="002060"/>
                </a:solidFill>
                <a:latin typeface="华文中宋" panose="02010600040101010101" charset="-122"/>
                <a:ea typeface="华文中宋" panose="02010600040101010101" charset="-122"/>
                <a:sym typeface="+mn-ea"/>
              </a:rPr>
              <a:t>    </a:t>
            </a:r>
            <a:r>
              <a:rPr lang="zh-CN" altLang="en-US" sz="2800" b="1">
                <a:solidFill>
                  <a:srgbClr val="002060"/>
                </a:solidFill>
                <a:latin typeface="华文中宋" panose="02010600040101010101" charset="-122"/>
                <a:ea typeface="华文中宋" panose="02010600040101010101" charset="-122"/>
                <a:sym typeface="+mn-ea"/>
              </a:rPr>
              <a:t>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7" name="组合 6" title=""/>
          <p:cNvGrpSpPr/>
          <p:nvPr>
            <p:custDataLst>
              <p:tags r:id="rId8"/>
            </p:custDataLst>
          </p:nvPr>
        </p:nvGrpSpPr>
        <p:grpSpPr>
          <a:xfrm>
            <a:off x="255905" y="370840"/>
            <a:ext cx="562610" cy="513080"/>
            <a:chOff x="2121873" y="1511588"/>
            <a:chExt cx="445481" cy="469613"/>
          </a:xfrm>
        </p:grpSpPr>
        <p:sp>
          <p:nvSpPr>
            <p:cNvPr id="14" name="矩形 13"/>
            <p:cNvSpPr/>
            <p:nvPr>
              <p:custDataLst>
                <p:tags r:id="rId9"/>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10"/>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childTnLst>
                          </p:cTn>
                        </p:par>
                      </p:childTnLst>
                    </p:cTn>
                  </p:par>
                  <p:par>
                    <p:cTn id="8" fill="hold" nodeType="clickPar">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3" name="直接连接符 2"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思    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17409" name="文本框 2" title=""/>
          <p:cNvSpPr/>
          <p:nvPr>
            <p:custDataLst>
              <p:tags r:id="rId8"/>
            </p:custDataLst>
          </p:nvPr>
        </p:nvSpPr>
        <p:spPr>
          <a:xfrm>
            <a:off x="227966" y="883287"/>
            <a:ext cx="11151235" cy="953135"/>
          </a:xfrm>
          <a:prstGeom prst="rect">
            <a:avLst/>
          </a:prstGeom>
          <a:noFill/>
          <a:ln w="9525">
            <a:noFill/>
          </a:ln>
        </p:spPr>
        <p:txBody>
          <a:bodyPr wrap="square" anchor="t" anchorCtr="0">
            <a:spAutoFit/>
          </a:bodyPr>
          <a:lstStyle/>
          <a:p>
            <a:pPr indent="0" fontAlgn="auto">
              <a:lnSpc>
                <a:spcPct val="100000"/>
              </a:lnSpc>
            </a:pPr>
            <a:r>
              <a:rPr lang="en-US" altLang="zh-CN" sz="2800" b="1">
                <a:solidFill>
                  <a:schemeClr val="tx1"/>
                </a:solidFill>
                <a:latin typeface="华文中宋" panose="02010600040101010101" charset="-122"/>
                <a:ea typeface="华文中宋" panose="02010600040101010101" charset="-122"/>
                <a:cs typeface="华文中宋" panose="02010600040101010101" charset="-122"/>
              </a:rPr>
              <a:t>       </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郭橐驼的</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a:rPr>
              <a:t>“</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种树妙招</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a:rPr>
              <a:t>”</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是什么？为什么</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a:rPr>
              <a:t>“</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他植者虽窥伺效慕</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a:rPr>
              <a:t>，</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莫能如也</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Arial"/>
              </a:rPr>
              <a:t>”</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讨论并在原文中勾画、批注</a:t>
            </a:r>
            <a:r>
              <a:rPr lang="en-US"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en-US" sz="28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graphicFrame>
        <p:nvGraphicFramePr>
          <p:cNvPr id="5126" name="表格 5125" title=""/>
          <p:cNvGraphicFramePr>
            <a:graphicFrameLocks noGrp="1"/>
          </p:cNvGraphicFramePr>
          <p:nvPr>
            <p:custDataLst>
              <p:tags r:id="rId9"/>
            </p:custDataLst>
          </p:nvPr>
        </p:nvGraphicFramePr>
        <p:xfrm>
          <a:off x="437515" y="1927225"/>
          <a:ext cx="11488420" cy="4192270"/>
        </p:xfrm>
        <a:graphic>
          <a:graphicData uri="http://schemas.openxmlformats.org/drawingml/2006/table">
            <a:tbl>
              <a:tblPr/>
              <a:tblGrid>
                <a:gridCol w="1797050"/>
                <a:gridCol w="4351655"/>
                <a:gridCol w="5339715"/>
              </a:tblGrid>
              <a:tr h="706755">
                <a:tc>
                  <a:txBody>
                    <a:bodyPr vert="horz" wrap="square"/>
                    <a:lstStyle/>
                    <a:p>
                      <a:pPr marL="0" lvl="0" indent="0" rtl="0" eaLnBrk="1" hangingPunct="1">
                        <a:lnSpc>
                          <a:spcPct val="100000"/>
                        </a:lnSpc>
                        <a:spcBef>
                          <a:spcPct val="0"/>
                        </a:spcBef>
                        <a:buNone/>
                      </a:pPr>
                      <a:endParaRPr lang="zh-CN" altLang="en-US" b="1">
                        <a:solidFill>
                          <a:schemeClr val="bg1"/>
                        </a:solidFill>
                        <a:latin typeface="Calibri"/>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93A299"/>
                    </a:solidFill>
                  </a:tcPr>
                </a:tc>
                <a:tc>
                  <a:txBody>
                    <a:bodyPr vert="horz" wrap="square"/>
                    <a:lstStyle/>
                    <a:p>
                      <a:pPr marL="0" lvl="0" indent="0" algn="ctr" rtl="0" eaLnBrk="1" hangingPunct="1">
                        <a:lnSpc>
                          <a:spcPct val="100000"/>
                        </a:lnSpc>
                        <a:spcBef>
                          <a:spcPct val="0"/>
                        </a:spcBef>
                        <a:buNone/>
                      </a:pPr>
                      <a:r>
                        <a:rPr lang="zh-CN" altLang="en-US" sz="3200" b="0">
                          <a:solidFill>
                            <a:schemeClr val="tx1"/>
                          </a:solidFill>
                          <a:latin typeface="华文中宋" panose="02010600040101010101" charset="-122"/>
                          <a:ea typeface="华文中宋" panose="02010600040101010101" charset="-122"/>
                        </a:rPr>
                        <a:t>郭橐驼</a:t>
                      </a:r>
                      <a:endParaRPr lang="zh-CN" altLang="en-US" sz="3200" b="0">
                        <a:solidFill>
                          <a:schemeClr val="tx1"/>
                        </a:solidFill>
                        <a:latin typeface="华文中宋" panose="02010600040101010101" charset="-122"/>
                        <a:ea typeface="华文中宋" panose="02010600040101010101" charset="-122"/>
                      </a:endParaRPr>
                    </a:p>
                  </a:txBody>
                  <a:tcPr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93A299"/>
                    </a:solidFill>
                  </a:tcPr>
                </a:tc>
                <a:tc>
                  <a:txBody>
                    <a:bodyPr vert="horz" wrap="square"/>
                    <a:lstStyle/>
                    <a:p>
                      <a:pPr marL="0" lvl="0" indent="0" algn="ctr" rtl="0" eaLnBrk="1" hangingPunct="1">
                        <a:lnSpc>
                          <a:spcPct val="100000"/>
                        </a:lnSpc>
                        <a:spcBef>
                          <a:spcPct val="0"/>
                        </a:spcBef>
                        <a:buNone/>
                      </a:pPr>
                      <a:r>
                        <a:rPr lang="zh-CN" altLang="en-US" sz="3200" b="0">
                          <a:solidFill>
                            <a:schemeClr val="tx1"/>
                          </a:solidFill>
                          <a:latin typeface="华文中宋" panose="02010600040101010101" charset="-122"/>
                          <a:ea typeface="华文中宋" panose="02010600040101010101" charset="-122"/>
                        </a:rPr>
                        <a:t>他植者</a:t>
                      </a:r>
                      <a:endParaRPr lang="zh-CN" altLang="en-US" sz="3200" b="0">
                        <a:solidFill>
                          <a:schemeClr val="tx1"/>
                        </a:solidFill>
                        <a:latin typeface="华文中宋" panose="02010600040101010101" charset="-122"/>
                        <a:ea typeface="华文中宋" panose="02010600040101010101" charset="-122"/>
                      </a:endParaRPr>
                    </a:p>
                  </a:txBody>
                  <a:tcPr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rgbClr val="93A299"/>
                    </a:solidFill>
                  </a:tcPr>
                </a:tc>
              </a:tr>
              <a:tr h="937895">
                <a:tc>
                  <a:txBody>
                    <a:bodyPr vert="horz" wrap="square"/>
                    <a:lstStyle/>
                    <a:p>
                      <a:pPr marL="0" lvl="0" indent="0" algn="ctr" rtl="0" eaLnBrk="1" hangingPunct="1">
                        <a:lnSpc>
                          <a:spcPct val="100000"/>
                        </a:lnSpc>
                        <a:spcBef>
                          <a:spcPct val="0"/>
                        </a:spcBef>
                        <a:buNone/>
                      </a:pPr>
                      <a:r>
                        <a:rPr lang="zh-CN" altLang="en-US" sz="2800" b="1">
                          <a:solidFill>
                            <a:srgbClr val="C00000"/>
                          </a:solidFill>
                          <a:latin typeface="华文楷体" panose="02010600040101010101" charset="-122"/>
                          <a:ea typeface="华文楷体" panose="02010600040101010101" charset="-122"/>
                        </a:rPr>
                        <a:t>种树方法</a:t>
                      </a:r>
                      <a:endParaRPr lang="zh-CN" altLang="en-US" sz="2800" b="1">
                        <a:solidFill>
                          <a:srgbClr val="C00000"/>
                        </a:solidFill>
                        <a:latin typeface="华文楷体" panose="02010600040101010101" charset="-122"/>
                        <a:ea typeface="华文楷体" panose="02010600040101010101" charset="-122"/>
                      </a:endParaRPr>
                    </a:p>
                  </a:txBody>
                  <a:tcPr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p>
                      <a:pPr marL="0" lvl="0" indent="0" rtl="0" eaLnBrk="1" hangingPunct="1">
                        <a:lnSpc>
                          <a:spcPct val="100000"/>
                        </a:lnSpc>
                        <a:spcBef>
                          <a:spcPct val="0"/>
                        </a:spcBef>
                        <a:buNone/>
                      </a:pPr>
                      <a:endParaRPr lang="zh-CN" altLang="en-US" b="1">
                        <a:solidFill>
                          <a:srgbClr val="000000"/>
                        </a:solidFill>
                        <a:latin typeface="方正兰亭超细黑简体" panose="02000000000000000000" pitchFamily="2" charset="-122"/>
                        <a:ea typeface="方正兰亭超细黑简体" panose="02000000000000000000"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p>
                      <a:pPr marL="0" lvl="0" indent="0" rtl="0" eaLnBrk="1" hangingPunct="1">
                        <a:lnSpc>
                          <a:spcPct val="100000"/>
                        </a:lnSpc>
                        <a:spcBef>
                          <a:spcPct val="0"/>
                        </a:spcBef>
                        <a:buNone/>
                      </a:pPr>
                      <a:endParaRPr lang="zh-CN" altLang="en-US" b="1">
                        <a:solidFill>
                          <a:srgbClr val="000000"/>
                        </a:solidFill>
                        <a:latin typeface="方正兰亭超细黑简体" panose="02000000000000000000" pitchFamily="2" charset="-122"/>
                        <a:ea typeface="方正兰亭超细黑简体" panose="02000000000000000000" pitchFamily="2" charset="-122"/>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r>
              <a:tr h="1133475">
                <a:tc>
                  <a:txBody>
                    <a:bodyPr vert="horz" wrap="square"/>
                    <a:lstStyle/>
                    <a:p>
                      <a:pPr marL="0" lvl="0" indent="0" algn="ctr" rtl="0" eaLnBrk="1" hangingPunct="1">
                        <a:lnSpc>
                          <a:spcPct val="100000"/>
                        </a:lnSpc>
                        <a:spcBef>
                          <a:spcPct val="0"/>
                        </a:spcBef>
                        <a:buNone/>
                      </a:pPr>
                      <a:r>
                        <a:rPr lang="zh-CN" altLang="en-US" sz="2800" b="1">
                          <a:solidFill>
                            <a:srgbClr val="C00000"/>
                          </a:solidFill>
                          <a:latin typeface="华文楷体" panose="02010600040101010101" charset="-122"/>
                          <a:ea typeface="华文楷体" panose="02010600040101010101" charset="-122"/>
                        </a:rPr>
                        <a:t>种后态度</a:t>
                      </a:r>
                      <a:endParaRPr lang="zh-CN" altLang="en-US" sz="2800" b="1">
                        <a:solidFill>
                          <a:srgbClr val="C00000"/>
                        </a:solidFill>
                        <a:latin typeface="华文楷体" panose="02010600040101010101" charset="-122"/>
                        <a:ea typeface="华文楷体" panose="02010600040101010101" charset="-122"/>
                      </a:endParaRPr>
                    </a:p>
                  </a:txBody>
                  <a:tcPr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p>
                      <a:pPr marL="0" lvl="0" indent="0" rtl="0" eaLnBrk="1" hangingPunct="1">
                        <a:lnSpc>
                          <a:spcPct val="100000"/>
                        </a:lnSpc>
                        <a:spcBef>
                          <a:spcPct val="0"/>
                        </a:spcBef>
                        <a:buNone/>
                      </a:pPr>
                      <a:endParaRPr lang="zh-CN" altLang="en-US" b="1">
                        <a:solidFill>
                          <a:srgbClr val="000000"/>
                        </a:solidFill>
                        <a:latin typeface="方正兰亭超细黑简体" panose="02000000000000000000" pitchFamily="2" charset="-122"/>
                        <a:ea typeface="方正兰亭超细黑简体" panose="02000000000000000000" pitchFamily="2" charset="-122"/>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p>
                      <a:pPr marL="0" lvl="0" indent="0" rtl="0" eaLnBrk="1" hangingPunct="1">
                        <a:lnSpc>
                          <a:spcPct val="100000"/>
                        </a:lnSpc>
                        <a:spcBef>
                          <a:spcPct val="0"/>
                        </a:spcBef>
                        <a:buNone/>
                      </a:pPr>
                      <a:endParaRPr lang="zh-CN" altLang="en-US" b="1">
                        <a:solidFill>
                          <a:srgbClr val="000000"/>
                        </a:solidFill>
                        <a:latin typeface="方正兰亭超细黑简体" panose="02000000000000000000" pitchFamily="2" charset="-122"/>
                        <a:ea typeface="方正兰亭超细黑简体" panose="02000000000000000000" pitchFamily="2" charset="-122"/>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r>
              <a:tr h="697230">
                <a:tc>
                  <a:txBody>
                    <a:bodyPr vert="horz" wrap="square"/>
                    <a:lstStyle/>
                    <a:p>
                      <a:pPr marL="0" lvl="0" indent="0" algn="ctr" rtl="0" eaLnBrk="1" hangingPunct="1">
                        <a:lnSpc>
                          <a:spcPct val="100000"/>
                        </a:lnSpc>
                        <a:spcBef>
                          <a:spcPct val="0"/>
                        </a:spcBef>
                        <a:buNone/>
                      </a:pPr>
                      <a:r>
                        <a:rPr lang="zh-CN" altLang="en-US" sz="2800" b="1">
                          <a:solidFill>
                            <a:srgbClr val="C00000"/>
                          </a:solidFill>
                          <a:latin typeface="华文楷体" panose="02010600040101010101" charset="-122"/>
                          <a:ea typeface="华文楷体" panose="02010600040101010101" charset="-122"/>
                        </a:rPr>
                        <a:t>结果</a:t>
                      </a:r>
                      <a:endParaRPr lang="zh-CN" altLang="en-US" sz="2800" b="1">
                        <a:solidFill>
                          <a:srgbClr val="C00000"/>
                        </a:solidFill>
                        <a:latin typeface="华文楷体" panose="02010600040101010101" charset="-122"/>
                        <a:ea typeface="华文楷体" panose="02010600040101010101" charset="-122"/>
                      </a:endParaRPr>
                    </a:p>
                  </a:txBody>
                  <a:tcPr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p>
                      <a:pPr marL="0" lvl="0" indent="0" rtl="0" eaLnBrk="1" hangingPunct="1">
                        <a:lnSpc>
                          <a:spcPct val="100000"/>
                        </a:lnSpc>
                        <a:spcBef>
                          <a:spcPct val="0"/>
                        </a:spcBef>
                        <a:buNone/>
                      </a:pPr>
                      <a:endParaRPr lang="zh-CN" altLang="en-US" b="1">
                        <a:solidFill>
                          <a:srgbClr val="000000"/>
                        </a:solidFill>
                        <a:latin typeface="方正兰亭超细黑简体" panose="02000000000000000000" pitchFamily="2" charset="-122"/>
                        <a:ea typeface="方正兰亭超细黑简体" panose="02000000000000000000" pitchFamily="2" charset="-122"/>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p>
                      <a:pPr marL="0" lvl="0" indent="0" rtl="0" eaLnBrk="1" hangingPunct="1">
                        <a:lnSpc>
                          <a:spcPct val="100000"/>
                        </a:lnSpc>
                        <a:spcBef>
                          <a:spcPct val="0"/>
                        </a:spcBef>
                        <a:buNone/>
                      </a:pPr>
                      <a:endParaRPr lang="zh-CN" altLang="en-US" b="1">
                        <a:solidFill>
                          <a:srgbClr val="000000"/>
                        </a:solidFill>
                        <a:latin typeface="方正兰亭超细黑简体" panose="02000000000000000000" pitchFamily="2" charset="-122"/>
                        <a:ea typeface="方正兰亭超细黑简体" panose="02000000000000000000" pitchFamily="2" charset="-122"/>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r>
              <a:tr h="716915">
                <a:tc>
                  <a:txBody>
                    <a:bodyPr vert="horz" wrap="square"/>
                    <a:lstStyle/>
                    <a:p>
                      <a:pPr marL="0" lvl="0" indent="0" algn="ctr" rtl="0" eaLnBrk="1" hangingPunct="1">
                        <a:lnSpc>
                          <a:spcPct val="100000"/>
                        </a:lnSpc>
                        <a:spcBef>
                          <a:spcPct val="0"/>
                        </a:spcBef>
                        <a:buNone/>
                      </a:pPr>
                      <a:r>
                        <a:rPr lang="zh-CN" altLang="en-US" sz="2800" b="1">
                          <a:solidFill>
                            <a:srgbClr val="C00000"/>
                          </a:solidFill>
                          <a:latin typeface="华文楷体" panose="02010600040101010101" charset="-122"/>
                          <a:ea typeface="华文楷体" panose="02010600040101010101" charset="-122"/>
                        </a:rPr>
                        <a:t>原因分析</a:t>
                      </a:r>
                      <a:endParaRPr lang="zh-CN" altLang="en-US" sz="2800" b="1">
                        <a:solidFill>
                          <a:srgbClr val="C00000"/>
                        </a:solidFill>
                        <a:latin typeface="华文楷体" panose="02010600040101010101" charset="-122"/>
                        <a:ea typeface="华文楷体" panose="02010600040101010101" charset="-122"/>
                      </a:endParaRPr>
                    </a:p>
                  </a:txBody>
                  <a:tcPr anchor="ctr" anchorCtr="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p>
                      <a:pPr marL="0" lvl="0" indent="0" rtl="0" eaLnBrk="1" hangingPunct="1">
                        <a:lnSpc>
                          <a:spcPct val="150000"/>
                        </a:lnSpc>
                        <a:spcBef>
                          <a:spcPct val="0"/>
                        </a:spcBef>
                        <a:buNone/>
                      </a:pPr>
                      <a:endParaRPr lang="zh-CN" altLang="en-US" b="1">
                        <a:solidFill>
                          <a:srgbClr val="000000"/>
                        </a:solidFill>
                        <a:latin typeface="方正兰亭超细黑简体" panose="02000000000000000000" pitchFamily="2" charset="-122"/>
                        <a:ea typeface="方正兰亭超细黑简体" panose="02000000000000000000" pitchFamily="2" charset="-122"/>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c>
                  <a:txBody>
                    <a:bodyPr vert="horz" wrap="square"/>
                    <a:lstStyle/>
                    <a:p>
                      <a:pPr marL="0" lvl="0" indent="0" rtl="0" eaLnBrk="1" hangingPunct="1">
                        <a:lnSpc>
                          <a:spcPct val="150000"/>
                        </a:lnSpc>
                        <a:spcBef>
                          <a:spcPct val="0"/>
                        </a:spcBef>
                        <a:buNone/>
                      </a:pPr>
                      <a:endParaRPr lang="zh-CN" altLang="en-US" b="1">
                        <a:solidFill>
                          <a:srgbClr val="000000"/>
                        </a:solidFill>
                        <a:latin typeface="方正兰亭超细黑简体" panose="02000000000000000000" pitchFamily="2" charset="-122"/>
                        <a:ea typeface="方正兰亭超细黑简体" panose="02000000000000000000" pitchFamily="2" charset="-122"/>
                      </a:endParaRPr>
                    </a:p>
                  </a:txBody>
                  <a:tcPr marL="68580" marR="6858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bg1"/>
                    </a:solidFill>
                  </a:tcPr>
                </a:tc>
              </a:tr>
            </a:tbl>
          </a:graphicData>
        </a:graphic>
      </p:graphicFrame>
      <p:sp>
        <p:nvSpPr>
          <p:cNvPr id="5152" name="矩形 8" title=""/>
          <p:cNvSpPr/>
          <p:nvPr>
            <p:custDataLst>
              <p:tags r:id="rId10"/>
            </p:custDataLst>
          </p:nvPr>
        </p:nvSpPr>
        <p:spPr>
          <a:xfrm>
            <a:off x="2327910" y="2669540"/>
            <a:ext cx="4340225" cy="829945"/>
          </a:xfrm>
          <a:prstGeom prst="rect">
            <a:avLst/>
          </a:prstGeom>
          <a:noFill/>
          <a:ln w="9525">
            <a:noFill/>
          </a:ln>
        </p:spPr>
        <p:txBody>
          <a:bodyPr wrap="square" anchor="t" anchorCtr="0">
            <a:spAutoFit/>
          </a:bodyPr>
          <a:lstStyle/>
          <a:p>
            <a:r>
              <a:rPr lang="zh-CN" altLang="en-US" sz="2400" b="1">
                <a:solidFill>
                  <a:srgbClr val="000000"/>
                </a:solidFill>
                <a:latin typeface="华文中宋" panose="02010600040101010101" charset="-122"/>
                <a:ea typeface="华文中宋" panose="02010600040101010101" charset="-122"/>
              </a:rPr>
              <a:t>其本欲舒，其培欲平，其土欲故，其筑欲密，其莳也若子</a:t>
            </a:r>
            <a:endParaRPr lang="zh-CN" altLang="en-US" sz="2400" b="1">
              <a:solidFill>
                <a:srgbClr val="000000"/>
              </a:solidFill>
              <a:latin typeface="华文中宋" panose="02010600040101010101" charset="-122"/>
              <a:ea typeface="华文中宋" panose="02010600040101010101" charset="-122"/>
            </a:endParaRPr>
          </a:p>
        </p:txBody>
      </p:sp>
      <p:sp>
        <p:nvSpPr>
          <p:cNvPr id="5153" name="矩形 9" title=""/>
          <p:cNvSpPr/>
          <p:nvPr>
            <p:custDataLst>
              <p:tags r:id="rId11"/>
            </p:custDataLst>
          </p:nvPr>
        </p:nvSpPr>
        <p:spPr>
          <a:xfrm>
            <a:off x="6779260" y="2759710"/>
            <a:ext cx="4636135" cy="460375"/>
          </a:xfrm>
          <a:prstGeom prst="rect">
            <a:avLst/>
          </a:prstGeom>
          <a:noFill/>
          <a:ln w="9525">
            <a:noFill/>
          </a:ln>
        </p:spPr>
        <p:txBody>
          <a:bodyPr wrap="square" anchor="t" anchorCtr="0">
            <a:spAutoFit/>
          </a:bodyPr>
          <a:lstStyle/>
          <a:p>
            <a:r>
              <a:rPr lang="zh-CN" altLang="en-US" sz="2400" b="1">
                <a:solidFill>
                  <a:srgbClr val="000000"/>
                </a:solidFill>
                <a:latin typeface="华文中宋" panose="02010600040101010101" charset="-122"/>
                <a:ea typeface="华文中宋" panose="02010600040101010101" charset="-122"/>
              </a:rPr>
              <a:t>根拳、土易、培土或过或不及</a:t>
            </a:r>
            <a:endParaRPr lang="zh-CN" altLang="en-US" sz="2400" b="1">
              <a:solidFill>
                <a:srgbClr val="000000"/>
              </a:solidFill>
              <a:latin typeface="华文中宋" panose="02010600040101010101" charset="-122"/>
              <a:ea typeface="华文中宋" panose="02010600040101010101" charset="-122"/>
            </a:endParaRPr>
          </a:p>
        </p:txBody>
      </p:sp>
      <p:sp>
        <p:nvSpPr>
          <p:cNvPr id="5154" name="矩形 10" title=""/>
          <p:cNvSpPr/>
          <p:nvPr>
            <p:custDataLst>
              <p:tags r:id="rId12"/>
            </p:custDataLst>
          </p:nvPr>
        </p:nvSpPr>
        <p:spPr>
          <a:xfrm>
            <a:off x="2327910" y="3595370"/>
            <a:ext cx="4340225" cy="977265"/>
          </a:xfrm>
          <a:prstGeom prst="rect">
            <a:avLst/>
          </a:prstGeom>
          <a:noFill/>
          <a:ln w="9525">
            <a:noFill/>
          </a:ln>
        </p:spPr>
        <p:txBody>
          <a:bodyPr wrap="square" anchor="t" anchorCtr="0">
            <a:spAutoFit/>
          </a:bodyPr>
          <a:lstStyle/>
          <a:p>
            <a:pPr>
              <a:lnSpc>
                <a:spcPct val="120000"/>
              </a:lnSpc>
            </a:pPr>
            <a:r>
              <a:rPr lang="zh-CN" altLang="en-US" sz="2400" b="1">
                <a:solidFill>
                  <a:srgbClr val="000000"/>
                </a:solidFill>
                <a:latin typeface="华文中宋" panose="02010600040101010101" charset="-122"/>
                <a:ea typeface="华文中宋" panose="02010600040101010101" charset="-122"/>
                <a:cs typeface="华文中宋" panose="02010600040101010101" charset="-122"/>
              </a:rPr>
              <a:t>勿动勿虑，去不复顾，不害其长，不耗其实，其置也若弃</a:t>
            </a:r>
            <a:r>
              <a:rPr lang="en-US" altLang="en-US" sz="2400" b="1">
                <a:solidFill>
                  <a:srgbClr val="000000"/>
                </a:solidFill>
                <a:latin typeface="华文中宋" panose="02010600040101010101" charset="-122"/>
                <a:ea typeface="华文中宋" panose="02010600040101010101" charset="-122"/>
                <a:cs typeface="华文中宋" panose="02010600040101010101" charset="-122"/>
              </a:rPr>
              <a:t>                    </a:t>
            </a:r>
            <a:endParaRPr lang="en-US" altLang="en-US" sz="2400" b="1">
              <a:solidFill>
                <a:srgbClr val="000000"/>
              </a:solidFill>
              <a:latin typeface="华文中宋" panose="02010600040101010101" charset="-122"/>
              <a:ea typeface="华文中宋" panose="02010600040101010101" charset="-122"/>
              <a:cs typeface="华文中宋" panose="02010600040101010101" charset="-122"/>
            </a:endParaRPr>
          </a:p>
        </p:txBody>
      </p:sp>
      <p:sp>
        <p:nvSpPr>
          <p:cNvPr id="5155" name="矩形 11" title=""/>
          <p:cNvSpPr/>
          <p:nvPr>
            <p:custDataLst>
              <p:tags r:id="rId13"/>
            </p:custDataLst>
          </p:nvPr>
        </p:nvSpPr>
        <p:spPr>
          <a:xfrm>
            <a:off x="6779260" y="3679825"/>
            <a:ext cx="4509135" cy="829945"/>
          </a:xfrm>
          <a:prstGeom prst="rect">
            <a:avLst/>
          </a:prstGeom>
          <a:noFill/>
          <a:ln w="9525">
            <a:noFill/>
          </a:ln>
        </p:spPr>
        <p:txBody>
          <a:bodyPr wrap="square" anchor="t" anchorCtr="0">
            <a:spAutoFit/>
          </a:bodyPr>
          <a:lstStyle/>
          <a:p>
            <a:r>
              <a:rPr lang="zh-CN" altLang="en-US" sz="2400" b="1">
                <a:solidFill>
                  <a:srgbClr val="000000"/>
                </a:solidFill>
                <a:latin typeface="华文中宋" panose="02010600040101010101" charset="-122"/>
                <a:ea typeface="华文中宋" panose="02010600040101010101" charset="-122"/>
              </a:rPr>
              <a:t>爱之太恩，忧之太勤，旦视暮抚，已去复顾，爪其皮肤，摇其根本</a:t>
            </a:r>
            <a:endParaRPr lang="zh-CN" altLang="en-US" sz="2400" b="1">
              <a:solidFill>
                <a:srgbClr val="000000"/>
              </a:solidFill>
              <a:latin typeface="华文中宋" panose="02010600040101010101" charset="-122"/>
              <a:ea typeface="华文中宋" panose="02010600040101010101" charset="-122"/>
            </a:endParaRPr>
          </a:p>
        </p:txBody>
      </p:sp>
      <p:sp>
        <p:nvSpPr>
          <p:cNvPr id="5156" name="矩形 12" title=""/>
          <p:cNvSpPr/>
          <p:nvPr>
            <p:custDataLst>
              <p:tags r:id="rId14"/>
            </p:custDataLst>
          </p:nvPr>
        </p:nvSpPr>
        <p:spPr>
          <a:xfrm>
            <a:off x="2350135" y="4788535"/>
            <a:ext cx="4249420" cy="460375"/>
          </a:xfrm>
          <a:prstGeom prst="rect">
            <a:avLst/>
          </a:prstGeom>
          <a:noFill/>
          <a:ln w="9525">
            <a:noFill/>
          </a:ln>
        </p:spPr>
        <p:txBody>
          <a:bodyPr wrap="square" anchor="t" anchorCtr="0">
            <a:spAutoFit/>
          </a:bodyPr>
          <a:lstStyle/>
          <a:p>
            <a:pPr algn="ctr"/>
            <a:r>
              <a:rPr lang="zh-CN" altLang="en-US" sz="2400" b="1">
                <a:solidFill>
                  <a:srgbClr val="000000"/>
                </a:solidFill>
                <a:latin typeface="华文中宋" panose="02010600040101010101" charset="-122"/>
                <a:ea typeface="华文中宋" panose="02010600040101010101" charset="-122"/>
              </a:rPr>
              <a:t>其天者全而其性得</a:t>
            </a:r>
            <a:endParaRPr lang="zh-CN" altLang="en-US" sz="2400" b="1">
              <a:solidFill>
                <a:srgbClr val="000000"/>
              </a:solidFill>
              <a:latin typeface="华文中宋" panose="02010600040101010101" charset="-122"/>
              <a:ea typeface="华文中宋" panose="02010600040101010101" charset="-122"/>
            </a:endParaRPr>
          </a:p>
        </p:txBody>
      </p:sp>
      <p:sp>
        <p:nvSpPr>
          <p:cNvPr id="5157" name="矩形 13" title=""/>
          <p:cNvSpPr/>
          <p:nvPr>
            <p:custDataLst>
              <p:tags r:id="rId15"/>
            </p:custDataLst>
          </p:nvPr>
        </p:nvSpPr>
        <p:spPr>
          <a:xfrm>
            <a:off x="6779260" y="4751705"/>
            <a:ext cx="4915535" cy="497205"/>
          </a:xfrm>
          <a:prstGeom prst="rect">
            <a:avLst/>
          </a:prstGeom>
          <a:noFill/>
          <a:ln w="9525">
            <a:noFill/>
          </a:ln>
        </p:spPr>
        <p:txBody>
          <a:bodyPr wrap="square" anchor="t" anchorCtr="0">
            <a:spAutoFit/>
          </a:bodyPr>
          <a:lstStyle/>
          <a:p>
            <a:pPr>
              <a:lnSpc>
                <a:spcPct val="110000"/>
              </a:lnSpc>
            </a:pPr>
            <a:r>
              <a:rPr lang="zh-CN" altLang="en-US" sz="2400" b="1">
                <a:solidFill>
                  <a:srgbClr val="000000"/>
                </a:solidFill>
                <a:latin typeface="华文中宋" panose="02010600040101010101" charset="-122"/>
                <a:ea typeface="华文中宋" panose="02010600040101010101" charset="-122"/>
              </a:rPr>
              <a:t>木之性日以离、害之仇之、不我若</a:t>
            </a:r>
            <a:endParaRPr lang="zh-CN" altLang="en-US" sz="2400" b="1">
              <a:solidFill>
                <a:srgbClr val="000000"/>
              </a:solidFill>
              <a:latin typeface="华文中宋" panose="02010600040101010101" charset="-122"/>
              <a:ea typeface="华文中宋" panose="02010600040101010101" charset="-122"/>
            </a:endParaRPr>
          </a:p>
        </p:txBody>
      </p:sp>
      <p:sp>
        <p:nvSpPr>
          <p:cNvPr id="5158" name="矩形 14" title=""/>
          <p:cNvSpPr/>
          <p:nvPr>
            <p:custDataLst>
              <p:tags r:id="rId16"/>
            </p:custDataLst>
          </p:nvPr>
        </p:nvSpPr>
        <p:spPr>
          <a:xfrm>
            <a:off x="2350135" y="5417185"/>
            <a:ext cx="4227195" cy="645160"/>
          </a:xfrm>
          <a:prstGeom prst="rect">
            <a:avLst/>
          </a:prstGeom>
          <a:noFill/>
          <a:ln w="9525">
            <a:noFill/>
          </a:ln>
        </p:spPr>
        <p:txBody>
          <a:bodyPr wrap="square" anchor="t" anchorCtr="0">
            <a:spAutoFit/>
          </a:bodyPr>
          <a:lstStyle/>
          <a:p>
            <a:pPr algn="ctr">
              <a:lnSpc>
                <a:spcPct val="150000"/>
              </a:lnSpc>
            </a:pPr>
            <a:r>
              <a:rPr lang="zh-CN" altLang="en-US" sz="2400" b="1">
                <a:solidFill>
                  <a:srgbClr val="000000"/>
                </a:solidFill>
                <a:latin typeface="华文中宋" panose="02010600040101010101" charset="-122"/>
                <a:ea typeface="华文中宋" panose="02010600040101010101" charset="-122"/>
              </a:rPr>
              <a:t>顺木之天以致其性</a:t>
            </a:r>
            <a:endParaRPr lang="zh-CN" altLang="en-US" sz="2400" b="1">
              <a:solidFill>
                <a:srgbClr val="000000"/>
              </a:solidFill>
              <a:latin typeface="华文中宋" panose="02010600040101010101" charset="-122"/>
              <a:ea typeface="华文中宋" panose="02010600040101010101" charset="-122"/>
            </a:endParaRPr>
          </a:p>
        </p:txBody>
      </p:sp>
      <p:sp>
        <p:nvSpPr>
          <p:cNvPr id="5159" name="矩形 15" title=""/>
          <p:cNvSpPr/>
          <p:nvPr>
            <p:custDataLst>
              <p:tags r:id="rId17"/>
            </p:custDataLst>
          </p:nvPr>
        </p:nvSpPr>
        <p:spPr>
          <a:xfrm>
            <a:off x="6896100" y="5389880"/>
            <a:ext cx="4274820" cy="645160"/>
          </a:xfrm>
          <a:prstGeom prst="rect">
            <a:avLst/>
          </a:prstGeom>
          <a:noFill/>
          <a:ln w="9525">
            <a:noFill/>
          </a:ln>
        </p:spPr>
        <p:txBody>
          <a:bodyPr wrap="square" anchor="t" anchorCtr="0">
            <a:spAutoFit/>
          </a:bodyPr>
          <a:lstStyle/>
          <a:p>
            <a:pPr algn="ctr">
              <a:lnSpc>
                <a:spcPct val="150000"/>
              </a:lnSpc>
            </a:pPr>
            <a:r>
              <a:rPr lang="zh-CN" altLang="en-US" sz="2400" b="1">
                <a:solidFill>
                  <a:srgbClr val="000000"/>
                </a:solidFill>
                <a:latin typeface="华文中宋" panose="02010600040101010101" charset="-122"/>
                <a:ea typeface="华文中宋" panose="02010600040101010101" charset="-122"/>
              </a:rPr>
              <a:t>违反木之天性，勤虑害树</a:t>
            </a:r>
            <a:endParaRPr lang="zh-CN" altLang="en-US" sz="2400" b="1">
              <a:solidFill>
                <a:srgbClr val="000000"/>
              </a:solidFill>
              <a:latin typeface="华文中宋" panose="02010600040101010101" charset="-122"/>
              <a:ea typeface="华文中宋" panose="02010600040101010101" charset="-122"/>
            </a:endParaRPr>
          </a:p>
        </p:txBody>
      </p:sp>
      <p:sp>
        <p:nvSpPr>
          <p:cNvPr id="4" name="文本框 3" title=""/>
          <p:cNvSpPr txBox="1"/>
          <p:nvPr>
            <p:custDataLst>
              <p:tags r:id="rId18"/>
            </p:custDataLst>
          </p:nvPr>
        </p:nvSpPr>
        <p:spPr>
          <a:xfrm>
            <a:off x="3538220" y="6166485"/>
            <a:ext cx="732155" cy="521970"/>
          </a:xfrm>
          <a:prstGeom prst="rect">
            <a:avLst/>
          </a:prstGeom>
          <a:noFill/>
        </p:spPr>
        <p:txBody>
          <a:bodyPr wrap="square" rtlCol="0">
            <a:spAutoFit/>
          </a:bodyPr>
          <a:lstStyle/>
          <a:p>
            <a:r>
              <a:rPr lang="zh-CN" altLang="en-US" sz="2800" b="1">
                <a:solidFill>
                  <a:srgbClr val="FF0000"/>
                </a:solidFill>
              </a:rPr>
              <a:t>正</a:t>
            </a:r>
            <a:endParaRPr lang="zh-CN" altLang="en-US" sz="2800" b="1">
              <a:solidFill>
                <a:srgbClr val="FF0000"/>
              </a:solidFill>
            </a:endParaRPr>
          </a:p>
        </p:txBody>
      </p:sp>
      <p:sp>
        <p:nvSpPr>
          <p:cNvPr id="5" name="文本框 4" title=""/>
          <p:cNvSpPr txBox="1"/>
          <p:nvPr>
            <p:custDataLst>
              <p:tags r:id="rId19"/>
            </p:custDataLst>
          </p:nvPr>
        </p:nvSpPr>
        <p:spPr>
          <a:xfrm>
            <a:off x="8279765" y="6210300"/>
            <a:ext cx="750570" cy="521970"/>
          </a:xfrm>
          <a:prstGeom prst="rect">
            <a:avLst/>
          </a:prstGeom>
          <a:noFill/>
        </p:spPr>
        <p:txBody>
          <a:bodyPr wrap="square" rtlCol="0">
            <a:spAutoFit/>
          </a:bodyPr>
          <a:lstStyle/>
          <a:p>
            <a:r>
              <a:rPr lang="zh-CN" altLang="en-US" sz="2800" b="1">
                <a:solidFill>
                  <a:srgbClr val="FF0000"/>
                </a:solidFill>
              </a:rPr>
              <a:t>反</a:t>
            </a:r>
            <a:endParaRPr lang="zh-CN" altLang="en-US" sz="2800" b="1">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checkerboard(across)">
                                      <p:cBhvr>
                                        <p:cTn id="7" dur="500" fill="hold"/>
                                        <p:tgtEl>
                                          <p:spTgt spid="5126"/>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152"/>
                                        </p:tgtEl>
                                        <p:attrNameLst>
                                          <p:attrName>style.visibility</p:attrName>
                                        </p:attrNameLst>
                                      </p:cBhvr>
                                      <p:to>
                                        <p:strVal val="visible"/>
                                      </p:to>
                                    </p:set>
                                    <p:anim calcmode="lin" valueType="num">
                                      <p:cBhvr>
                                        <p:cTn id="12" dur="500" fill="hold"/>
                                        <p:tgtEl>
                                          <p:spTgt spid="5152"/>
                                        </p:tgtEl>
                                        <p:attrNameLst>
                                          <p:attrName>ppt_x</p:attrName>
                                        </p:attrNameLst>
                                      </p:cBhvr>
                                      <p:tavLst>
                                        <p:tav tm="0">
                                          <p:val>
                                            <p:strVal val="0-#ppt_w/2"/>
                                          </p:val>
                                        </p:tav>
                                        <p:tav tm="100000">
                                          <p:val>
                                            <p:strVal val="#ppt_x"/>
                                          </p:val>
                                        </p:tav>
                                      </p:tavLst>
                                    </p:anim>
                                    <p:anim calcmode="lin" valueType="num">
                                      <p:cBhvr>
                                        <p:cTn id="13" dur="500" fill="hold"/>
                                        <p:tgtEl>
                                          <p:spTgt spid="515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5153"/>
                                        </p:tgtEl>
                                        <p:attrNameLst>
                                          <p:attrName>style.visibility</p:attrName>
                                        </p:attrNameLst>
                                      </p:cBhvr>
                                      <p:to>
                                        <p:strVal val="visible"/>
                                      </p:to>
                                    </p:set>
                                    <p:anim calcmode="lin" valueType="num">
                                      <p:cBhvr>
                                        <p:cTn id="18" dur="500" fill="hold"/>
                                        <p:tgtEl>
                                          <p:spTgt spid="5153"/>
                                        </p:tgtEl>
                                        <p:attrNameLst>
                                          <p:attrName>ppt_x</p:attrName>
                                        </p:attrNameLst>
                                      </p:cBhvr>
                                      <p:tavLst>
                                        <p:tav tm="0">
                                          <p:val>
                                            <p:strVal val="1+#ppt_w/2"/>
                                          </p:val>
                                        </p:tav>
                                        <p:tav tm="100000">
                                          <p:val>
                                            <p:strVal val="#ppt_x"/>
                                          </p:val>
                                        </p:tav>
                                      </p:tavLst>
                                    </p:anim>
                                    <p:anim calcmode="lin" valueType="num">
                                      <p:cBhvr>
                                        <p:cTn id="19" dur="500" fill="hold"/>
                                        <p:tgtEl>
                                          <p:spTgt spid="5153"/>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5154"/>
                                        </p:tgtEl>
                                        <p:attrNameLst>
                                          <p:attrName>style.visibility</p:attrName>
                                        </p:attrNameLst>
                                      </p:cBhvr>
                                      <p:to>
                                        <p:strVal val="visible"/>
                                      </p:to>
                                    </p:set>
                                    <p:anim calcmode="lin" valueType="num">
                                      <p:cBhvr>
                                        <p:cTn id="24" dur="500" fill="hold"/>
                                        <p:tgtEl>
                                          <p:spTgt spid="5154"/>
                                        </p:tgtEl>
                                        <p:attrNameLst>
                                          <p:attrName>ppt_x</p:attrName>
                                        </p:attrNameLst>
                                      </p:cBhvr>
                                      <p:tavLst>
                                        <p:tav tm="0">
                                          <p:val>
                                            <p:strVal val="0-#ppt_w/2"/>
                                          </p:val>
                                        </p:tav>
                                        <p:tav tm="100000">
                                          <p:val>
                                            <p:strVal val="#ppt_x"/>
                                          </p:val>
                                        </p:tav>
                                      </p:tavLst>
                                    </p:anim>
                                    <p:anim calcmode="lin" valueType="num">
                                      <p:cBhvr>
                                        <p:cTn id="25" dur="500" fill="hold"/>
                                        <p:tgtEl>
                                          <p:spTgt spid="5154"/>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5155"/>
                                        </p:tgtEl>
                                        <p:attrNameLst>
                                          <p:attrName>style.visibility</p:attrName>
                                        </p:attrNameLst>
                                      </p:cBhvr>
                                      <p:to>
                                        <p:strVal val="visible"/>
                                      </p:to>
                                    </p:set>
                                    <p:anim calcmode="lin" valueType="num">
                                      <p:cBhvr>
                                        <p:cTn id="30" dur="500" fill="hold"/>
                                        <p:tgtEl>
                                          <p:spTgt spid="5155"/>
                                        </p:tgtEl>
                                        <p:attrNameLst>
                                          <p:attrName>ppt_x</p:attrName>
                                        </p:attrNameLst>
                                      </p:cBhvr>
                                      <p:tavLst>
                                        <p:tav tm="0">
                                          <p:val>
                                            <p:strVal val="1+#ppt_w/2"/>
                                          </p:val>
                                        </p:tav>
                                        <p:tav tm="100000">
                                          <p:val>
                                            <p:strVal val="#ppt_x"/>
                                          </p:val>
                                        </p:tav>
                                      </p:tavLst>
                                    </p:anim>
                                    <p:anim calcmode="lin" valueType="num">
                                      <p:cBhvr>
                                        <p:cTn id="31" dur="500" fill="hold"/>
                                        <p:tgtEl>
                                          <p:spTgt spid="5155"/>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5156"/>
                                        </p:tgtEl>
                                        <p:attrNameLst>
                                          <p:attrName>style.visibility</p:attrName>
                                        </p:attrNameLst>
                                      </p:cBhvr>
                                      <p:to>
                                        <p:strVal val="visible"/>
                                      </p:to>
                                    </p:set>
                                    <p:anim calcmode="lin" valueType="num">
                                      <p:cBhvr>
                                        <p:cTn id="36" dur="500" fill="hold"/>
                                        <p:tgtEl>
                                          <p:spTgt spid="5156"/>
                                        </p:tgtEl>
                                        <p:attrNameLst>
                                          <p:attrName>ppt_x</p:attrName>
                                        </p:attrNameLst>
                                      </p:cBhvr>
                                      <p:tavLst>
                                        <p:tav tm="0">
                                          <p:val>
                                            <p:strVal val="0-#ppt_w/2"/>
                                          </p:val>
                                        </p:tav>
                                        <p:tav tm="100000">
                                          <p:val>
                                            <p:strVal val="#ppt_x"/>
                                          </p:val>
                                        </p:tav>
                                      </p:tavLst>
                                    </p:anim>
                                    <p:anim calcmode="lin" valueType="num">
                                      <p:cBhvr>
                                        <p:cTn id="37" dur="500" fill="hold"/>
                                        <p:tgtEl>
                                          <p:spTgt spid="5156"/>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5157"/>
                                        </p:tgtEl>
                                        <p:attrNameLst>
                                          <p:attrName>style.visibility</p:attrName>
                                        </p:attrNameLst>
                                      </p:cBhvr>
                                      <p:to>
                                        <p:strVal val="visible"/>
                                      </p:to>
                                    </p:set>
                                    <p:anim calcmode="lin" valueType="num">
                                      <p:cBhvr>
                                        <p:cTn id="42" dur="500" fill="hold"/>
                                        <p:tgtEl>
                                          <p:spTgt spid="5157"/>
                                        </p:tgtEl>
                                        <p:attrNameLst>
                                          <p:attrName>ppt_x</p:attrName>
                                        </p:attrNameLst>
                                      </p:cBhvr>
                                      <p:tavLst>
                                        <p:tav tm="0">
                                          <p:val>
                                            <p:strVal val="1+#ppt_w/2"/>
                                          </p:val>
                                        </p:tav>
                                        <p:tav tm="100000">
                                          <p:val>
                                            <p:strVal val="#ppt_x"/>
                                          </p:val>
                                        </p:tav>
                                      </p:tavLst>
                                    </p:anim>
                                    <p:anim calcmode="lin" valueType="num">
                                      <p:cBhvr>
                                        <p:cTn id="43" dur="500" fill="hold"/>
                                        <p:tgtEl>
                                          <p:spTgt spid="5157"/>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158"/>
                                        </p:tgtEl>
                                        <p:attrNameLst>
                                          <p:attrName>style.visibility</p:attrName>
                                        </p:attrNameLst>
                                      </p:cBhvr>
                                      <p:to>
                                        <p:strVal val="visible"/>
                                      </p:to>
                                    </p:set>
                                    <p:anim calcmode="lin" valueType="num">
                                      <p:cBhvr>
                                        <p:cTn id="48" dur="500" fill="hold"/>
                                        <p:tgtEl>
                                          <p:spTgt spid="5158"/>
                                        </p:tgtEl>
                                        <p:attrNameLst>
                                          <p:attrName>ppt_x</p:attrName>
                                        </p:attrNameLst>
                                      </p:cBhvr>
                                      <p:tavLst>
                                        <p:tav tm="0">
                                          <p:val>
                                            <p:strVal val="#ppt_x"/>
                                          </p:val>
                                        </p:tav>
                                        <p:tav tm="100000">
                                          <p:val>
                                            <p:strVal val="#ppt_x"/>
                                          </p:val>
                                        </p:tav>
                                      </p:tavLst>
                                    </p:anim>
                                    <p:anim calcmode="lin" valueType="num">
                                      <p:cBhvr>
                                        <p:cTn id="49" dur="500" fill="hold"/>
                                        <p:tgtEl>
                                          <p:spTgt spid="5158"/>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159"/>
                                        </p:tgtEl>
                                        <p:attrNameLst>
                                          <p:attrName>style.visibility</p:attrName>
                                        </p:attrNameLst>
                                      </p:cBhvr>
                                      <p:to>
                                        <p:strVal val="visible"/>
                                      </p:to>
                                    </p:set>
                                    <p:anim calcmode="lin" valueType="num">
                                      <p:cBhvr>
                                        <p:cTn id="54" dur="500" fill="hold"/>
                                        <p:tgtEl>
                                          <p:spTgt spid="5159"/>
                                        </p:tgtEl>
                                        <p:attrNameLst>
                                          <p:attrName>ppt_x</p:attrName>
                                        </p:attrNameLst>
                                      </p:cBhvr>
                                      <p:tavLst>
                                        <p:tav tm="0">
                                          <p:val>
                                            <p:strVal val="#ppt_x"/>
                                          </p:val>
                                        </p:tav>
                                        <p:tav tm="100000">
                                          <p:val>
                                            <p:strVal val="#ppt_x"/>
                                          </p:val>
                                        </p:tav>
                                      </p:tavLst>
                                    </p:anim>
                                    <p:anim calcmode="lin" valueType="num">
                                      <p:cBhvr>
                                        <p:cTn id="55" dur="500" fill="hold"/>
                                        <p:tgtEl>
                                          <p:spTgt spid="5159"/>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4"/>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2" grpId="0"/>
      <p:bldP spid="5153" grpId="0"/>
      <p:bldP spid="5154" grpId="0"/>
      <p:bldP spid="5155" grpId="0"/>
      <p:bldP spid="5156" grpId="0"/>
      <p:bldP spid="5157" grpId="0"/>
      <p:bldP spid="5158" grpId="0"/>
      <p:bldP spid="5159" grpId="0"/>
      <p:bldP spid="4" grpId="0"/>
      <p:bldP spid="5"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2" name="图片 1" title=""/>
          <p:cNvPicPr>
            <a:picLocks noChangeAspect="1"/>
          </p:cNvPicPr>
          <p:nvPr>
            <p:custDataLst>
              <p:tags r:id="rId4"/>
            </p:custDataLst>
          </p:nvPr>
        </p:nvPicPr>
        <p:blipFill>
          <a:blip r:embed="rId3"/>
          <a:stretch>
            <a:fillRect/>
          </a:stretch>
        </p:blipFill>
        <p:spPr>
          <a:xfrm>
            <a:off x="0" y="3810"/>
            <a:ext cx="12192000" cy="6854190"/>
          </a:xfrm>
          <a:prstGeom prst="rect">
            <a:avLst/>
          </a:prstGeom>
        </p:spPr>
      </p:pic>
      <p:cxnSp>
        <p:nvCxnSpPr>
          <p:cNvPr id="3" name="直接连接符 2" title=""/>
          <p:cNvCxnSpPr/>
          <p:nvPr>
            <p:custDataLst>
              <p:tags r:id="rId5"/>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6"/>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疏通文意</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7"/>
            </p:custDataLst>
          </p:nvPr>
        </p:nvGrpSpPr>
        <p:grpSpPr>
          <a:xfrm>
            <a:off x="255905" y="279400"/>
            <a:ext cx="562610" cy="513080"/>
            <a:chOff x="2121873" y="1511588"/>
            <a:chExt cx="445481" cy="469613"/>
          </a:xfrm>
        </p:grpSpPr>
        <p:sp>
          <p:nvSpPr>
            <p:cNvPr id="14" name="矩形 13"/>
            <p:cNvSpPr/>
            <p:nvPr>
              <p:custDataLst>
                <p:tags r:id="rId8"/>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9"/>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 name="文本框 3" title=""/>
          <p:cNvSpPr txBox="1"/>
          <p:nvPr>
            <p:custDataLst>
              <p:tags r:id="rId10"/>
            </p:custDataLst>
          </p:nvPr>
        </p:nvSpPr>
        <p:spPr>
          <a:xfrm>
            <a:off x="796925" y="727077"/>
            <a:ext cx="10905491" cy="4523105"/>
          </a:xfrm>
          <a:prstGeom prst="rect">
            <a:avLst/>
          </a:prstGeom>
          <a:noFill/>
        </p:spPr>
        <p:txBody>
          <a:bodyPr wrap="square" rtlCol="0" anchor="t">
            <a:spAutoFit/>
          </a:bodyPr>
          <a:lstStyle/>
          <a:p>
            <a:pPr>
              <a:lnSpc>
                <a:spcPct val="300000"/>
              </a:lnSpc>
            </a:pPr>
            <a:r>
              <a:rPr lang="en-US" altLang="zh-CN" sz="2800">
                <a:latin typeface="华文中宋" panose="02010600040101010101" charset="-122"/>
                <a:ea typeface="华文中宋" panose="02010600040101010101" charset="-122"/>
                <a:cs typeface="华文中宋" panose="02010600040101010101" charset="-122"/>
              </a:rPr>
              <a:t>    </a:t>
            </a:r>
            <a:r>
              <a:rPr lang="en-US" altLang="zh-CN" sz="3200" b="1">
                <a:latin typeface="华文中宋" panose="02010600040101010101" charset="-122"/>
                <a:ea typeface="华文中宋" panose="02010600040101010101" charset="-122"/>
                <a:cs typeface="华文中宋" panose="02010600040101010101" charset="-122"/>
              </a:rPr>
              <a:t> </a:t>
            </a:r>
            <a:r>
              <a:rPr lang="zh-CN" altLang="en-US" sz="3200" b="1">
                <a:latin typeface="华文中宋" panose="02010600040101010101" charset="-122"/>
                <a:ea typeface="华文中宋" panose="02010600040101010101" charset="-122"/>
                <a:cs typeface="华文中宋" panose="02010600040101010101" charset="-122"/>
              </a:rPr>
              <a:t>问者曰：“以子之道，移之</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官理</a:t>
            </a:r>
            <a:r>
              <a:rPr lang="zh-CN" altLang="en-US" sz="3200" b="1">
                <a:latin typeface="华文中宋" panose="02010600040101010101" charset="-122"/>
                <a:ea typeface="华文中宋" panose="02010600040101010101" charset="-122"/>
                <a:cs typeface="华文中宋" panose="02010600040101010101" charset="-122"/>
              </a:rPr>
              <a:t>，可乎？”驼曰：“我知种树而已，理，非吾</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业</a:t>
            </a:r>
            <a:r>
              <a:rPr lang="zh-CN" altLang="en-US" sz="3200" b="1">
                <a:latin typeface="华文中宋" panose="02010600040101010101" charset="-122"/>
                <a:ea typeface="华文中宋" panose="02010600040101010101" charset="-122"/>
                <a:cs typeface="华文中宋" panose="02010600040101010101" charset="-122"/>
              </a:rPr>
              <a:t>也。然吾居乡，见</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长人者</a:t>
            </a:r>
            <a:r>
              <a:rPr lang="zh-CN" altLang="en-US" sz="3200" b="1">
                <a:latin typeface="华文中宋" panose="02010600040101010101" charset="-122"/>
                <a:ea typeface="华文中宋" panose="02010600040101010101" charset="-122"/>
                <a:cs typeface="华文中宋" panose="02010600040101010101" charset="-122"/>
              </a:rPr>
              <a:t>好</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烦</a:t>
            </a:r>
            <a:r>
              <a:rPr lang="zh-CN" altLang="en-US" sz="3200" b="1">
                <a:latin typeface="华文中宋" panose="02010600040101010101" charset="-122"/>
                <a:ea typeface="华文中宋" panose="02010600040101010101" charset="-122"/>
                <a:cs typeface="华文中宋" panose="02010600040101010101" charset="-122"/>
              </a:rPr>
              <a:t>其令，</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若</a:t>
            </a:r>
            <a:r>
              <a:rPr lang="zh-CN" altLang="en-US" sz="3200" b="1">
                <a:latin typeface="华文中宋" panose="02010600040101010101" charset="-122"/>
                <a:ea typeface="华文中宋" panose="02010600040101010101" charset="-122"/>
                <a:cs typeface="华文中宋" panose="02010600040101010101" charset="-122"/>
              </a:rPr>
              <a:t>甚怜焉，</a:t>
            </a:r>
            <a:r>
              <a:rPr lang="zh-CN" altLang="en-US" sz="3200" b="1" u="sng">
                <a:solidFill>
                  <a:srgbClr val="00B050"/>
                </a:solidFill>
                <a:latin typeface="华文中宋" panose="02010600040101010101" charset="-122"/>
                <a:ea typeface="华文中宋" panose="02010600040101010101" charset="-122"/>
                <a:cs typeface="华文中宋" panose="02010600040101010101" charset="-122"/>
              </a:rPr>
              <a:t>而卒以祸</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a:t>
            </a:r>
            <a:endParaRPr lang="zh-CN" altLang="en-US" sz="3200" b="1">
              <a:solidFill>
                <a:srgbClr val="00B050"/>
              </a:solidFill>
              <a:latin typeface="华文中宋" panose="02010600040101010101" charset="-122"/>
              <a:ea typeface="华文中宋" panose="02010600040101010101" charset="-122"/>
              <a:cs typeface="华文中宋" panose="02010600040101010101" charset="-122"/>
            </a:endParaRPr>
          </a:p>
        </p:txBody>
      </p:sp>
      <p:sp>
        <p:nvSpPr>
          <p:cNvPr id="5" name="文本框 4" title=""/>
          <p:cNvSpPr txBox="1"/>
          <p:nvPr>
            <p:custDataLst>
              <p:tags r:id="rId11"/>
            </p:custDataLst>
          </p:nvPr>
        </p:nvSpPr>
        <p:spPr>
          <a:xfrm>
            <a:off x="3719830" y="792482"/>
            <a:ext cx="6242685" cy="830997"/>
          </a:xfrm>
          <a:prstGeom prst="rect">
            <a:avLst/>
          </a:prstGeom>
          <a:noFill/>
          <a:ln w="12700" cmpd="sng">
            <a:solidFill>
              <a:schemeClr val="accent1">
                <a:shade val="50000"/>
              </a:schemeClr>
            </a:solidFill>
            <a:prstDash val="solid"/>
          </a:ln>
        </p:spPr>
        <p:txBody>
          <a:bodyPr wrap="square" rtlCol="0" anchor="t">
            <a:spAutoFit/>
          </a:bodyPr>
          <a:lstStyle/>
          <a:p>
            <a:r>
              <a:rPr lang="zh-CN" altLang="zh-CN" sz="2400">
                <a:solidFill>
                  <a:srgbClr val="7030A0"/>
                </a:solidFill>
                <a:latin typeface="华文中宋" panose="02010600040101010101" charset="-122"/>
                <a:ea typeface="华文中宋" panose="02010600040101010101" charset="-122"/>
                <a:cs typeface="华文中宋" panose="02010600040101010101" charset="-122"/>
                <a:sym typeface="+mn-ea"/>
              </a:rPr>
              <a:t>做官治民。理，治、统治。官治。唐代人避高宗李治名讳，改</a:t>
            </a:r>
            <a:r>
              <a:rPr lang="en-US" altLang="zh-CN" sz="2400">
                <a:solidFill>
                  <a:srgbClr val="7030A0"/>
                </a:solidFill>
                <a:latin typeface="华文中宋" panose="02010600040101010101" charset="-122"/>
                <a:ea typeface="华文中宋" panose="02010600040101010101" charset="-122"/>
                <a:cs typeface="华文中宋" panose="02010600040101010101" charset="-122"/>
                <a:sym typeface="+mn-ea"/>
              </a:rPr>
              <a:t>“</a:t>
            </a:r>
            <a:r>
              <a:rPr lang="zh-CN" altLang="en-US" sz="2400">
                <a:solidFill>
                  <a:srgbClr val="7030A0"/>
                </a:solidFill>
                <a:latin typeface="华文中宋" panose="02010600040101010101" charset="-122"/>
                <a:ea typeface="华文中宋" panose="02010600040101010101" charset="-122"/>
                <a:cs typeface="华文中宋" panose="02010600040101010101" charset="-122"/>
                <a:sym typeface="+mn-ea"/>
              </a:rPr>
              <a:t>治</a:t>
            </a:r>
            <a:r>
              <a:rPr lang="en-US" altLang="zh-CN" sz="2400">
                <a:solidFill>
                  <a:srgbClr val="7030A0"/>
                </a:solidFill>
                <a:latin typeface="华文中宋" panose="02010600040101010101" charset="-122"/>
                <a:ea typeface="华文中宋" panose="02010600040101010101" charset="-122"/>
                <a:cs typeface="华文中宋" panose="02010600040101010101" charset="-122"/>
                <a:sym typeface="+mn-ea"/>
              </a:rPr>
              <a:t>”</a:t>
            </a:r>
            <a:r>
              <a:rPr lang="zh-CN" altLang="en-US" sz="2400">
                <a:solidFill>
                  <a:srgbClr val="7030A0"/>
                </a:solidFill>
                <a:latin typeface="华文中宋" panose="02010600040101010101" charset="-122"/>
                <a:ea typeface="华文中宋" panose="02010600040101010101" charset="-122"/>
                <a:cs typeface="华文中宋" panose="02010600040101010101" charset="-122"/>
                <a:sym typeface="+mn-ea"/>
              </a:rPr>
              <a:t>为</a:t>
            </a:r>
            <a:r>
              <a:rPr lang="en-US" altLang="zh-CN" sz="2400">
                <a:solidFill>
                  <a:srgbClr val="7030A0"/>
                </a:solidFill>
                <a:latin typeface="华文中宋" panose="02010600040101010101" charset="-122"/>
                <a:ea typeface="华文中宋" panose="02010600040101010101" charset="-122"/>
                <a:cs typeface="华文中宋" panose="02010600040101010101" charset="-122"/>
                <a:sym typeface="+mn-ea"/>
              </a:rPr>
              <a:t>“</a:t>
            </a:r>
            <a:r>
              <a:rPr lang="zh-CN" altLang="en-US" sz="2400">
                <a:solidFill>
                  <a:srgbClr val="7030A0"/>
                </a:solidFill>
                <a:latin typeface="华文中宋" panose="02010600040101010101" charset="-122"/>
                <a:ea typeface="华文中宋" panose="02010600040101010101" charset="-122"/>
                <a:cs typeface="华文中宋" panose="02010600040101010101" charset="-122"/>
                <a:sym typeface="+mn-ea"/>
              </a:rPr>
              <a:t>理</a:t>
            </a:r>
            <a:r>
              <a:rPr lang="en-US" altLang="zh-CN" sz="2400">
                <a:solidFill>
                  <a:srgbClr val="7030A0"/>
                </a:solidFill>
                <a:latin typeface="华文中宋" panose="02010600040101010101" charset="-122"/>
                <a:ea typeface="华文中宋" panose="02010600040101010101" charset="-122"/>
                <a:cs typeface="华文中宋" panose="02010600040101010101" charset="-122"/>
                <a:sym typeface="+mn-ea"/>
              </a:rPr>
              <a:t>”</a:t>
            </a:r>
            <a:r>
              <a:rPr lang="zh-CN" altLang="en-US" sz="2400">
                <a:solidFill>
                  <a:srgbClr val="7030A0"/>
                </a:solidFill>
                <a:latin typeface="华文中宋" panose="02010600040101010101" charset="-122"/>
                <a:ea typeface="华文中宋" panose="02010600040101010101" charset="-122"/>
                <a:cs typeface="华文中宋" panose="02010600040101010101" charset="-122"/>
                <a:sym typeface="+mn-ea"/>
              </a:rPr>
              <a:t>。</a:t>
            </a:r>
            <a:endParaRPr lang="zh-CN" altLang="en-US" sz="2400">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6" name="文本框 5" title=""/>
          <p:cNvSpPr txBox="1"/>
          <p:nvPr>
            <p:custDataLst>
              <p:tags r:id="rId12"/>
            </p:custDataLst>
          </p:nvPr>
        </p:nvSpPr>
        <p:spPr>
          <a:xfrm>
            <a:off x="4728210" y="2522857"/>
            <a:ext cx="920751" cy="46166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a:solidFill>
                  <a:srgbClr val="00B050"/>
                </a:solidFill>
                <a:latin typeface="华文中宋" panose="02010600040101010101" charset="-122"/>
                <a:ea typeface="华文中宋" panose="02010600040101010101" charset="-122"/>
                <a:cs typeface="华文中宋" panose="02010600040101010101" charset="-122"/>
                <a:sym typeface="+mn-ea"/>
              </a:rPr>
              <a:t>职业</a:t>
            </a:r>
            <a:endParaRPr lang="zh-CN" sz="2400">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7" name="文本框 6" title=""/>
          <p:cNvSpPr txBox="1"/>
          <p:nvPr>
            <p:custDataLst>
              <p:tags r:id="rId13"/>
            </p:custDataLst>
          </p:nvPr>
        </p:nvSpPr>
        <p:spPr>
          <a:xfrm>
            <a:off x="6864351" y="2231392"/>
            <a:ext cx="2893060" cy="830997"/>
          </a:xfrm>
          <a:prstGeom prst="rect">
            <a:avLst/>
          </a:prstGeom>
          <a:noFill/>
          <a:ln w="12700" cmpd="sng">
            <a:solidFill>
              <a:schemeClr val="accent1">
                <a:shade val="50000"/>
              </a:schemeClr>
            </a:solidFill>
            <a:prstDash val="solid"/>
          </a:ln>
        </p:spPr>
        <p:txBody>
          <a:bodyPr wrap="square" rtlCol="0" anchor="t">
            <a:spAutoFit/>
          </a:bodyPr>
          <a:lstStyle/>
          <a:p>
            <a:r>
              <a:rPr lang="zh-CN" sz="2400">
                <a:solidFill>
                  <a:srgbClr val="7030A0"/>
                </a:solidFill>
                <a:latin typeface="华文中宋" panose="02010600040101010101" charset="-122"/>
                <a:ea typeface="华文中宋" panose="02010600040101010101" charset="-122"/>
                <a:cs typeface="华文中宋" panose="02010600040101010101" charset="-122"/>
                <a:sym typeface="+mn-ea"/>
              </a:rPr>
              <a:t>做官的。长，治理。人，民、老百姓。</a:t>
            </a:r>
            <a:endParaRPr lang="zh-CN" sz="2400">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8" name="文本框 7" title=""/>
          <p:cNvSpPr txBox="1"/>
          <p:nvPr>
            <p:custDataLst>
              <p:tags r:id="rId14"/>
            </p:custDataLst>
          </p:nvPr>
        </p:nvSpPr>
        <p:spPr>
          <a:xfrm>
            <a:off x="9824720" y="2231390"/>
            <a:ext cx="2181860" cy="82994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a:solidFill>
                  <a:srgbClr val="00B050"/>
                </a:solidFill>
                <a:latin typeface="华文中宋" panose="02010600040101010101" charset="-122"/>
                <a:ea typeface="华文中宋" panose="02010600040101010101" charset="-122"/>
                <a:cs typeface="华文中宋" panose="02010600040101010101" charset="-122"/>
                <a:sym typeface="+mn-ea"/>
              </a:rPr>
              <a:t>形容词的使动</a:t>
            </a:r>
            <a:endParaRPr lang="zh-CN" sz="2400">
              <a:solidFill>
                <a:srgbClr val="00B050"/>
              </a:solidFill>
              <a:latin typeface="华文中宋" panose="02010600040101010101" charset="-122"/>
              <a:ea typeface="华文中宋" panose="02010600040101010101" charset="-122"/>
              <a:cs typeface="华文中宋" panose="02010600040101010101" charset="-122"/>
              <a:sym typeface="+mn-ea"/>
            </a:endParaRPr>
          </a:p>
          <a:p>
            <a:pPr algn="ctr"/>
            <a:r>
              <a:rPr lang="zh-CN" sz="2400">
                <a:solidFill>
                  <a:srgbClr val="00B050"/>
                </a:solidFill>
                <a:latin typeface="华文中宋" panose="02010600040101010101" charset="-122"/>
                <a:ea typeface="华文中宋" panose="02010600040101010101" charset="-122"/>
                <a:cs typeface="华文中宋" panose="02010600040101010101" charset="-122"/>
                <a:sym typeface="+mn-ea"/>
              </a:rPr>
              <a:t>使</a:t>
            </a:r>
            <a:r>
              <a:rPr lang="en-US" altLang="zh-CN" sz="2400">
                <a:solidFill>
                  <a:srgbClr val="00B050"/>
                </a:solidFill>
                <a:latin typeface="华文中宋" panose="02010600040101010101" charset="-122"/>
                <a:ea typeface="华文中宋" panose="02010600040101010101" charset="-122"/>
                <a:cs typeface="华文中宋" panose="02010600040101010101" charset="-122"/>
                <a:sym typeface="+mn-ea"/>
              </a:rPr>
              <a:t>……</a:t>
            </a:r>
            <a:r>
              <a:rPr lang="zh-CN" sz="2400">
                <a:solidFill>
                  <a:srgbClr val="00B050"/>
                </a:solidFill>
                <a:latin typeface="华文中宋" panose="02010600040101010101" charset="-122"/>
                <a:ea typeface="华文中宋" panose="02010600040101010101" charset="-122"/>
                <a:cs typeface="华文中宋" panose="02010600040101010101" charset="-122"/>
                <a:sym typeface="+mn-ea"/>
              </a:rPr>
              <a:t>繁多</a:t>
            </a:r>
            <a:endParaRPr lang="zh-CN" sz="2400">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9" name="文本框 8" title=""/>
          <p:cNvSpPr txBox="1"/>
          <p:nvPr>
            <p:custDataLst>
              <p:tags r:id="rId15"/>
            </p:custDataLst>
          </p:nvPr>
        </p:nvSpPr>
        <p:spPr>
          <a:xfrm>
            <a:off x="711200" y="4003042"/>
            <a:ext cx="920751" cy="46166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a:solidFill>
                  <a:srgbClr val="00B050"/>
                </a:solidFill>
                <a:latin typeface="华文中宋" panose="02010600040101010101" charset="-122"/>
                <a:ea typeface="华文中宋" panose="02010600040101010101" charset="-122"/>
                <a:cs typeface="华文中宋" panose="02010600040101010101" charset="-122"/>
                <a:sym typeface="+mn-ea"/>
              </a:rPr>
              <a:t>好像</a:t>
            </a:r>
            <a:endParaRPr lang="zh-CN" sz="2400">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10" name="文本框 9" title=""/>
          <p:cNvSpPr txBox="1"/>
          <p:nvPr>
            <p:custDataLst>
              <p:tags r:id="rId16"/>
            </p:custDataLst>
          </p:nvPr>
        </p:nvSpPr>
        <p:spPr>
          <a:xfrm>
            <a:off x="2714625" y="4003042"/>
            <a:ext cx="920751" cy="46166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a:solidFill>
                  <a:srgbClr val="00B050"/>
                </a:solidFill>
                <a:latin typeface="华文中宋" panose="02010600040101010101" charset="-122"/>
                <a:ea typeface="华文中宋" panose="02010600040101010101" charset="-122"/>
                <a:cs typeface="华文中宋" panose="02010600040101010101" charset="-122"/>
                <a:sym typeface="+mn-ea"/>
              </a:rPr>
              <a:t>最终</a:t>
            </a:r>
            <a:endParaRPr lang="zh-CN" sz="2400">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2" name="文本框 21" title=""/>
          <p:cNvSpPr txBox="1"/>
          <p:nvPr>
            <p:custDataLst>
              <p:tags r:id="rId17"/>
            </p:custDataLst>
          </p:nvPr>
        </p:nvSpPr>
        <p:spPr>
          <a:xfrm>
            <a:off x="2528571" y="5104767"/>
            <a:ext cx="2539365" cy="830997"/>
          </a:xfrm>
          <a:prstGeom prst="rect">
            <a:avLst/>
          </a:prstGeom>
          <a:solidFill>
            <a:schemeClr val="accent1">
              <a:lumMod val="20000"/>
              <a:lumOff val="80000"/>
            </a:schemeClr>
          </a:solidFill>
          <a:ln w="12700" cmpd="sng">
            <a:solidFill>
              <a:schemeClr val="accent1">
                <a:shade val="50000"/>
              </a:schemeClr>
            </a:solidFill>
            <a:prstDash val="solid"/>
          </a:ln>
        </p:spPr>
        <p:txBody>
          <a:bodyPr wrap="square" rtlCol="0">
            <a:spAutoFit/>
          </a:bodyPr>
          <a:lstStyle/>
          <a:p>
            <a:pPr algn="ctr"/>
            <a:r>
              <a:rPr lang="zh-CN" altLang="en-US" sz="2400">
                <a:solidFill>
                  <a:schemeClr val="accent5">
                    <a:lumMod val="75000"/>
                  </a:schemeClr>
                </a:solidFill>
                <a:latin typeface="华文中宋" panose="02010600040101010101" charset="-122"/>
                <a:ea typeface="华文中宋" panose="02010600040101010101" charset="-122"/>
              </a:rPr>
              <a:t>省略句，</a:t>
            </a:r>
            <a:endParaRPr lang="zh-CN" altLang="en-US" sz="2400">
              <a:solidFill>
                <a:schemeClr val="accent5">
                  <a:lumMod val="75000"/>
                </a:schemeClr>
              </a:solidFill>
              <a:latin typeface="华文中宋" panose="02010600040101010101" charset="-122"/>
              <a:ea typeface="华文中宋" panose="02010600040101010101" charset="-122"/>
            </a:endParaRPr>
          </a:p>
          <a:p>
            <a:pPr algn="ctr"/>
            <a:r>
              <a:rPr lang="zh-CN" altLang="en-US" sz="2400">
                <a:solidFill>
                  <a:schemeClr val="accent5">
                    <a:lumMod val="75000"/>
                  </a:schemeClr>
                </a:solidFill>
                <a:latin typeface="华文中宋" panose="02010600040101010101" charset="-122"/>
                <a:ea typeface="华文中宋" panose="02010600040101010101" charset="-122"/>
              </a:rPr>
              <a:t>而卒以（之）祸</a:t>
            </a:r>
            <a:endParaRPr lang="zh-CN" altLang="en-US" sz="2400">
              <a:solidFill>
                <a:schemeClr val="accent5">
                  <a:lumMod val="75000"/>
                </a:schemeClr>
              </a:solidFill>
              <a:latin typeface="华文中宋" panose="02010600040101010101" charset="-122"/>
              <a:ea typeface="华文中宋" panose="02010600040101010101" charset="-122"/>
            </a:endParaRPr>
          </a:p>
        </p:txBody>
      </p:sp>
      <p:sp>
        <p:nvSpPr>
          <p:cNvPr id="11" name="文本框 10" title=""/>
          <p:cNvSpPr txBox="1"/>
          <p:nvPr>
            <p:custDataLst>
              <p:tags r:id="rId18"/>
            </p:custDataLst>
          </p:nvPr>
        </p:nvSpPr>
        <p:spPr>
          <a:xfrm>
            <a:off x="3807461" y="4003042"/>
            <a:ext cx="920751" cy="46166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a:solidFill>
                  <a:srgbClr val="00B050"/>
                </a:solidFill>
                <a:latin typeface="华文中宋" panose="02010600040101010101" charset="-122"/>
                <a:ea typeface="华文中宋" panose="02010600040101010101" charset="-122"/>
                <a:cs typeface="华文中宋" panose="02010600040101010101" charset="-122"/>
                <a:sym typeface="+mn-ea"/>
              </a:rPr>
              <a:t>因为</a:t>
            </a:r>
            <a:endParaRPr lang="zh-CN" sz="2400">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16" name="文本框 15" title=""/>
          <p:cNvSpPr txBox="1"/>
          <p:nvPr>
            <p:custDataLst>
              <p:tags r:id="rId19"/>
            </p:custDataLst>
          </p:nvPr>
        </p:nvSpPr>
        <p:spPr>
          <a:xfrm>
            <a:off x="4943476" y="4532632"/>
            <a:ext cx="2806700" cy="46166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a:solidFill>
                  <a:srgbClr val="00B050"/>
                </a:solidFill>
                <a:latin typeface="华文中宋" panose="02010600040101010101" charset="-122"/>
                <a:ea typeface="华文中宋" panose="02010600040101010101" charset="-122"/>
                <a:cs typeface="华文中宋" panose="02010600040101010101" charset="-122"/>
                <a:sym typeface="+mn-ea"/>
              </a:rPr>
              <a:t>名作动，造成祸患</a:t>
            </a:r>
            <a:endParaRPr lang="zh-CN" sz="2400">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8" name="文本框 27" title=""/>
          <p:cNvSpPr txBox="1"/>
          <p:nvPr>
            <p:custDataLst>
              <p:tags r:id="rId20"/>
            </p:custDataLst>
          </p:nvPr>
        </p:nvSpPr>
        <p:spPr>
          <a:xfrm>
            <a:off x="506097" y="1363982"/>
            <a:ext cx="1125855" cy="706755"/>
          </a:xfrm>
          <a:prstGeom prst="rect">
            <a:avLst/>
          </a:prstGeom>
          <a:noFill/>
        </p:spPr>
        <p:txBody>
          <a:bodyPr wrap="square" rtlCol="0">
            <a:spAutoFit/>
          </a:bodyPr>
          <a:lstStyle/>
          <a:p>
            <a:pPr algn="ctr"/>
            <a:r>
              <a:rPr lang="zh-CN" altLang="en-US" sz="4000">
                <a:latin typeface="Calibri"/>
              </a:rPr>
              <a:t>④</a:t>
            </a:r>
            <a:endParaRPr lang="zh-CN" altLang="en-US" sz="4000">
              <a:latin typeface="Calibri"/>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500"/>
                                        <p:tgtEl>
                                          <p:spTgt spid="22"/>
                                        </p:tgtEl>
                                      </p:cBhvr>
                                    </p:animEffect>
                                  </p:childTnLst>
                                </p:cTn>
                              </p:par>
                            </p:childTnLst>
                          </p:cTn>
                        </p:par>
                      </p:childTnLst>
                    </p:cTn>
                  </p:par>
                  <p:par>
                    <p:cTn id="38" fill="hold" nodeType="clickPar">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nodeType="clickPar">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22" grpId="0" animBg="1"/>
      <p:bldP spid="11" grpId="0" animBg="1"/>
      <p:bldP spid="16" grpId="0" animBg="1"/>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2" name="图片 1" title=""/>
          <p:cNvPicPr>
            <a:picLocks noChangeAspect="1"/>
          </p:cNvPicPr>
          <p:nvPr>
            <p:custDataLst>
              <p:tags r:id="rId4"/>
            </p:custDataLst>
          </p:nvPr>
        </p:nvPicPr>
        <p:blipFill>
          <a:blip r:embed="rId3"/>
          <a:stretch>
            <a:fillRect/>
          </a:stretch>
        </p:blipFill>
        <p:spPr>
          <a:xfrm>
            <a:off x="0" y="3810"/>
            <a:ext cx="12192000" cy="6854190"/>
          </a:xfrm>
          <a:prstGeom prst="rect">
            <a:avLst/>
          </a:prstGeom>
        </p:spPr>
      </p:pic>
      <p:cxnSp>
        <p:nvCxnSpPr>
          <p:cNvPr id="3" name="直接连接符 2" title=""/>
          <p:cNvCxnSpPr/>
          <p:nvPr>
            <p:custDataLst>
              <p:tags r:id="rId5"/>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6"/>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疏通文意</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7"/>
            </p:custDataLst>
          </p:nvPr>
        </p:nvGrpSpPr>
        <p:grpSpPr>
          <a:xfrm>
            <a:off x="255905" y="279400"/>
            <a:ext cx="562610" cy="513080"/>
            <a:chOff x="2121873" y="1511588"/>
            <a:chExt cx="445481" cy="469613"/>
          </a:xfrm>
        </p:grpSpPr>
        <p:sp>
          <p:nvSpPr>
            <p:cNvPr id="14" name="矩形 13"/>
            <p:cNvSpPr/>
            <p:nvPr>
              <p:custDataLst>
                <p:tags r:id="rId8"/>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9"/>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 name="文本框 3" title=""/>
          <p:cNvSpPr txBox="1"/>
          <p:nvPr>
            <p:custDataLst>
              <p:tags r:id="rId10"/>
            </p:custDataLst>
          </p:nvPr>
        </p:nvSpPr>
        <p:spPr>
          <a:xfrm>
            <a:off x="603251" y="840106"/>
            <a:ext cx="11487785" cy="4030980"/>
          </a:xfrm>
          <a:prstGeom prst="rect">
            <a:avLst/>
          </a:prstGeom>
          <a:noFill/>
        </p:spPr>
        <p:txBody>
          <a:bodyPr wrap="square" rtlCol="0" anchor="t">
            <a:spAutoFit/>
          </a:bodyPr>
          <a:lstStyle/>
          <a:p>
            <a:pPr indent="0" fontAlgn="auto">
              <a:lnSpc>
                <a:spcPct val="200000"/>
              </a:lnSpc>
            </a:pP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旦暮</a:t>
            </a:r>
            <a:r>
              <a:rPr lang="zh-CN" altLang="en-US" sz="3200" b="1">
                <a:latin typeface="华文中宋" panose="02010600040101010101" charset="-122"/>
                <a:ea typeface="华文中宋" panose="02010600040101010101" charset="-122"/>
                <a:cs typeface="华文中宋" panose="02010600040101010101" charset="-122"/>
              </a:rPr>
              <a:t>吏来而呼曰：‘官命促</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尔</a:t>
            </a:r>
            <a:r>
              <a:rPr lang="zh-CN" altLang="en-US" sz="3200" b="1">
                <a:latin typeface="华文中宋" panose="02010600040101010101" charset="-122"/>
                <a:ea typeface="华文中宋" panose="02010600040101010101" charset="-122"/>
                <a:cs typeface="华文中宋" panose="02010600040101010101" charset="-122"/>
              </a:rPr>
              <a:t>耕，</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勖</a:t>
            </a:r>
            <a:r>
              <a:rPr lang="zh-CN" altLang="en-US" sz="3200" b="1">
                <a:latin typeface="华文中宋" panose="02010600040101010101" charset="-122"/>
                <a:ea typeface="华文中宋" panose="02010600040101010101" charset="-122"/>
                <a:cs typeface="华文中宋" panose="02010600040101010101" charset="-122"/>
              </a:rPr>
              <a:t>尔植，</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督</a:t>
            </a:r>
            <a:r>
              <a:rPr lang="zh-CN" altLang="en-US" sz="3200" b="1">
                <a:latin typeface="华文中宋" panose="02010600040101010101" charset="-122"/>
                <a:ea typeface="华文中宋" panose="02010600040101010101" charset="-122"/>
                <a:cs typeface="华文中宋" panose="02010600040101010101" charset="-122"/>
              </a:rPr>
              <a:t>尔</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获</a:t>
            </a:r>
            <a:r>
              <a:rPr lang="zh-CN" altLang="en-US" sz="3200" b="1">
                <a:latin typeface="华文中宋" panose="02010600040101010101" charset="-122"/>
                <a:ea typeface="华文中宋" panose="02010600040101010101" charset="-122"/>
                <a:cs typeface="华文中宋" panose="02010600040101010101" charset="-122"/>
              </a:rPr>
              <a:t>，</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早缫而绪</a:t>
            </a:r>
            <a:r>
              <a:rPr lang="zh-CN" altLang="en-US" sz="3200" b="1">
                <a:latin typeface="华文中宋" panose="02010600040101010101" charset="-122"/>
                <a:ea typeface="华文中宋" panose="02010600040101010101" charset="-122"/>
                <a:cs typeface="华文中宋" panose="02010600040101010101" charset="-122"/>
              </a:rPr>
              <a:t>，早织</a:t>
            </a:r>
            <a:r>
              <a:rPr lang="zh-CN" altLang="en-US" sz="3200" b="1">
                <a:solidFill>
                  <a:srgbClr val="00B050"/>
                </a:solidFill>
                <a:effectLst/>
                <a:latin typeface="华文中宋" panose="02010600040101010101" charset="-122"/>
                <a:ea typeface="华文中宋" panose="02010600040101010101" charset="-122"/>
                <a:cs typeface="华文中宋" panose="02010600040101010101" charset="-122"/>
              </a:rPr>
              <a:t>而</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缕</a:t>
            </a:r>
            <a:r>
              <a:rPr lang="zh-CN" altLang="en-US" sz="3200" b="1">
                <a:latin typeface="华文中宋" panose="02010600040101010101" charset="-122"/>
                <a:ea typeface="华文中宋" panose="02010600040101010101" charset="-122"/>
                <a:cs typeface="华文中宋" panose="02010600040101010101" charset="-122"/>
              </a:rPr>
              <a:t>，</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字</a:t>
            </a:r>
            <a:r>
              <a:rPr lang="zh-CN" altLang="en-US" sz="3200" b="1">
                <a:latin typeface="华文中宋" panose="02010600040101010101" charset="-122"/>
                <a:ea typeface="华文中宋" panose="02010600040101010101" charset="-122"/>
                <a:cs typeface="华文中宋" panose="02010600040101010101" charset="-122"/>
              </a:rPr>
              <a:t>而幼孩，</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遂</a:t>
            </a:r>
            <a:r>
              <a:rPr lang="zh-CN" altLang="en-US" sz="3200" b="1">
                <a:latin typeface="华文中宋" panose="02010600040101010101" charset="-122"/>
                <a:ea typeface="华文中宋" panose="02010600040101010101" charset="-122"/>
                <a:cs typeface="华文中宋" panose="02010600040101010101" charset="-122"/>
              </a:rPr>
              <a:t>而鸡豚。’鸣鼓而聚之，击</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木</a:t>
            </a:r>
            <a:r>
              <a:rPr lang="zh-CN" altLang="en-US" sz="3200" b="1">
                <a:latin typeface="华文中宋" panose="02010600040101010101" charset="-122"/>
                <a:ea typeface="华文中宋" panose="02010600040101010101" charset="-122"/>
                <a:cs typeface="华文中宋" panose="02010600040101010101" charset="-122"/>
              </a:rPr>
              <a:t>而召之。</a:t>
            </a:r>
            <a:r>
              <a:rPr lang="zh-CN" altLang="en-US" sz="3200" b="1">
                <a:solidFill>
                  <a:schemeClr val="tx1"/>
                </a:solidFill>
                <a:latin typeface="华文中宋" panose="02010600040101010101" charset="-122"/>
                <a:ea typeface="华文中宋" panose="02010600040101010101" charset="-122"/>
                <a:cs typeface="华文中宋" panose="02010600040101010101" charset="-122"/>
              </a:rPr>
              <a:t>吾</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小人辍</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飧饔</a:t>
            </a:r>
            <a:r>
              <a:rPr lang="zh-CN" altLang="en-US" sz="3200" b="1">
                <a:latin typeface="华文中宋" panose="02010600040101010101" charset="-122"/>
                <a:ea typeface="华文中宋" panose="02010600040101010101" charset="-122"/>
                <a:cs typeface="华文中宋" panose="02010600040101010101" charset="-122"/>
              </a:rPr>
              <a:t>以</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劳</a:t>
            </a:r>
            <a:r>
              <a:rPr lang="zh-CN" altLang="en-US" sz="3200" b="1">
                <a:latin typeface="华文中宋" panose="02010600040101010101" charset="-122"/>
                <a:ea typeface="华文中宋" panose="02010600040101010101" charset="-122"/>
                <a:cs typeface="华文中宋" panose="02010600040101010101" charset="-122"/>
              </a:rPr>
              <a:t>吏者，</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且</a:t>
            </a:r>
            <a:r>
              <a:rPr lang="zh-CN" altLang="en-US" sz="3200" b="1">
                <a:latin typeface="华文中宋" panose="02010600040101010101" charset="-122"/>
                <a:ea typeface="华文中宋" panose="02010600040101010101" charset="-122"/>
                <a:cs typeface="华文中宋" panose="02010600040101010101" charset="-122"/>
              </a:rPr>
              <a:t>不得</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暇</a:t>
            </a:r>
            <a:r>
              <a:rPr lang="zh-CN" altLang="en-US" sz="3200" b="1">
                <a:latin typeface="华文中宋" panose="02010600040101010101" charset="-122"/>
                <a:ea typeface="华文中宋" panose="02010600040101010101" charset="-122"/>
                <a:cs typeface="华文中宋" panose="02010600040101010101" charset="-122"/>
              </a:rPr>
              <a:t>，又</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何以</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蕃</a:t>
            </a:r>
            <a:r>
              <a:rPr lang="zh-CN" altLang="en-US" sz="3200" b="1">
                <a:latin typeface="华文中宋" panose="02010600040101010101" charset="-122"/>
                <a:ea typeface="华文中宋" panose="02010600040101010101" charset="-122"/>
                <a:cs typeface="华文中宋" panose="02010600040101010101" charset="-122"/>
              </a:rPr>
              <a:t>吾生而安吾</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性</a:t>
            </a:r>
            <a:r>
              <a:rPr lang="zh-CN" altLang="en-US" sz="3200" b="1">
                <a:latin typeface="华文中宋" panose="02010600040101010101" charset="-122"/>
                <a:ea typeface="华文中宋" panose="02010600040101010101" charset="-122"/>
                <a:cs typeface="华文中宋" panose="02010600040101010101" charset="-122"/>
              </a:rPr>
              <a:t>耶？故</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病</a:t>
            </a:r>
            <a:r>
              <a:rPr lang="zh-CN" altLang="en-US" sz="3200" b="1">
                <a:latin typeface="华文中宋" panose="02010600040101010101" charset="-122"/>
                <a:ea typeface="华文中宋" panose="02010600040101010101" charset="-122"/>
                <a:cs typeface="华文中宋" panose="02010600040101010101" charset="-122"/>
              </a:rPr>
              <a:t>且怠。</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若是</a:t>
            </a:r>
            <a:r>
              <a:rPr lang="zh-CN" altLang="en-US" sz="3200" b="1">
                <a:latin typeface="华文中宋" panose="02010600040101010101" charset="-122"/>
                <a:ea typeface="华文中宋" panose="02010600040101010101" charset="-122"/>
                <a:cs typeface="华文中宋" panose="02010600040101010101" charset="-122"/>
              </a:rPr>
              <a:t>，则与吾业者</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其</a:t>
            </a:r>
            <a:r>
              <a:rPr lang="zh-CN" altLang="en-US" sz="3200" b="1">
                <a:latin typeface="华文中宋" panose="02010600040101010101" charset="-122"/>
                <a:ea typeface="华文中宋" panose="02010600040101010101" charset="-122"/>
                <a:cs typeface="华文中宋" panose="02010600040101010101" charset="-122"/>
              </a:rPr>
              <a:t>亦有</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类</a:t>
            </a:r>
            <a:r>
              <a:rPr lang="zh-CN" altLang="en-US" sz="3200" b="1">
                <a:latin typeface="华文中宋" panose="02010600040101010101" charset="-122"/>
                <a:ea typeface="华文中宋" panose="02010600040101010101" charset="-122"/>
                <a:cs typeface="华文中宋" panose="02010600040101010101" charset="-122"/>
              </a:rPr>
              <a:t>乎？” </a:t>
            </a:r>
            <a:endParaRPr lang="zh-CN" altLang="en-US" sz="3200" b="1">
              <a:latin typeface="华文中宋" panose="02010600040101010101" charset="-122"/>
              <a:ea typeface="华文中宋" panose="02010600040101010101" charset="-122"/>
              <a:cs typeface="华文中宋" panose="02010600040101010101" charset="-122"/>
            </a:endParaRPr>
          </a:p>
        </p:txBody>
      </p:sp>
      <p:sp>
        <p:nvSpPr>
          <p:cNvPr id="5" name="文本框 4" title=""/>
          <p:cNvSpPr txBox="1"/>
          <p:nvPr>
            <p:custDataLst>
              <p:tags r:id="rId11"/>
            </p:custDataLst>
          </p:nvPr>
        </p:nvSpPr>
        <p:spPr>
          <a:xfrm>
            <a:off x="1036956" y="5728971"/>
            <a:ext cx="9118600" cy="521970"/>
          </a:xfrm>
          <a:prstGeom prst="rect">
            <a:avLst/>
          </a:prstGeom>
          <a:noFill/>
        </p:spPr>
        <p:txBody>
          <a:bodyPr wrap="square" rtlCol="0">
            <a:spAutoFit/>
          </a:bodyPr>
          <a:lstStyle/>
          <a:p>
            <a:r>
              <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段意：在问答中将种树之理</a:t>
            </a:r>
            <a:r>
              <a:rPr lang="en-US" altLang="zh-CN"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移植</a:t>
            </a:r>
            <a:r>
              <a:rPr lang="en-US" altLang="zh-CN"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到做官治民之理上来。</a:t>
            </a:r>
            <a:endParaRPr lang="zh-CN" altLang="en-US" sz="28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文本框 5" title=""/>
          <p:cNvSpPr txBox="1"/>
          <p:nvPr>
            <p:custDataLst>
              <p:tags r:id="rId12"/>
            </p:custDataLst>
          </p:nvPr>
        </p:nvSpPr>
        <p:spPr>
          <a:xfrm>
            <a:off x="818516" y="839790"/>
            <a:ext cx="1535431"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一天到晚</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7" name="文本框 6" title=""/>
          <p:cNvSpPr txBox="1"/>
          <p:nvPr>
            <p:custDataLst>
              <p:tags r:id="rId13"/>
            </p:custDataLst>
          </p:nvPr>
        </p:nvSpPr>
        <p:spPr>
          <a:xfrm>
            <a:off x="5196840" y="839790"/>
            <a:ext cx="899160"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altLang="en-US" sz="2400" b="1">
                <a:solidFill>
                  <a:srgbClr val="00B050"/>
                </a:solidFill>
                <a:latin typeface="华文中宋" panose="02010600040101010101" charset="-122"/>
                <a:ea typeface="华文中宋" panose="02010600040101010101" charset="-122"/>
                <a:cs typeface="华文中宋" panose="02010600040101010101" charset="-122"/>
                <a:sym typeface="+mn-ea"/>
              </a:rPr>
              <a:t>你们</a:t>
            </a:r>
            <a:endParaRPr lang="zh-CN" altLang="en-US"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8" name="文本框 7" title=""/>
          <p:cNvSpPr txBox="1"/>
          <p:nvPr>
            <p:custDataLst>
              <p:tags r:id="rId14"/>
            </p:custDataLst>
          </p:nvPr>
        </p:nvSpPr>
        <p:spPr>
          <a:xfrm>
            <a:off x="6580505" y="839790"/>
            <a:ext cx="920751"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7030A0"/>
                </a:solidFill>
                <a:latin typeface="华文中宋" panose="02010600040101010101" charset="-122"/>
                <a:ea typeface="华文中宋" panose="02010600040101010101" charset="-122"/>
                <a:cs typeface="华文中宋" panose="02010600040101010101" charset="-122"/>
                <a:sym typeface="+mn-ea"/>
              </a:rPr>
              <a:t>勉励</a:t>
            </a:r>
            <a:endParaRPr lang="zh-CN" sz="24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9" name="文本框 8" title=""/>
          <p:cNvSpPr txBox="1"/>
          <p:nvPr>
            <p:custDataLst>
              <p:tags r:id="rId15"/>
            </p:custDataLst>
          </p:nvPr>
        </p:nvSpPr>
        <p:spPr>
          <a:xfrm>
            <a:off x="7861936" y="1847535"/>
            <a:ext cx="920751"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督促</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10" name="文本框 9" title=""/>
          <p:cNvSpPr txBox="1"/>
          <p:nvPr>
            <p:custDataLst>
              <p:tags r:id="rId16"/>
            </p:custDataLst>
          </p:nvPr>
        </p:nvSpPr>
        <p:spPr>
          <a:xfrm>
            <a:off x="8782685" y="1847535"/>
            <a:ext cx="920751"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收割</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11" name="文本框 10" title=""/>
          <p:cNvSpPr txBox="1"/>
          <p:nvPr>
            <p:custDataLst>
              <p:tags r:id="rId17"/>
            </p:custDataLst>
          </p:nvPr>
        </p:nvSpPr>
        <p:spPr>
          <a:xfrm>
            <a:off x="9465946" y="914720"/>
            <a:ext cx="2237105"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altLang="en-US" sz="2400" b="1">
                <a:solidFill>
                  <a:srgbClr val="00B050"/>
                </a:solidFill>
                <a:latin typeface="华文中宋" panose="02010600040101010101" charset="-122"/>
                <a:ea typeface="华文中宋" panose="02010600040101010101" charset="-122"/>
                <a:cs typeface="华文中宋" panose="02010600040101010101" charset="-122"/>
                <a:sym typeface="+mn-ea"/>
              </a:rPr>
              <a:t>同</a:t>
            </a:r>
            <a:r>
              <a:rPr lang="en-US" altLang="zh-CN" sz="2400" b="1">
                <a:solidFill>
                  <a:srgbClr val="00B050"/>
                </a:solidFill>
                <a:latin typeface="华文中宋" panose="02010600040101010101" charset="-122"/>
                <a:ea typeface="华文中宋" panose="02010600040101010101" charset="-122"/>
                <a:cs typeface="华文中宋" panose="02010600040101010101" charset="-122"/>
                <a:sym typeface="+mn-ea"/>
              </a:rPr>
              <a:t>“</a:t>
            </a:r>
            <a:r>
              <a:rPr lang="zh-CN" altLang="en-US" sz="2400" b="1">
                <a:solidFill>
                  <a:srgbClr val="00B050"/>
                </a:solidFill>
                <a:latin typeface="华文中宋" panose="02010600040101010101" charset="-122"/>
                <a:ea typeface="华文中宋" panose="02010600040101010101" charset="-122"/>
                <a:cs typeface="华文中宋" panose="02010600040101010101" charset="-122"/>
                <a:sym typeface="+mn-ea"/>
              </a:rPr>
              <a:t>尔</a:t>
            </a:r>
            <a:r>
              <a:rPr lang="en-US" altLang="zh-CN" sz="2400" b="1">
                <a:solidFill>
                  <a:srgbClr val="00B050"/>
                </a:solidFill>
                <a:latin typeface="华文中宋" panose="02010600040101010101" charset="-122"/>
                <a:ea typeface="华文中宋" panose="02010600040101010101" charset="-122"/>
                <a:cs typeface="华文中宋" panose="02010600040101010101" charset="-122"/>
                <a:sym typeface="+mn-ea"/>
              </a:rPr>
              <a:t>”,</a:t>
            </a:r>
            <a:r>
              <a:rPr lang="zh-CN" altLang="en-US" sz="2400" b="1">
                <a:solidFill>
                  <a:srgbClr val="00B050"/>
                </a:solidFill>
                <a:latin typeface="华文中宋" panose="02010600040101010101" charset="-122"/>
                <a:ea typeface="华文中宋" panose="02010600040101010101" charset="-122"/>
                <a:cs typeface="华文中宋" panose="02010600040101010101" charset="-122"/>
                <a:sym typeface="+mn-ea"/>
              </a:rPr>
              <a:t>你们</a:t>
            </a:r>
            <a:endParaRPr lang="zh-CN" altLang="en-US"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16" name="文本框 15" title=""/>
          <p:cNvSpPr txBox="1"/>
          <p:nvPr>
            <p:custDataLst>
              <p:tags r:id="rId18"/>
            </p:custDataLst>
          </p:nvPr>
        </p:nvSpPr>
        <p:spPr>
          <a:xfrm>
            <a:off x="2441574" y="1847852"/>
            <a:ext cx="943611"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altLang="en-US" sz="2400" b="1">
                <a:solidFill>
                  <a:srgbClr val="7030A0"/>
                </a:solidFill>
                <a:latin typeface="华文中宋" panose="02010600040101010101" charset="-122"/>
                <a:ea typeface="华文中宋" panose="02010600040101010101" charset="-122"/>
                <a:cs typeface="华文中宋" panose="02010600040101010101" charset="-122"/>
                <a:sym typeface="+mn-ea"/>
              </a:rPr>
              <a:t>养育</a:t>
            </a:r>
            <a:endParaRPr lang="zh-CN" altLang="en-US" sz="24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17" name="文本框 16" title=""/>
          <p:cNvSpPr txBox="1"/>
          <p:nvPr>
            <p:custDataLst>
              <p:tags r:id="rId19"/>
            </p:custDataLst>
          </p:nvPr>
        </p:nvSpPr>
        <p:spPr>
          <a:xfrm>
            <a:off x="4515485" y="1847852"/>
            <a:ext cx="895351"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7030A0"/>
                </a:solidFill>
                <a:latin typeface="华文中宋" panose="02010600040101010101" charset="-122"/>
                <a:ea typeface="华文中宋" panose="02010600040101010101" charset="-122"/>
                <a:cs typeface="华文中宋" panose="02010600040101010101" charset="-122"/>
                <a:sym typeface="+mn-ea"/>
              </a:rPr>
              <a:t>养好</a:t>
            </a:r>
            <a:endParaRPr lang="zh-CN" sz="24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18" name="文本框 17" title=""/>
          <p:cNvSpPr txBox="1"/>
          <p:nvPr>
            <p:custDataLst>
              <p:tags r:id="rId20"/>
            </p:custDataLst>
          </p:nvPr>
        </p:nvSpPr>
        <p:spPr>
          <a:xfrm>
            <a:off x="9703436" y="1847852"/>
            <a:ext cx="983615"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7030A0"/>
                </a:solidFill>
                <a:latin typeface="华文中宋" panose="02010600040101010101" charset="-122"/>
                <a:ea typeface="华文中宋" panose="02010600040101010101" charset="-122"/>
                <a:cs typeface="华文中宋" panose="02010600040101010101" charset="-122"/>
                <a:sym typeface="+mn-ea"/>
              </a:rPr>
              <a:t>木梆</a:t>
            </a:r>
            <a:endParaRPr lang="zh-CN" sz="24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19" name="文本框 18" title=""/>
          <p:cNvSpPr txBox="1"/>
          <p:nvPr>
            <p:custDataLst>
              <p:tags r:id="rId21"/>
            </p:custDataLst>
          </p:nvPr>
        </p:nvSpPr>
        <p:spPr>
          <a:xfrm>
            <a:off x="980441" y="3702665"/>
            <a:ext cx="803911"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7030A0"/>
                </a:solidFill>
                <a:latin typeface="华文中宋" panose="02010600040101010101" charset="-122"/>
                <a:ea typeface="华文中宋" panose="02010600040101010101" charset="-122"/>
                <a:cs typeface="华文中宋" panose="02010600040101010101" charset="-122"/>
                <a:sym typeface="+mn-ea"/>
              </a:rPr>
              <a:t>小民</a:t>
            </a:r>
            <a:endParaRPr lang="zh-CN" sz="24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20" name="文本框 19" title=""/>
          <p:cNvSpPr txBox="1"/>
          <p:nvPr>
            <p:custDataLst>
              <p:tags r:id="rId22"/>
            </p:custDataLst>
          </p:nvPr>
        </p:nvSpPr>
        <p:spPr>
          <a:xfrm>
            <a:off x="1873887" y="3712190"/>
            <a:ext cx="992505"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7030A0"/>
                </a:solidFill>
                <a:latin typeface="华文中宋" panose="02010600040101010101" charset="-122"/>
                <a:ea typeface="华文中宋" panose="02010600040101010101" charset="-122"/>
                <a:cs typeface="华文中宋" panose="02010600040101010101" charset="-122"/>
                <a:sym typeface="+mn-ea"/>
              </a:rPr>
              <a:t>停止</a:t>
            </a:r>
            <a:endParaRPr lang="zh-CN" sz="24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21" name="文本框 20" title=""/>
          <p:cNvSpPr txBox="1"/>
          <p:nvPr>
            <p:custDataLst>
              <p:tags r:id="rId23"/>
            </p:custDataLst>
          </p:nvPr>
        </p:nvSpPr>
        <p:spPr>
          <a:xfrm>
            <a:off x="1716405" y="2774950"/>
            <a:ext cx="2524760"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名作动，吃饭</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2" name="文本框 21" title=""/>
          <p:cNvSpPr txBox="1"/>
          <p:nvPr>
            <p:custDataLst>
              <p:tags r:id="rId24"/>
            </p:custDataLst>
          </p:nvPr>
        </p:nvSpPr>
        <p:spPr>
          <a:xfrm>
            <a:off x="3293745" y="3747750"/>
            <a:ext cx="1030605"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慰劳</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3" name="文本框 22" title=""/>
          <p:cNvSpPr txBox="1"/>
          <p:nvPr>
            <p:custDataLst>
              <p:tags r:id="rId25"/>
            </p:custDataLst>
          </p:nvPr>
        </p:nvSpPr>
        <p:spPr>
          <a:xfrm>
            <a:off x="4965066" y="2780645"/>
            <a:ext cx="901065"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尚且</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4" name="文本框 23" title=""/>
          <p:cNvSpPr txBox="1"/>
          <p:nvPr>
            <p:custDataLst>
              <p:tags r:id="rId26"/>
            </p:custDataLst>
          </p:nvPr>
        </p:nvSpPr>
        <p:spPr>
          <a:xfrm>
            <a:off x="6145531" y="2780645"/>
            <a:ext cx="922020"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空闲</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5" name="文本框 24" title=""/>
          <p:cNvSpPr txBox="1"/>
          <p:nvPr>
            <p:custDataLst>
              <p:tags r:id="rId27"/>
            </p:custDataLst>
          </p:nvPr>
        </p:nvSpPr>
        <p:spPr>
          <a:xfrm>
            <a:off x="7174231" y="2780645"/>
            <a:ext cx="2114551"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以何，靠什么</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6" name="文本框 25" title=""/>
          <p:cNvSpPr txBox="1"/>
          <p:nvPr>
            <p:custDataLst>
              <p:tags r:id="rId28"/>
            </p:custDataLst>
          </p:nvPr>
        </p:nvSpPr>
        <p:spPr>
          <a:xfrm>
            <a:off x="715011" y="4780917"/>
            <a:ext cx="824865"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7030A0"/>
                </a:solidFill>
                <a:latin typeface="华文中宋" panose="02010600040101010101" charset="-122"/>
                <a:ea typeface="华文中宋" panose="02010600040101010101" charset="-122"/>
                <a:cs typeface="华文中宋" panose="02010600040101010101" charset="-122"/>
                <a:sym typeface="+mn-ea"/>
              </a:rPr>
              <a:t>困苦</a:t>
            </a:r>
            <a:endParaRPr lang="zh-CN" sz="2400" b="1">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27" name="文本框 26" title=""/>
          <p:cNvSpPr txBox="1"/>
          <p:nvPr>
            <p:custDataLst>
              <p:tags r:id="rId29"/>
            </p:custDataLst>
          </p:nvPr>
        </p:nvSpPr>
        <p:spPr>
          <a:xfrm>
            <a:off x="2254886" y="4720592"/>
            <a:ext cx="1201420"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altLang="en-US" sz="2400" b="1">
                <a:solidFill>
                  <a:srgbClr val="00B050"/>
                </a:solidFill>
                <a:latin typeface="华文中宋" panose="02010600040101010101" charset="-122"/>
                <a:ea typeface="华文中宋" panose="02010600040101010101" charset="-122"/>
                <a:cs typeface="华文中宋" panose="02010600040101010101" charset="-122"/>
                <a:sym typeface="+mn-ea"/>
              </a:rPr>
              <a:t>像这样</a:t>
            </a:r>
            <a:endParaRPr lang="zh-CN" altLang="en-US"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8" name="文本框 27" title=""/>
          <p:cNvSpPr txBox="1"/>
          <p:nvPr>
            <p:custDataLst>
              <p:tags r:id="rId30"/>
            </p:custDataLst>
          </p:nvPr>
        </p:nvSpPr>
        <p:spPr>
          <a:xfrm>
            <a:off x="4631691" y="4720592"/>
            <a:ext cx="2237105"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表推测，大概</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9" name="文本框 28" title=""/>
          <p:cNvSpPr txBox="1"/>
          <p:nvPr>
            <p:custDataLst>
              <p:tags r:id="rId31"/>
            </p:custDataLst>
          </p:nvPr>
        </p:nvSpPr>
        <p:spPr>
          <a:xfrm>
            <a:off x="7222491" y="4720592"/>
            <a:ext cx="1500505" cy="460375"/>
          </a:xfrm>
          <a:prstGeom prst="rect">
            <a:avLst/>
          </a:prstGeom>
          <a:noFill/>
          <a:ln w="12700" cmpd="sng">
            <a:solidFill>
              <a:schemeClr val="accent1">
                <a:shade val="50000"/>
              </a:schemeClr>
            </a:solidFill>
            <a:prstDash val="solid"/>
          </a:ln>
        </p:spPr>
        <p:txBody>
          <a:bodyPr wrap="square" rtlCol="0" anchor="t">
            <a:spAutoFit/>
          </a:bodyPr>
          <a:lstStyle/>
          <a:p>
            <a:pPr algn="ctr"/>
            <a:r>
              <a:rPr lang="zh-CN" sz="2400" b="1">
                <a:solidFill>
                  <a:srgbClr val="00B050"/>
                </a:solidFill>
                <a:latin typeface="华文中宋" panose="02010600040101010101" charset="-122"/>
                <a:ea typeface="华文中宋" panose="02010600040101010101" charset="-122"/>
                <a:cs typeface="华文中宋" panose="02010600040101010101" charset="-122"/>
                <a:sym typeface="+mn-ea"/>
              </a:rPr>
              <a:t>像，相似</a:t>
            </a:r>
            <a:endParaRPr lang="zh-CN" sz="2400" b="1">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childTnLst>
                          </p:cTn>
                        </p:par>
                      </p:childTnLst>
                    </p:cTn>
                  </p:par>
                  <p:par>
                    <p:cTn id="38" fill="hold" nodeType="clickPar">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childTnLst>
                          </p:cTn>
                        </p:par>
                      </p:childTnLst>
                    </p:cTn>
                  </p:par>
                  <p:par>
                    <p:cTn id="43" fill="hold" nodeType="clickPar">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500"/>
                                        <p:tgtEl>
                                          <p:spTgt spid="18"/>
                                        </p:tgtEl>
                                      </p:cBhvr>
                                    </p:animEffect>
                                  </p:childTnLst>
                                </p:cTn>
                              </p:par>
                            </p:childTnLst>
                          </p:cTn>
                        </p:par>
                      </p:childTnLst>
                    </p:cTn>
                  </p:par>
                  <p:par>
                    <p:cTn id="48" fill="hold" nodeType="clickPar">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left)">
                                      <p:cBhvr>
                                        <p:cTn id="52" dur="500"/>
                                        <p:tgtEl>
                                          <p:spTgt spid="19"/>
                                        </p:tgtEl>
                                      </p:cBhvr>
                                    </p:animEffect>
                                  </p:childTnLst>
                                </p:cTn>
                              </p:par>
                            </p:childTnLst>
                          </p:cTn>
                        </p:par>
                      </p:childTnLst>
                    </p:cTn>
                  </p:par>
                  <p:par>
                    <p:cTn id="53" fill="hold" nodeType="clickPar">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childTnLst>
                          </p:cTn>
                        </p:par>
                      </p:childTnLst>
                    </p:cTn>
                  </p:par>
                  <p:par>
                    <p:cTn id="58" fill="hold" nodeType="clickPar">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left)">
                                      <p:cBhvr>
                                        <p:cTn id="62" dur="500"/>
                                        <p:tgtEl>
                                          <p:spTgt spid="21"/>
                                        </p:tgtEl>
                                      </p:cBhvr>
                                    </p:animEffect>
                                  </p:childTnLst>
                                </p:cTn>
                              </p:par>
                            </p:childTnLst>
                          </p:cTn>
                        </p:par>
                      </p:childTnLst>
                    </p:cTn>
                  </p:par>
                  <p:par>
                    <p:cTn id="63" fill="hold" nodeType="clickPar">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left)">
                                      <p:cBhvr>
                                        <p:cTn id="67" dur="500"/>
                                        <p:tgtEl>
                                          <p:spTgt spid="22"/>
                                        </p:tgtEl>
                                      </p:cBhvr>
                                    </p:animEffect>
                                  </p:childTnLst>
                                </p:cTn>
                              </p:par>
                            </p:childTnLst>
                          </p:cTn>
                        </p:par>
                      </p:childTnLst>
                    </p:cTn>
                  </p:par>
                  <p:par>
                    <p:cTn id="68" fill="hold" nodeType="clickPar">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left)">
                                      <p:cBhvr>
                                        <p:cTn id="72" dur="500"/>
                                        <p:tgtEl>
                                          <p:spTgt spid="23"/>
                                        </p:tgtEl>
                                      </p:cBhvr>
                                    </p:animEffect>
                                  </p:childTnLst>
                                </p:cTn>
                              </p:par>
                            </p:childTnLst>
                          </p:cTn>
                        </p:par>
                      </p:childTnLst>
                    </p:cTn>
                  </p:par>
                  <p:par>
                    <p:cTn id="73" fill="hold" nodeType="clickPar">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wipe(left)">
                                      <p:cBhvr>
                                        <p:cTn id="77" dur="500"/>
                                        <p:tgtEl>
                                          <p:spTgt spid="24"/>
                                        </p:tgtEl>
                                      </p:cBhvr>
                                    </p:animEffect>
                                  </p:childTnLst>
                                </p:cTn>
                              </p:par>
                            </p:childTnLst>
                          </p:cTn>
                        </p:par>
                      </p:childTnLst>
                    </p:cTn>
                  </p:par>
                  <p:par>
                    <p:cTn id="78" fill="hold" nodeType="clickPar">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wipe(left)">
                                      <p:cBhvr>
                                        <p:cTn id="82" dur="500"/>
                                        <p:tgtEl>
                                          <p:spTgt spid="25"/>
                                        </p:tgtEl>
                                      </p:cBhvr>
                                    </p:animEffect>
                                  </p:childTnLst>
                                </p:cTn>
                              </p:par>
                            </p:childTnLst>
                          </p:cTn>
                        </p:par>
                      </p:childTnLst>
                    </p:cTn>
                  </p:par>
                  <p:par>
                    <p:cTn id="83" fill="hold" nodeType="clickPar">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left)">
                                      <p:cBhvr>
                                        <p:cTn id="87" dur="500"/>
                                        <p:tgtEl>
                                          <p:spTgt spid="26"/>
                                        </p:tgtEl>
                                      </p:cBhvr>
                                    </p:animEffect>
                                  </p:childTnLst>
                                </p:cTn>
                              </p:par>
                            </p:childTnLst>
                          </p:cTn>
                        </p:par>
                      </p:childTnLst>
                    </p:cTn>
                  </p:par>
                  <p:par>
                    <p:cTn id="88" fill="hold" nodeType="clickPar">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Effect transition="in" filter="wipe(left)">
                                      <p:cBhvr>
                                        <p:cTn id="92" dur="500"/>
                                        <p:tgtEl>
                                          <p:spTgt spid="27"/>
                                        </p:tgtEl>
                                      </p:cBhvr>
                                    </p:animEffect>
                                  </p:childTnLst>
                                </p:cTn>
                              </p:par>
                            </p:childTnLst>
                          </p:cTn>
                        </p:par>
                      </p:childTnLst>
                    </p:cTn>
                  </p:par>
                  <p:par>
                    <p:cTn id="93" fill="hold" nodeType="clickPar">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wipe(left)">
                                      <p:cBhvr>
                                        <p:cTn id="97" dur="500"/>
                                        <p:tgtEl>
                                          <p:spTgt spid="28"/>
                                        </p:tgtEl>
                                      </p:cBhvr>
                                    </p:animEffect>
                                  </p:childTnLst>
                                </p:cTn>
                              </p:par>
                            </p:childTnLst>
                          </p:cTn>
                        </p:par>
                      </p:childTnLst>
                    </p:cTn>
                  </p:par>
                  <p:par>
                    <p:cTn id="98" fill="hold" nodeType="clickPar">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wipe(left)">
                                      <p:cBhvr>
                                        <p:cTn id="102" dur="500"/>
                                        <p:tgtEl>
                                          <p:spTgt spid="29"/>
                                        </p:tgtEl>
                                      </p:cBhvr>
                                    </p:animEffect>
                                  </p:childTnLst>
                                </p:cTn>
                              </p:par>
                            </p:childTnLst>
                          </p:cTn>
                        </p:par>
                      </p:childTnLst>
                    </p:cTn>
                  </p:par>
                  <p:par>
                    <p:cTn id="103" fill="hold" nodeType="clickPar">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5"/>
                                        </p:tgtEl>
                                        <p:attrNameLst>
                                          <p:attrName>style.visibility</p:attrName>
                                        </p:attrNameLst>
                                      </p:cBhvr>
                                      <p:to>
                                        <p:strVal val="visible"/>
                                      </p:to>
                                    </p:set>
                                    <p:animEffect transition="in" filter="wipe(left)">
                                      <p:cBhvr>
                                        <p:cTn id="10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animBg="1"/>
      <p:bldP spid="10" grpId="0" animBg="1"/>
      <p:bldP spid="11"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2" name="图片 1" title=""/>
          <p:cNvPicPr>
            <a:picLocks noChangeAspect="1"/>
          </p:cNvPicPr>
          <p:nvPr>
            <p:custDataLst>
              <p:tags r:id="rId4"/>
            </p:custDataLst>
          </p:nvPr>
        </p:nvPicPr>
        <p:blipFill>
          <a:blip r:embed="rId3"/>
          <a:stretch>
            <a:fillRect/>
          </a:stretch>
        </p:blipFill>
        <p:spPr>
          <a:xfrm>
            <a:off x="0" y="3810"/>
            <a:ext cx="12192000" cy="6854190"/>
          </a:xfrm>
          <a:prstGeom prst="rect">
            <a:avLst/>
          </a:prstGeom>
        </p:spPr>
      </p:pic>
      <p:cxnSp>
        <p:nvCxnSpPr>
          <p:cNvPr id="3" name="直接连接符 2" title=""/>
          <p:cNvCxnSpPr/>
          <p:nvPr>
            <p:custDataLst>
              <p:tags r:id="rId5"/>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6"/>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疏通文意</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7"/>
            </p:custDataLst>
          </p:nvPr>
        </p:nvGrpSpPr>
        <p:grpSpPr>
          <a:xfrm>
            <a:off x="255905" y="279400"/>
            <a:ext cx="562610" cy="513080"/>
            <a:chOff x="2121873" y="1511588"/>
            <a:chExt cx="445481" cy="469613"/>
          </a:xfrm>
        </p:grpSpPr>
        <p:sp>
          <p:nvSpPr>
            <p:cNvPr id="14" name="矩形 13"/>
            <p:cNvSpPr/>
            <p:nvPr>
              <p:custDataLst>
                <p:tags r:id="rId8"/>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9"/>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8" name="文本框 7" title=""/>
          <p:cNvSpPr txBox="1"/>
          <p:nvPr>
            <p:custDataLst>
              <p:tags r:id="rId10"/>
            </p:custDataLst>
          </p:nvPr>
        </p:nvSpPr>
        <p:spPr>
          <a:xfrm>
            <a:off x="1262380" y="1293495"/>
            <a:ext cx="9801860" cy="2651125"/>
          </a:xfrm>
          <a:prstGeom prst="rect">
            <a:avLst/>
          </a:prstGeom>
          <a:noFill/>
        </p:spPr>
        <p:txBody>
          <a:bodyPr wrap="square" rtlCol="0" anchor="t">
            <a:spAutoFit/>
          </a:bodyPr>
          <a:lstStyle/>
          <a:p>
            <a:pPr>
              <a:lnSpc>
                <a:spcPct val="260000"/>
              </a:lnSpc>
            </a:pPr>
            <a:r>
              <a:rPr lang="en-US" altLang="zh-CN" sz="3200">
                <a:latin typeface="华文中宋" panose="02010600040101010101" charset="-122"/>
                <a:ea typeface="华文中宋" panose="02010600040101010101" charset="-122"/>
                <a:cs typeface="华文中宋" panose="02010600040101010101" charset="-122"/>
              </a:rPr>
              <a:t>     </a:t>
            </a:r>
            <a:r>
              <a:rPr lang="zh-CN" altLang="en-US" sz="3200">
                <a:latin typeface="华文中宋" panose="02010600040101010101" charset="-122"/>
                <a:ea typeface="华文中宋" panose="02010600040101010101" charset="-122"/>
                <a:cs typeface="华文中宋" panose="02010600040101010101" charset="-122"/>
              </a:rPr>
              <a:t>问者曰：“</a:t>
            </a:r>
            <a:r>
              <a:rPr lang="zh-CN" altLang="en-US" sz="3200">
                <a:solidFill>
                  <a:srgbClr val="00B050"/>
                </a:solidFill>
                <a:latin typeface="华文中宋" panose="02010600040101010101" charset="-122"/>
                <a:ea typeface="华文中宋" panose="02010600040101010101" charset="-122"/>
                <a:cs typeface="华文中宋" panose="02010600040101010101" charset="-122"/>
              </a:rPr>
              <a:t>嘻</a:t>
            </a:r>
            <a:r>
              <a:rPr lang="zh-CN" altLang="en-US" sz="3200">
                <a:latin typeface="华文中宋" panose="02010600040101010101" charset="-122"/>
                <a:ea typeface="华文中宋" panose="02010600040101010101" charset="-122"/>
                <a:cs typeface="华文中宋" panose="02010600040101010101" charset="-122"/>
              </a:rPr>
              <a:t>，不亦善夫！吾问养树，得</a:t>
            </a:r>
            <a:r>
              <a:rPr lang="zh-CN" altLang="en-US" sz="3200">
                <a:solidFill>
                  <a:srgbClr val="00B050"/>
                </a:solidFill>
                <a:latin typeface="华文中宋" panose="02010600040101010101" charset="-122"/>
                <a:ea typeface="华文中宋" panose="02010600040101010101" charset="-122"/>
                <a:cs typeface="华文中宋" panose="02010600040101010101" charset="-122"/>
              </a:rPr>
              <a:t>养人术</a:t>
            </a:r>
            <a:r>
              <a:rPr lang="zh-CN" altLang="en-US" sz="3200">
                <a:latin typeface="华文中宋" panose="02010600040101010101" charset="-122"/>
                <a:ea typeface="华文中宋" panose="02010600040101010101" charset="-122"/>
                <a:cs typeface="华文中宋" panose="02010600040101010101" charset="-122"/>
              </a:rPr>
              <a:t>。”</a:t>
            </a:r>
            <a:r>
              <a:rPr lang="zh-CN" altLang="en-US" sz="3200">
                <a:solidFill>
                  <a:srgbClr val="00B050"/>
                </a:solidFill>
                <a:latin typeface="华文中宋" panose="02010600040101010101" charset="-122"/>
                <a:ea typeface="华文中宋" panose="02010600040101010101" charset="-122"/>
                <a:cs typeface="华文中宋" panose="02010600040101010101" charset="-122"/>
              </a:rPr>
              <a:t>传</a:t>
            </a:r>
            <a:r>
              <a:rPr lang="zh-CN" altLang="en-US" sz="3200">
                <a:latin typeface="华文中宋" panose="02010600040101010101" charset="-122"/>
                <a:ea typeface="华文中宋" panose="02010600040101010101" charset="-122"/>
                <a:cs typeface="华文中宋" panose="02010600040101010101" charset="-122"/>
              </a:rPr>
              <a:t>其事</a:t>
            </a:r>
            <a:r>
              <a:rPr lang="zh-CN" altLang="en-US" sz="3200">
                <a:solidFill>
                  <a:srgbClr val="00B050"/>
                </a:solidFill>
                <a:latin typeface="华文中宋" panose="02010600040101010101" charset="-122"/>
                <a:ea typeface="华文中宋" panose="02010600040101010101" charset="-122"/>
                <a:cs typeface="华文中宋" panose="02010600040101010101" charset="-122"/>
              </a:rPr>
              <a:t>以为</a:t>
            </a:r>
            <a:r>
              <a:rPr lang="zh-CN" altLang="en-US" sz="3200">
                <a:latin typeface="华文中宋" panose="02010600040101010101" charset="-122"/>
                <a:ea typeface="华文中宋" panose="02010600040101010101" charset="-122"/>
                <a:cs typeface="华文中宋" panose="02010600040101010101" charset="-122"/>
              </a:rPr>
              <a:t>官戒。</a:t>
            </a:r>
            <a:endParaRPr lang="zh-CN" altLang="en-US" sz="3200">
              <a:latin typeface="华文中宋" panose="02010600040101010101" charset="-122"/>
              <a:ea typeface="华文中宋" panose="02010600040101010101" charset="-122"/>
              <a:cs typeface="华文中宋" panose="02010600040101010101" charset="-122"/>
            </a:endParaRPr>
          </a:p>
        </p:txBody>
      </p:sp>
      <p:sp>
        <p:nvSpPr>
          <p:cNvPr id="10" name="文本框 9" title=""/>
          <p:cNvSpPr txBox="1"/>
          <p:nvPr>
            <p:custDataLst>
              <p:tags r:id="rId11"/>
            </p:custDataLst>
          </p:nvPr>
        </p:nvSpPr>
        <p:spPr>
          <a:xfrm>
            <a:off x="1945640" y="4453892"/>
            <a:ext cx="9118600" cy="583565"/>
          </a:xfrm>
          <a:prstGeom prst="rect">
            <a:avLst/>
          </a:prstGeom>
          <a:noFill/>
        </p:spPr>
        <p:txBody>
          <a:bodyPr wrap="square" rtlCol="0">
            <a:spAutoFit/>
          </a:bodyPr>
          <a:lstStyle/>
          <a:p>
            <a:r>
              <a:rPr lang="zh-CN" altLang="en-US" sz="3200">
                <a:solidFill>
                  <a:srgbClr val="FF0000"/>
                </a:solidFill>
                <a:latin typeface="微软雅黑" panose="020b0503020204020204" pitchFamily="34" charset="-122"/>
                <a:ea typeface="微软雅黑" panose="020b0503020204020204" pitchFamily="34" charset="-122"/>
                <a:cs typeface="华文中宋" panose="02010600040101010101" charset="-122"/>
              </a:rPr>
              <a:t>段意：</a:t>
            </a:r>
            <a:r>
              <a:rPr lang="zh-CN" sz="3200">
                <a:solidFill>
                  <a:srgbClr val="FF0000"/>
                </a:solidFill>
                <a:latin typeface="微软雅黑" panose="020b0503020204020204" pitchFamily="34" charset="-122"/>
                <a:ea typeface="微软雅黑" panose="020b0503020204020204" pitchFamily="34" charset="-122"/>
                <a:cs typeface="华文中宋" panose="02010600040101010101" charset="-122"/>
              </a:rPr>
              <a:t>写问者的意外收获及作传目的。</a:t>
            </a:r>
            <a:endParaRPr lang="zh-CN" sz="3200">
              <a:solidFill>
                <a:srgbClr val="FF0000"/>
              </a:solidFill>
              <a:latin typeface="微软雅黑" panose="020b0503020204020204" pitchFamily="34" charset="-122"/>
              <a:ea typeface="微软雅黑" panose="020b0503020204020204" pitchFamily="34" charset="-122"/>
              <a:cs typeface="华文中宋" panose="02010600040101010101" charset="-122"/>
            </a:endParaRPr>
          </a:p>
        </p:txBody>
      </p:sp>
      <p:sp>
        <p:nvSpPr>
          <p:cNvPr id="11" name="文本框 10" title=""/>
          <p:cNvSpPr txBox="1"/>
          <p:nvPr>
            <p:custDataLst>
              <p:tags r:id="rId12"/>
            </p:custDataLst>
          </p:nvPr>
        </p:nvSpPr>
        <p:spPr>
          <a:xfrm>
            <a:off x="8659495" y="1513207"/>
            <a:ext cx="1762760" cy="461665"/>
          </a:xfrm>
          <a:prstGeom prst="rect">
            <a:avLst/>
          </a:prstGeom>
          <a:noFill/>
          <a:ln w="12700" cmpd="sng">
            <a:solidFill>
              <a:schemeClr val="accent1">
                <a:shade val="50000"/>
              </a:schemeClr>
            </a:solidFill>
            <a:prstDash val="solid"/>
          </a:ln>
        </p:spPr>
        <p:txBody>
          <a:bodyPr wrap="square" rtlCol="0" anchor="t">
            <a:spAutoFit/>
          </a:bodyPr>
          <a:lstStyle/>
          <a:p>
            <a:pPr algn="ctr"/>
            <a:r>
              <a:rPr lang="zh-CN" altLang="en-US" sz="2400">
                <a:solidFill>
                  <a:srgbClr val="00B050"/>
                </a:solidFill>
                <a:latin typeface="华文中宋" panose="02010600040101010101" charset="-122"/>
                <a:ea typeface="华文中宋" panose="02010600040101010101" charset="-122"/>
                <a:cs typeface="华文中宋" panose="02010600040101010101" charset="-122"/>
                <a:sym typeface="+mn-ea"/>
              </a:rPr>
              <a:t>治民的方法</a:t>
            </a:r>
            <a:endParaRPr lang="zh-CN" altLang="en-US" sz="2400">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16" name="文本框 15" title=""/>
          <p:cNvSpPr txBox="1"/>
          <p:nvPr>
            <p:custDataLst>
              <p:tags r:id="rId13"/>
            </p:custDataLst>
          </p:nvPr>
        </p:nvSpPr>
        <p:spPr>
          <a:xfrm>
            <a:off x="1262380" y="2774952"/>
            <a:ext cx="868680" cy="461665"/>
          </a:xfrm>
          <a:prstGeom prst="rect">
            <a:avLst/>
          </a:prstGeom>
          <a:noFill/>
          <a:ln w="12700" cmpd="sng">
            <a:solidFill>
              <a:schemeClr val="accent1">
                <a:shade val="50000"/>
              </a:schemeClr>
            </a:solidFill>
            <a:prstDash val="solid"/>
          </a:ln>
        </p:spPr>
        <p:txBody>
          <a:bodyPr wrap="square" rtlCol="0" anchor="t">
            <a:spAutoFit/>
          </a:bodyPr>
          <a:lstStyle/>
          <a:p>
            <a:pPr algn="ctr"/>
            <a:r>
              <a:rPr lang="zh-CN" altLang="en-US" sz="2400">
                <a:solidFill>
                  <a:srgbClr val="00B050"/>
                </a:solidFill>
                <a:latin typeface="华文中宋" panose="02010600040101010101" charset="-122"/>
                <a:ea typeface="华文中宋" panose="02010600040101010101" charset="-122"/>
                <a:cs typeface="华文中宋" panose="02010600040101010101" charset="-122"/>
                <a:sym typeface="+mn-ea"/>
              </a:rPr>
              <a:t>记载</a:t>
            </a:r>
            <a:endParaRPr lang="zh-CN" sz="2400">
              <a:solidFill>
                <a:srgbClr val="7030A0"/>
              </a:solidFill>
              <a:latin typeface="华文中宋" panose="02010600040101010101" charset="-122"/>
              <a:ea typeface="华文中宋" panose="02010600040101010101" charset="-122"/>
              <a:cs typeface="华文中宋" panose="02010600040101010101" charset="-122"/>
              <a:sym typeface="+mn-ea"/>
            </a:endParaRPr>
          </a:p>
        </p:txBody>
      </p:sp>
      <p:sp>
        <p:nvSpPr>
          <p:cNvPr id="17" name="文本框 16" title=""/>
          <p:cNvSpPr txBox="1"/>
          <p:nvPr>
            <p:custDataLst>
              <p:tags r:id="rId14"/>
            </p:custDataLst>
          </p:nvPr>
        </p:nvSpPr>
        <p:spPr>
          <a:xfrm>
            <a:off x="2395855" y="2784477"/>
            <a:ext cx="2188211" cy="461665"/>
          </a:xfrm>
          <a:prstGeom prst="rect">
            <a:avLst/>
          </a:prstGeom>
          <a:noFill/>
          <a:ln w="12700" cmpd="sng">
            <a:solidFill>
              <a:schemeClr val="accent1">
                <a:shade val="50000"/>
              </a:schemeClr>
            </a:solidFill>
            <a:prstDash val="solid"/>
          </a:ln>
        </p:spPr>
        <p:txBody>
          <a:bodyPr wrap="square" rtlCol="0">
            <a:spAutoFit/>
          </a:bodyPr>
          <a:lstStyle/>
          <a:p>
            <a:pPr algn="ctr">
              <a:buClrTx/>
              <a:buSzTx/>
              <a:buFontTx/>
            </a:pPr>
            <a:r>
              <a:rPr lang="zh-CN" altLang="en-US" sz="2400">
                <a:solidFill>
                  <a:srgbClr val="00B050"/>
                </a:solidFill>
                <a:latin typeface="华文中宋" panose="02010600040101010101" charset="-122"/>
                <a:ea typeface="华文中宋" panose="02010600040101010101" charset="-122"/>
                <a:cs typeface="华文中宋" panose="02010600040101010101" charset="-122"/>
              </a:rPr>
              <a:t>把……作为</a:t>
            </a:r>
            <a:endParaRPr lang="zh-CN" altLang="en-US" sz="2400">
              <a:solidFill>
                <a:srgbClr val="00B050"/>
              </a:solidFill>
              <a:latin typeface="华文中宋" panose="02010600040101010101" charset="-122"/>
              <a:ea typeface="华文中宋" panose="02010600040101010101" charset="-122"/>
              <a:cs typeface="华文中宋" panose="02010600040101010101" charset="-122"/>
            </a:endParaRPr>
          </a:p>
        </p:txBody>
      </p:sp>
      <p:sp>
        <p:nvSpPr>
          <p:cNvPr id="18" name="文本框 17" title=""/>
          <p:cNvSpPr txBox="1"/>
          <p:nvPr>
            <p:custDataLst>
              <p:tags r:id="rId15"/>
            </p:custDataLst>
          </p:nvPr>
        </p:nvSpPr>
        <p:spPr>
          <a:xfrm>
            <a:off x="2830831" y="1513207"/>
            <a:ext cx="2538095" cy="461665"/>
          </a:xfrm>
          <a:prstGeom prst="rect">
            <a:avLst/>
          </a:prstGeom>
          <a:noFill/>
          <a:ln w="12700" cmpd="sng">
            <a:solidFill>
              <a:schemeClr val="accent1">
                <a:shade val="50000"/>
              </a:schemeClr>
            </a:solidFill>
            <a:prstDash val="solid"/>
          </a:ln>
        </p:spPr>
        <p:txBody>
          <a:bodyPr wrap="square" rtlCol="0" anchor="t">
            <a:spAutoFit/>
          </a:bodyPr>
          <a:lstStyle/>
          <a:p>
            <a:pPr algn="ctr"/>
            <a:r>
              <a:rPr lang="zh-CN" altLang="en-US" sz="2400">
                <a:solidFill>
                  <a:srgbClr val="00B050"/>
                </a:solidFill>
                <a:latin typeface="华文中宋" panose="02010600040101010101" charset="-122"/>
                <a:ea typeface="华文中宋" panose="02010600040101010101" charset="-122"/>
                <a:cs typeface="华文中宋" panose="02010600040101010101" charset="-122"/>
                <a:sym typeface="+mn-ea"/>
              </a:rPr>
              <a:t>叹词，表示高兴</a:t>
            </a:r>
            <a:endParaRPr lang="zh-CN" altLang="en-US" sz="2400">
              <a:solidFill>
                <a:srgbClr val="00B050"/>
              </a:solidFill>
              <a:latin typeface="华文中宋" panose="02010600040101010101" charset="-122"/>
              <a:ea typeface="华文中宋" panose="02010600040101010101" charset="-122"/>
              <a:cs typeface="华文中宋" panose="02010600040101010101" charset="-122"/>
              <a:sym typeface="+mn-ea"/>
            </a:endParaRPr>
          </a:p>
        </p:txBody>
      </p:sp>
      <p:sp>
        <p:nvSpPr>
          <p:cNvPr id="28" name="文本框 27" title=""/>
          <p:cNvSpPr txBox="1"/>
          <p:nvPr>
            <p:custDataLst>
              <p:tags r:id="rId16"/>
            </p:custDataLst>
          </p:nvPr>
        </p:nvSpPr>
        <p:spPr>
          <a:xfrm>
            <a:off x="1123952" y="1795147"/>
            <a:ext cx="1125855" cy="706755"/>
          </a:xfrm>
          <a:prstGeom prst="rect">
            <a:avLst/>
          </a:prstGeom>
          <a:noFill/>
        </p:spPr>
        <p:txBody>
          <a:bodyPr wrap="square" rtlCol="0">
            <a:spAutoFit/>
          </a:bodyPr>
          <a:lstStyle/>
          <a:p>
            <a:pPr algn="ctr"/>
            <a:r>
              <a:rPr lang="zh-CN" altLang="en-US" sz="4000">
                <a:latin typeface="Calibri"/>
              </a:rPr>
              <a:t>⑤</a:t>
            </a:r>
            <a:endParaRPr lang="zh-CN" altLang="en-US" sz="4000">
              <a:latin typeface="Calibri"/>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 name="文本框 1" title=""/>
          <p:cNvSpPr txBox="1"/>
          <p:nvPr>
            <p:custDataLst>
              <p:tags r:id="rId3"/>
            </p:custDataLst>
          </p:nvPr>
        </p:nvSpPr>
        <p:spPr>
          <a:xfrm>
            <a:off x="507365" y="1395095"/>
            <a:ext cx="10925175" cy="3046095"/>
          </a:xfrm>
          <a:prstGeom prst="rect">
            <a:avLst/>
          </a:prstGeom>
          <a:noFill/>
        </p:spPr>
        <p:txBody>
          <a:bodyPr wrap="square" rtlCol="0">
            <a:spAutoFit/>
          </a:bodyPr>
          <a:lstStyle/>
          <a:p>
            <a:pPr indent="457200" fontAlgn="auto">
              <a:lnSpc>
                <a:spcPct val="150000"/>
              </a:lnSpc>
            </a:pPr>
            <a:r>
              <a:rPr lang="zh-CN" altLang="en-US" sz="3200" b="1">
                <a:solidFill>
                  <a:srgbClr val="FF0000"/>
                </a:solidFill>
                <a:latin typeface="华文中宋" panose="02010600040101010101" charset="-122"/>
                <a:ea typeface="华文中宋" panose="02010600040101010101" charset="-122"/>
                <a:cs typeface="华文中宋" panose="02010600040101010101" charset="-122"/>
              </a:rPr>
              <a:t>本文分成三个部分</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endParaRPr>
          </a:p>
          <a:p>
            <a:pPr indent="457200" fontAlgn="auto">
              <a:lnSpc>
                <a:spcPct val="150000"/>
              </a:lnSpc>
            </a:pPr>
            <a:r>
              <a:rPr lang="zh-CN" altLang="en-US" sz="3200">
                <a:latin typeface="华文中宋" panose="02010600040101010101" charset="-122"/>
                <a:ea typeface="华文中宋" panose="02010600040101010101" charset="-122"/>
                <a:cs typeface="华文中宋" panose="02010600040101010101" charset="-122"/>
              </a:rPr>
              <a:t>第一部分（</a:t>
            </a:r>
            <a:r>
              <a:rPr lang="en-US" altLang="zh-CN" sz="3200">
                <a:latin typeface="华文中宋" panose="02010600040101010101" charset="-122"/>
                <a:ea typeface="华文中宋" panose="02010600040101010101" charset="-122"/>
                <a:cs typeface="华文中宋" panose="02010600040101010101" charset="-122"/>
                <a:sym typeface="+mn-ea"/>
              </a:rPr>
              <a:t>1</a:t>
            </a:r>
            <a:r>
              <a:rPr lang="zh-CN" altLang="en-US" sz="3200">
                <a:latin typeface="华文中宋" panose="02010600040101010101" charset="-122"/>
                <a:ea typeface="华文中宋" panose="02010600040101010101" charset="-122"/>
                <a:cs typeface="华文中宋" panose="02010600040101010101" charset="-122"/>
                <a:sym typeface="+mn-ea"/>
              </a:rPr>
              <a:t>、</a:t>
            </a:r>
            <a:r>
              <a:rPr lang="en-US" altLang="zh-CN" sz="3200">
                <a:latin typeface="华文中宋" panose="02010600040101010101" charset="-122"/>
                <a:ea typeface="华文中宋" panose="02010600040101010101" charset="-122"/>
                <a:cs typeface="华文中宋" panose="02010600040101010101" charset="-122"/>
                <a:sym typeface="+mn-ea"/>
              </a:rPr>
              <a:t>2</a:t>
            </a:r>
            <a:r>
              <a:rPr lang="zh-CN" altLang="en-US" sz="3200">
                <a:latin typeface="华文中宋" panose="02010600040101010101" charset="-122"/>
                <a:ea typeface="华文中宋" panose="02010600040101010101" charset="-122"/>
                <a:cs typeface="华文中宋" panose="02010600040101010101" charset="-122"/>
                <a:sym typeface="+mn-ea"/>
              </a:rPr>
              <a:t>段</a:t>
            </a:r>
            <a:r>
              <a:rPr lang="zh-CN" altLang="en-US" sz="3200">
                <a:latin typeface="华文中宋" panose="02010600040101010101" charset="-122"/>
                <a:ea typeface="华文中宋" panose="02010600040101010101" charset="-122"/>
                <a:cs typeface="华文中宋" panose="02010600040101010101" charset="-122"/>
              </a:rPr>
              <a:t>）：</a:t>
            </a:r>
            <a:r>
              <a:rPr lang="zh-CN" altLang="en-US" sz="3200" b="1">
                <a:latin typeface="华文中宋" panose="02010600040101010101" charset="-122"/>
                <a:ea typeface="华文中宋" panose="02010600040101010101" charset="-122"/>
                <a:cs typeface="华文中宋" panose="02010600040101010101" charset="-122"/>
              </a:rPr>
              <a:t>介绍人物</a:t>
            </a:r>
            <a:r>
              <a:rPr lang="zh-CN" altLang="en-US" sz="3200" b="1">
                <a:solidFill>
                  <a:srgbClr val="FF0000"/>
                </a:solidFill>
                <a:latin typeface="华文中宋" panose="02010600040101010101" charset="-122"/>
                <a:ea typeface="华文中宋" panose="02010600040101010101" charset="-122"/>
                <a:cs typeface="华文中宋" panose="02010600040101010101" charset="-122"/>
              </a:rPr>
              <a:t>姓名、外貌、住所、技能。</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endParaRPr>
          </a:p>
          <a:p>
            <a:pPr indent="457200" fontAlgn="auto">
              <a:lnSpc>
                <a:spcPct val="150000"/>
              </a:lnSpc>
            </a:pPr>
            <a:r>
              <a:rPr lang="zh-CN" altLang="en-US" sz="3200">
                <a:latin typeface="华文中宋" panose="02010600040101010101" charset="-122"/>
                <a:ea typeface="华文中宋" panose="02010600040101010101" charset="-122"/>
                <a:cs typeface="华文中宋" panose="02010600040101010101" charset="-122"/>
              </a:rPr>
              <a:t>第二部分（</a:t>
            </a:r>
            <a:r>
              <a:rPr lang="en-US" altLang="zh-CN" sz="3200">
                <a:latin typeface="华文中宋" panose="02010600040101010101" charset="-122"/>
                <a:ea typeface="华文中宋" panose="02010600040101010101" charset="-122"/>
                <a:cs typeface="华文中宋" panose="02010600040101010101" charset="-122"/>
                <a:sym typeface="+mn-ea"/>
              </a:rPr>
              <a:t>3</a:t>
            </a:r>
            <a:r>
              <a:rPr lang="zh-CN" altLang="en-US" sz="3200">
                <a:latin typeface="华文中宋" panose="02010600040101010101" charset="-122"/>
                <a:ea typeface="华文中宋" panose="02010600040101010101" charset="-122"/>
                <a:cs typeface="华文中宋" panose="02010600040101010101" charset="-122"/>
                <a:sym typeface="+mn-ea"/>
              </a:rPr>
              <a:t>段</a:t>
            </a:r>
            <a:r>
              <a:rPr lang="zh-CN" altLang="en-US" sz="3200">
                <a:latin typeface="华文中宋" panose="02010600040101010101" charset="-122"/>
                <a:ea typeface="华文中宋" panose="02010600040101010101" charset="-122"/>
                <a:cs typeface="华文中宋" panose="02010600040101010101" charset="-122"/>
              </a:rPr>
              <a:t>）：</a:t>
            </a:r>
            <a:r>
              <a:rPr lang="zh-CN" altLang="en-US" sz="3200" b="1">
                <a:latin typeface="华文中宋" panose="02010600040101010101" charset="-122"/>
                <a:ea typeface="华文中宋" panose="02010600040101010101" charset="-122"/>
                <a:cs typeface="华文中宋" panose="02010600040101010101" charset="-122"/>
              </a:rPr>
              <a:t>写</a:t>
            </a:r>
            <a:r>
              <a:rPr lang="zh-CN" altLang="en-US" sz="3200" b="1">
                <a:solidFill>
                  <a:srgbClr val="FF0000"/>
                </a:solidFill>
                <a:latin typeface="华文中宋" panose="02010600040101010101" charset="-122"/>
                <a:ea typeface="华文中宋" panose="02010600040101010101" charset="-122"/>
                <a:cs typeface="华文中宋" panose="02010600040101010101" charset="-122"/>
              </a:rPr>
              <a:t>郭橐驼种树</a:t>
            </a:r>
            <a:r>
              <a:rPr lang="zh-CN" altLang="en-US" sz="3200" b="1">
                <a:latin typeface="华文中宋" panose="02010600040101010101" charset="-122"/>
                <a:ea typeface="华文中宋" panose="02010600040101010101" charset="-122"/>
                <a:cs typeface="华文中宋" panose="02010600040101010101" charset="-122"/>
              </a:rPr>
              <a:t>和</a:t>
            </a:r>
            <a:r>
              <a:rPr lang="zh-CN" altLang="en-US" sz="3200" b="1">
                <a:solidFill>
                  <a:srgbClr val="FF0000"/>
                </a:solidFill>
                <a:latin typeface="华文中宋" panose="02010600040101010101" charset="-122"/>
                <a:ea typeface="华文中宋" panose="02010600040101010101" charset="-122"/>
                <a:cs typeface="华文中宋" panose="02010600040101010101" charset="-122"/>
              </a:rPr>
              <a:t>他人种树</a:t>
            </a:r>
            <a:r>
              <a:rPr lang="zh-CN" altLang="en-US" sz="3200" b="1">
                <a:latin typeface="华文中宋" panose="02010600040101010101" charset="-122"/>
                <a:ea typeface="华文中宋" panose="02010600040101010101" charset="-122"/>
                <a:cs typeface="华文中宋" panose="02010600040101010101" charset="-122"/>
              </a:rPr>
              <a:t>的</a:t>
            </a:r>
            <a:r>
              <a:rPr lang="zh-CN" altLang="en-US" sz="3200" b="1">
                <a:solidFill>
                  <a:srgbClr val="FF0000"/>
                </a:solidFill>
                <a:latin typeface="华文中宋" panose="02010600040101010101" charset="-122"/>
                <a:ea typeface="华文中宋" panose="02010600040101010101" charset="-122"/>
                <a:cs typeface="华文中宋" panose="02010600040101010101" charset="-122"/>
              </a:rPr>
              <a:t>不同之处</a:t>
            </a:r>
            <a:r>
              <a:rPr lang="zh-CN" altLang="en-US" sz="3200" b="1">
                <a:latin typeface="华文中宋" panose="02010600040101010101" charset="-122"/>
                <a:ea typeface="华文中宋" panose="02010600040101010101" charset="-122"/>
                <a:cs typeface="华文中宋" panose="02010600040101010101" charset="-122"/>
              </a:rPr>
              <a:t>。</a:t>
            </a:r>
            <a:endParaRPr lang="zh-CN" altLang="en-US" sz="3200" b="1">
              <a:latin typeface="华文中宋" panose="02010600040101010101" charset="-122"/>
              <a:ea typeface="华文中宋" panose="02010600040101010101" charset="-122"/>
              <a:cs typeface="华文中宋" panose="02010600040101010101" charset="-122"/>
            </a:endParaRPr>
          </a:p>
          <a:p>
            <a:pPr indent="457200" fontAlgn="auto">
              <a:lnSpc>
                <a:spcPct val="150000"/>
              </a:lnSpc>
            </a:pPr>
            <a:r>
              <a:rPr lang="zh-CN" altLang="en-US" sz="3200">
                <a:latin typeface="华文中宋" panose="02010600040101010101" charset="-122"/>
                <a:ea typeface="华文中宋" panose="02010600040101010101" charset="-122"/>
                <a:cs typeface="华文中宋" panose="02010600040101010101" charset="-122"/>
              </a:rPr>
              <a:t>第三部分（</a:t>
            </a:r>
            <a:r>
              <a:rPr lang="en-US" altLang="zh-CN" sz="3200">
                <a:latin typeface="华文中宋" panose="02010600040101010101" charset="-122"/>
                <a:ea typeface="华文中宋" panose="02010600040101010101" charset="-122"/>
                <a:cs typeface="华文中宋" panose="02010600040101010101" charset="-122"/>
                <a:sym typeface="+mn-ea"/>
              </a:rPr>
              <a:t>4</a:t>
            </a:r>
            <a:r>
              <a:rPr lang="zh-CN" altLang="en-US" sz="3200">
                <a:latin typeface="华文中宋" panose="02010600040101010101" charset="-122"/>
                <a:ea typeface="华文中宋" panose="02010600040101010101" charset="-122"/>
                <a:cs typeface="华文中宋" panose="02010600040101010101" charset="-122"/>
                <a:sym typeface="+mn-ea"/>
              </a:rPr>
              <a:t>、</a:t>
            </a:r>
            <a:r>
              <a:rPr lang="en-US" altLang="zh-CN" sz="3200">
                <a:latin typeface="华文中宋" panose="02010600040101010101" charset="-122"/>
                <a:ea typeface="华文中宋" panose="02010600040101010101" charset="-122"/>
                <a:cs typeface="华文中宋" panose="02010600040101010101" charset="-122"/>
                <a:sym typeface="+mn-ea"/>
              </a:rPr>
              <a:t>5</a:t>
            </a:r>
            <a:r>
              <a:rPr lang="zh-CN" altLang="en-US" sz="3200">
                <a:latin typeface="华文中宋" panose="02010600040101010101" charset="-122"/>
                <a:ea typeface="华文中宋" panose="02010600040101010101" charset="-122"/>
                <a:cs typeface="华文中宋" panose="02010600040101010101" charset="-122"/>
                <a:sym typeface="+mn-ea"/>
              </a:rPr>
              <a:t>段</a:t>
            </a:r>
            <a:r>
              <a:rPr lang="zh-CN" altLang="en-US" sz="3200">
                <a:latin typeface="华文中宋" panose="02010600040101010101" charset="-122"/>
                <a:ea typeface="华文中宋" panose="02010600040101010101" charset="-122"/>
                <a:cs typeface="华文中宋" panose="02010600040101010101" charset="-122"/>
              </a:rPr>
              <a:t>）：</a:t>
            </a:r>
            <a:r>
              <a:rPr lang="zh-CN" altLang="en-US" sz="3200" b="1">
                <a:latin typeface="华文中宋" panose="02010600040101010101" charset="-122"/>
                <a:ea typeface="华文中宋" panose="02010600040101010101" charset="-122"/>
                <a:cs typeface="华文中宋" panose="02010600040101010101" charset="-122"/>
              </a:rPr>
              <a:t>把话题</a:t>
            </a:r>
            <a:r>
              <a:rPr lang="zh-CN" altLang="en-US" sz="3200" b="1">
                <a:solidFill>
                  <a:srgbClr val="FF0000"/>
                </a:solidFill>
                <a:latin typeface="华文中宋" panose="02010600040101010101" charset="-122"/>
                <a:ea typeface="华文中宋" panose="02010600040101010101" charset="-122"/>
                <a:cs typeface="华文中宋" panose="02010600040101010101" charset="-122"/>
              </a:rPr>
              <a:t>从种树转移到政事</a:t>
            </a:r>
            <a:r>
              <a:rPr lang="zh-CN" altLang="en-US" sz="3200" b="1">
                <a:latin typeface="华文中宋" panose="02010600040101010101" charset="-122"/>
                <a:ea typeface="华文中宋" panose="02010600040101010101" charset="-122"/>
                <a:cs typeface="华文中宋" panose="02010600040101010101" charset="-122"/>
              </a:rPr>
              <a:t>上来。</a:t>
            </a:r>
            <a:endParaRPr lang="zh-CN" altLang="en-US" sz="3200" b="1">
              <a:latin typeface="华文中宋" panose="02010600040101010101" charset="-122"/>
              <a:ea typeface="华文中宋" panose="02010600040101010101" charset="-122"/>
              <a:cs typeface="华文中宋" panose="02010600040101010101" charset="-122"/>
            </a:endParaRPr>
          </a:p>
        </p:txBody>
      </p:sp>
      <p:cxnSp>
        <p:nvCxnSpPr>
          <p:cNvPr id="3" name="直接连接符 2" title=""/>
          <p:cNvCxnSpPr/>
          <p:nvPr>
            <p:custDataLst>
              <p:tags r:id="rId4"/>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5"/>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文章结构</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6"/>
            </p:custDataLst>
          </p:nvPr>
        </p:nvGrpSpPr>
        <p:grpSpPr>
          <a:xfrm>
            <a:off x="255905" y="279400"/>
            <a:ext cx="562610" cy="513080"/>
            <a:chOff x="2121873" y="1511588"/>
            <a:chExt cx="445481" cy="469613"/>
          </a:xfrm>
        </p:grpSpPr>
        <p:sp>
          <p:nvSpPr>
            <p:cNvPr id="14" name="矩形 13"/>
            <p:cNvSpPr/>
            <p:nvPr>
              <p:custDataLst>
                <p:tags r:id="rId7"/>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8"/>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3" name="直接连接符 2"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合作探究</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9966" name="矩形 432157" title=""/>
          <p:cNvSpPr/>
          <p:nvPr>
            <p:custDataLst>
              <p:tags r:id="rId8"/>
            </p:custDataLst>
          </p:nvPr>
        </p:nvSpPr>
        <p:spPr>
          <a:xfrm>
            <a:off x="2236153" y="843280"/>
            <a:ext cx="8310880" cy="706755"/>
          </a:xfrm>
          <a:prstGeom prst="rect">
            <a:avLst/>
          </a:prstGeom>
          <a:noFill/>
          <a:ln w="9525">
            <a:noFill/>
          </a:ln>
        </p:spPr>
        <p:txBody>
          <a:bodyPr wrap="none">
            <a:spAutoFit/>
          </a:bodyPr>
          <a:lstStyle/>
          <a:p>
            <a:pPr eaLnBrk="1" hangingPunct="1"/>
            <a:r>
              <a:rPr lang="zh-CN" altLang="en-US" sz="40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“养树”和“养人”有何相通之处？</a:t>
            </a:r>
            <a:endParaRPr lang="zh-CN" altLang="en-US" sz="4000" b="1">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文本框 4" title=""/>
          <p:cNvSpPr txBox="1"/>
          <p:nvPr>
            <p:custDataLst>
              <p:tags r:id="rId9"/>
            </p:custDataLst>
          </p:nvPr>
        </p:nvSpPr>
        <p:spPr>
          <a:xfrm>
            <a:off x="1612265" y="2860040"/>
            <a:ext cx="2513330" cy="506730"/>
          </a:xfrm>
          <a:prstGeom prst="rect">
            <a:avLst/>
          </a:prstGeom>
          <a:noFill/>
          <a:ln w="9525">
            <a:noFill/>
          </a:ln>
        </p:spPr>
        <p:txBody>
          <a:bodyPr wrap="square">
            <a:spAutoFit/>
          </a:bodyPr>
          <a:lstStyle/>
          <a:p>
            <a:pPr eaLnBrk="1" hangingPunct="1">
              <a:lnSpc>
                <a:spcPct val="90000"/>
              </a:lnSpc>
              <a:spcBef>
                <a:spcPct val="50000"/>
              </a:spcBef>
            </a:pPr>
            <a:r>
              <a:rPr lang="zh-CN" altLang="en-US" sz="3000" b="1">
                <a:latin typeface="华文中宋" panose="02010600040101010101" charset="-122"/>
                <a:ea typeface="华文中宋" panose="02010600040101010101" charset="-122"/>
                <a:cs typeface="华文中宋" panose="02010600040101010101" charset="-122"/>
              </a:rPr>
              <a:t>旦视而暮抚</a:t>
            </a:r>
            <a:r>
              <a:rPr lang="zh-CN" altLang="en-US" sz="3000">
                <a:latin typeface="华文中宋" panose="02010600040101010101" charset="-122"/>
                <a:ea typeface="华文中宋" panose="02010600040101010101" charset="-122"/>
                <a:cs typeface="华文中宋" panose="02010600040101010101" charset="-122"/>
              </a:rPr>
              <a:t> </a:t>
            </a:r>
            <a:endParaRPr lang="zh-CN" altLang="en-US" sz="3000">
              <a:latin typeface="华文中宋" panose="02010600040101010101" charset="-122"/>
              <a:ea typeface="华文中宋" panose="02010600040101010101" charset="-122"/>
              <a:cs typeface="华文中宋" panose="02010600040101010101" charset="-122"/>
            </a:endParaRPr>
          </a:p>
        </p:txBody>
      </p:sp>
      <p:sp>
        <p:nvSpPr>
          <p:cNvPr id="6" name="文本框 5" title=""/>
          <p:cNvSpPr txBox="1"/>
          <p:nvPr>
            <p:custDataLst>
              <p:tags r:id="rId10"/>
            </p:custDataLst>
          </p:nvPr>
        </p:nvSpPr>
        <p:spPr>
          <a:xfrm>
            <a:off x="1612265" y="3422015"/>
            <a:ext cx="2513330" cy="506730"/>
          </a:xfrm>
          <a:prstGeom prst="rect">
            <a:avLst/>
          </a:prstGeom>
          <a:noFill/>
          <a:ln w="9525">
            <a:noFill/>
          </a:ln>
        </p:spPr>
        <p:txBody>
          <a:bodyPr wrap="square">
            <a:spAutoFit/>
          </a:bodyPr>
          <a:lstStyle/>
          <a:p>
            <a:pPr eaLnBrk="1" hangingPunct="1">
              <a:lnSpc>
                <a:spcPct val="90000"/>
              </a:lnSpc>
              <a:spcBef>
                <a:spcPct val="50000"/>
              </a:spcBef>
            </a:pPr>
            <a:r>
              <a:rPr lang="zh-CN" altLang="en-US" sz="3000" b="1">
                <a:latin typeface="华文中宋" panose="02010600040101010101" charset="-122"/>
                <a:ea typeface="华文中宋" panose="02010600040101010101" charset="-122"/>
                <a:cs typeface="华文中宋" panose="02010600040101010101" charset="-122"/>
              </a:rPr>
              <a:t>已去而复顾</a:t>
            </a:r>
            <a:r>
              <a:rPr lang="zh-CN" altLang="en-US" sz="3000">
                <a:latin typeface="华文中宋" panose="02010600040101010101" charset="-122"/>
                <a:ea typeface="华文中宋" panose="02010600040101010101" charset="-122"/>
                <a:cs typeface="华文中宋" panose="02010600040101010101" charset="-122"/>
              </a:rPr>
              <a:t> </a:t>
            </a:r>
            <a:endParaRPr lang="zh-CN" altLang="en-US" sz="3000">
              <a:latin typeface="华文中宋" panose="02010600040101010101" charset="-122"/>
              <a:ea typeface="华文中宋" panose="02010600040101010101" charset="-122"/>
              <a:cs typeface="华文中宋" panose="02010600040101010101" charset="-122"/>
            </a:endParaRPr>
          </a:p>
        </p:txBody>
      </p:sp>
      <p:sp>
        <p:nvSpPr>
          <p:cNvPr id="7" name="文本框 6" title=""/>
          <p:cNvSpPr txBox="1"/>
          <p:nvPr>
            <p:custDataLst>
              <p:tags r:id="rId11"/>
            </p:custDataLst>
          </p:nvPr>
        </p:nvSpPr>
        <p:spPr>
          <a:xfrm>
            <a:off x="1612265" y="3983990"/>
            <a:ext cx="2513330" cy="506730"/>
          </a:xfrm>
          <a:prstGeom prst="rect">
            <a:avLst/>
          </a:prstGeom>
          <a:noFill/>
          <a:ln w="9525">
            <a:noFill/>
          </a:ln>
        </p:spPr>
        <p:txBody>
          <a:bodyPr wrap="square">
            <a:spAutoFit/>
          </a:bodyPr>
          <a:lstStyle/>
          <a:p>
            <a:pPr eaLnBrk="1" hangingPunct="1">
              <a:lnSpc>
                <a:spcPct val="90000"/>
              </a:lnSpc>
              <a:spcBef>
                <a:spcPct val="50000"/>
              </a:spcBef>
            </a:pPr>
            <a:r>
              <a:rPr lang="zh-CN" altLang="en-US" sz="3000" b="1">
                <a:latin typeface="华文中宋" panose="02010600040101010101" charset="-122"/>
                <a:ea typeface="华文中宋" panose="02010600040101010101" charset="-122"/>
              </a:rPr>
              <a:t>爪其肤以验</a:t>
            </a:r>
            <a:endParaRPr lang="zh-CN" altLang="en-US" sz="3000" b="1">
              <a:latin typeface="华文中宋" panose="02010600040101010101" charset="-122"/>
              <a:ea typeface="华文中宋" panose="02010600040101010101" charset="-122"/>
            </a:endParaRPr>
          </a:p>
        </p:txBody>
      </p:sp>
      <p:sp>
        <p:nvSpPr>
          <p:cNvPr id="8" name="文本框 7" title=""/>
          <p:cNvSpPr txBox="1"/>
          <p:nvPr>
            <p:custDataLst>
              <p:tags r:id="rId12"/>
            </p:custDataLst>
          </p:nvPr>
        </p:nvSpPr>
        <p:spPr>
          <a:xfrm>
            <a:off x="1612265" y="4545965"/>
            <a:ext cx="2513330" cy="506730"/>
          </a:xfrm>
          <a:prstGeom prst="rect">
            <a:avLst/>
          </a:prstGeom>
          <a:noFill/>
          <a:ln w="9525">
            <a:noFill/>
          </a:ln>
        </p:spPr>
        <p:txBody>
          <a:bodyPr wrap="square">
            <a:spAutoFit/>
          </a:bodyPr>
          <a:lstStyle/>
          <a:p>
            <a:pPr eaLnBrk="1" hangingPunct="1">
              <a:lnSpc>
                <a:spcPct val="90000"/>
              </a:lnSpc>
              <a:spcBef>
                <a:spcPct val="50000"/>
              </a:spcBef>
            </a:pPr>
            <a:r>
              <a:rPr lang="zh-CN" altLang="en-US" sz="3000" b="1">
                <a:latin typeface="华文中宋" panose="02010600040101010101" charset="-122"/>
                <a:ea typeface="华文中宋" panose="02010600040101010101" charset="-122"/>
                <a:cs typeface="华文中宋" panose="02010600040101010101" charset="-122"/>
              </a:rPr>
              <a:t>摇其本以观</a:t>
            </a:r>
            <a:r>
              <a:rPr lang="zh-CN" altLang="en-US" sz="3000">
                <a:latin typeface="华文中宋" panose="02010600040101010101" charset="-122"/>
                <a:ea typeface="华文中宋" panose="02010600040101010101" charset="-122"/>
                <a:cs typeface="华文中宋" panose="02010600040101010101" charset="-122"/>
              </a:rPr>
              <a:t> </a:t>
            </a:r>
            <a:endParaRPr lang="zh-CN" altLang="en-US" sz="3000">
              <a:latin typeface="华文中宋" panose="02010600040101010101" charset="-122"/>
              <a:ea typeface="华文中宋" panose="02010600040101010101" charset="-122"/>
              <a:cs typeface="华文中宋" panose="02010600040101010101" charset="-122"/>
            </a:endParaRPr>
          </a:p>
        </p:txBody>
      </p:sp>
      <p:sp>
        <p:nvSpPr>
          <p:cNvPr id="9" name="文本框 8" title=""/>
          <p:cNvSpPr txBox="1"/>
          <p:nvPr>
            <p:custDataLst>
              <p:tags r:id="rId13"/>
            </p:custDataLst>
          </p:nvPr>
        </p:nvSpPr>
        <p:spPr>
          <a:xfrm>
            <a:off x="8244840" y="2810193"/>
            <a:ext cx="2438400" cy="506730"/>
          </a:xfrm>
          <a:prstGeom prst="rect">
            <a:avLst/>
          </a:prstGeom>
          <a:noFill/>
          <a:ln w="9525">
            <a:noFill/>
          </a:ln>
        </p:spPr>
        <p:txBody>
          <a:bodyPr>
            <a:spAutoFit/>
          </a:bodyPr>
          <a:lstStyle/>
          <a:p>
            <a:pPr eaLnBrk="1" hangingPunct="1">
              <a:lnSpc>
                <a:spcPct val="90000"/>
              </a:lnSpc>
              <a:spcBef>
                <a:spcPct val="50000"/>
              </a:spcBef>
            </a:pPr>
            <a:r>
              <a:rPr lang="zh-CN" altLang="en-US" sz="3000" b="1">
                <a:solidFill>
                  <a:srgbClr val="000099"/>
                </a:solidFill>
                <a:latin typeface="华文中宋" panose="02010600040101010101" charset="-122"/>
                <a:ea typeface="华文中宋" panose="02010600040101010101" charset="-122"/>
                <a:cs typeface="华文中宋" panose="02010600040101010101" charset="-122"/>
              </a:rPr>
              <a:t>勖尔植 </a:t>
            </a:r>
            <a:endParaRPr lang="zh-CN" altLang="en-US" sz="3000" b="1">
              <a:solidFill>
                <a:srgbClr val="000099"/>
              </a:solidFill>
              <a:latin typeface="华文中宋" panose="02010600040101010101" charset="-122"/>
              <a:ea typeface="华文中宋" panose="02010600040101010101" charset="-122"/>
              <a:cs typeface="华文中宋" panose="02010600040101010101" charset="-122"/>
            </a:endParaRPr>
          </a:p>
        </p:txBody>
      </p:sp>
      <p:sp>
        <p:nvSpPr>
          <p:cNvPr id="10" name="文本框 9" title=""/>
          <p:cNvSpPr txBox="1"/>
          <p:nvPr>
            <p:custDataLst>
              <p:tags r:id="rId14"/>
            </p:custDataLst>
          </p:nvPr>
        </p:nvSpPr>
        <p:spPr>
          <a:xfrm>
            <a:off x="8244840" y="3287078"/>
            <a:ext cx="2032000" cy="506730"/>
          </a:xfrm>
          <a:prstGeom prst="rect">
            <a:avLst/>
          </a:prstGeom>
          <a:noFill/>
          <a:ln w="9525">
            <a:noFill/>
          </a:ln>
        </p:spPr>
        <p:txBody>
          <a:bodyPr>
            <a:spAutoFit/>
          </a:bodyPr>
          <a:lstStyle/>
          <a:p>
            <a:pPr eaLnBrk="1" hangingPunct="1">
              <a:lnSpc>
                <a:spcPct val="90000"/>
              </a:lnSpc>
              <a:spcBef>
                <a:spcPct val="50000"/>
              </a:spcBef>
            </a:pPr>
            <a:r>
              <a:rPr lang="zh-CN" altLang="en-US" sz="3000" b="1">
                <a:solidFill>
                  <a:srgbClr val="000099"/>
                </a:solidFill>
                <a:latin typeface="华文中宋" panose="02010600040101010101" charset="-122"/>
                <a:ea typeface="华文中宋" panose="02010600040101010101" charset="-122"/>
                <a:cs typeface="华文中宋" panose="02010600040101010101" charset="-122"/>
              </a:rPr>
              <a:t>督尔获 </a:t>
            </a:r>
            <a:endParaRPr lang="zh-CN" altLang="en-US" sz="3000" b="1">
              <a:solidFill>
                <a:srgbClr val="000099"/>
              </a:solidFill>
              <a:latin typeface="华文中宋" panose="02010600040101010101" charset="-122"/>
              <a:ea typeface="华文中宋" panose="02010600040101010101" charset="-122"/>
              <a:cs typeface="华文中宋" panose="02010600040101010101" charset="-122"/>
            </a:endParaRPr>
          </a:p>
        </p:txBody>
      </p:sp>
      <p:sp>
        <p:nvSpPr>
          <p:cNvPr id="11" name="文本框 10" title=""/>
          <p:cNvSpPr txBox="1"/>
          <p:nvPr>
            <p:custDataLst>
              <p:tags r:id="rId15"/>
            </p:custDataLst>
          </p:nvPr>
        </p:nvSpPr>
        <p:spPr>
          <a:xfrm>
            <a:off x="8244840" y="3763963"/>
            <a:ext cx="3048000" cy="506730"/>
          </a:xfrm>
          <a:prstGeom prst="rect">
            <a:avLst/>
          </a:prstGeom>
          <a:noFill/>
          <a:ln w="9525">
            <a:noFill/>
          </a:ln>
        </p:spPr>
        <p:txBody>
          <a:bodyPr>
            <a:spAutoFit/>
          </a:bodyPr>
          <a:lstStyle/>
          <a:p>
            <a:pPr eaLnBrk="1" hangingPunct="1">
              <a:lnSpc>
                <a:spcPct val="90000"/>
              </a:lnSpc>
              <a:spcBef>
                <a:spcPct val="50000"/>
              </a:spcBef>
            </a:pPr>
            <a:r>
              <a:rPr lang="zh-CN" altLang="en-US" sz="3000" b="1">
                <a:solidFill>
                  <a:srgbClr val="000099"/>
                </a:solidFill>
                <a:latin typeface="华文中宋" panose="02010600040101010101" charset="-122"/>
                <a:ea typeface="华文中宋" panose="02010600040101010101" charset="-122"/>
                <a:cs typeface="华文中宋" panose="02010600040101010101" charset="-122"/>
              </a:rPr>
              <a:t>早缫而绪 </a:t>
            </a:r>
            <a:endParaRPr lang="zh-CN" altLang="en-US" sz="3000" b="1">
              <a:solidFill>
                <a:srgbClr val="000099"/>
              </a:solidFill>
              <a:latin typeface="华文中宋" panose="02010600040101010101" charset="-122"/>
              <a:ea typeface="华文中宋" panose="02010600040101010101" charset="-122"/>
              <a:cs typeface="华文中宋" panose="02010600040101010101" charset="-122"/>
            </a:endParaRPr>
          </a:p>
        </p:txBody>
      </p:sp>
      <p:sp>
        <p:nvSpPr>
          <p:cNvPr id="16" name="文本框 15" title=""/>
          <p:cNvSpPr txBox="1"/>
          <p:nvPr>
            <p:custDataLst>
              <p:tags r:id="rId16"/>
            </p:custDataLst>
          </p:nvPr>
        </p:nvSpPr>
        <p:spPr>
          <a:xfrm>
            <a:off x="8244840" y="4240848"/>
            <a:ext cx="2438400" cy="506730"/>
          </a:xfrm>
          <a:prstGeom prst="rect">
            <a:avLst/>
          </a:prstGeom>
          <a:noFill/>
          <a:ln w="9525">
            <a:noFill/>
          </a:ln>
        </p:spPr>
        <p:txBody>
          <a:bodyPr>
            <a:spAutoFit/>
          </a:bodyPr>
          <a:lstStyle/>
          <a:p>
            <a:pPr eaLnBrk="1" hangingPunct="1">
              <a:lnSpc>
                <a:spcPct val="90000"/>
              </a:lnSpc>
              <a:spcBef>
                <a:spcPct val="50000"/>
              </a:spcBef>
            </a:pPr>
            <a:r>
              <a:rPr lang="zh-CN" altLang="en-US" sz="3000" b="1">
                <a:solidFill>
                  <a:srgbClr val="000099"/>
                </a:solidFill>
                <a:latin typeface="华文中宋" panose="02010600040101010101" charset="-122"/>
                <a:ea typeface="华文中宋" panose="02010600040101010101" charset="-122"/>
                <a:cs typeface="华文中宋" panose="02010600040101010101" charset="-122"/>
              </a:rPr>
              <a:t>早织而缕</a:t>
            </a:r>
            <a:r>
              <a:rPr lang="zh-CN" altLang="en-US" sz="3000">
                <a:latin typeface="华文中宋" panose="02010600040101010101" charset="-122"/>
                <a:ea typeface="华文中宋" panose="02010600040101010101" charset="-122"/>
                <a:cs typeface="华文中宋" panose="02010600040101010101" charset="-122"/>
              </a:rPr>
              <a:t> </a:t>
            </a:r>
            <a:endParaRPr lang="zh-CN" altLang="en-US" sz="3000">
              <a:latin typeface="华文中宋" panose="02010600040101010101" charset="-122"/>
              <a:ea typeface="华文中宋" panose="02010600040101010101" charset="-122"/>
              <a:cs typeface="华文中宋" panose="02010600040101010101" charset="-122"/>
            </a:endParaRPr>
          </a:p>
        </p:txBody>
      </p:sp>
      <p:sp>
        <p:nvSpPr>
          <p:cNvPr id="17" name="文本框 16" title=""/>
          <p:cNvSpPr txBox="1"/>
          <p:nvPr>
            <p:custDataLst>
              <p:tags r:id="rId17"/>
            </p:custDataLst>
          </p:nvPr>
        </p:nvSpPr>
        <p:spPr>
          <a:xfrm>
            <a:off x="8244840" y="4717733"/>
            <a:ext cx="3048000" cy="506730"/>
          </a:xfrm>
          <a:prstGeom prst="rect">
            <a:avLst/>
          </a:prstGeom>
          <a:noFill/>
          <a:ln w="9525">
            <a:noFill/>
          </a:ln>
        </p:spPr>
        <p:txBody>
          <a:bodyPr>
            <a:spAutoFit/>
          </a:bodyPr>
          <a:lstStyle/>
          <a:p>
            <a:pPr eaLnBrk="1" hangingPunct="1">
              <a:lnSpc>
                <a:spcPct val="90000"/>
              </a:lnSpc>
              <a:spcBef>
                <a:spcPct val="50000"/>
              </a:spcBef>
            </a:pPr>
            <a:r>
              <a:rPr lang="zh-CN" altLang="en-US" sz="3000" b="1">
                <a:solidFill>
                  <a:srgbClr val="000099"/>
                </a:solidFill>
                <a:latin typeface="华文中宋" panose="02010600040101010101" charset="-122"/>
                <a:ea typeface="华文中宋" panose="02010600040101010101" charset="-122"/>
                <a:cs typeface="华文中宋" panose="02010600040101010101" charset="-122"/>
              </a:rPr>
              <a:t>字而幼孩 </a:t>
            </a:r>
            <a:endParaRPr lang="zh-CN" altLang="en-US" sz="3000" b="1">
              <a:solidFill>
                <a:srgbClr val="000099"/>
              </a:solidFill>
              <a:latin typeface="华文中宋" panose="02010600040101010101" charset="-122"/>
              <a:ea typeface="华文中宋" panose="02010600040101010101" charset="-122"/>
              <a:cs typeface="华文中宋" panose="02010600040101010101" charset="-122"/>
            </a:endParaRPr>
          </a:p>
        </p:txBody>
      </p:sp>
      <p:sp>
        <p:nvSpPr>
          <p:cNvPr id="18" name="文本框 17" title=""/>
          <p:cNvSpPr txBox="1"/>
          <p:nvPr>
            <p:custDataLst>
              <p:tags r:id="rId18"/>
            </p:custDataLst>
          </p:nvPr>
        </p:nvSpPr>
        <p:spPr>
          <a:xfrm>
            <a:off x="8244840" y="5194618"/>
            <a:ext cx="2743200" cy="506730"/>
          </a:xfrm>
          <a:prstGeom prst="rect">
            <a:avLst/>
          </a:prstGeom>
          <a:noFill/>
          <a:ln w="9525">
            <a:noFill/>
          </a:ln>
        </p:spPr>
        <p:txBody>
          <a:bodyPr>
            <a:spAutoFit/>
          </a:bodyPr>
          <a:lstStyle/>
          <a:p>
            <a:pPr eaLnBrk="1" hangingPunct="1">
              <a:lnSpc>
                <a:spcPct val="90000"/>
              </a:lnSpc>
              <a:spcBef>
                <a:spcPct val="50000"/>
              </a:spcBef>
            </a:pPr>
            <a:r>
              <a:rPr lang="zh-CN" altLang="en-US" sz="3000" b="1">
                <a:solidFill>
                  <a:srgbClr val="000099"/>
                </a:solidFill>
                <a:latin typeface="华文中宋" panose="02010600040101010101" charset="-122"/>
                <a:ea typeface="华文中宋" panose="02010600040101010101" charset="-122"/>
                <a:cs typeface="华文中宋" panose="02010600040101010101" charset="-122"/>
              </a:rPr>
              <a:t>遂而鸡豚 </a:t>
            </a:r>
            <a:endParaRPr lang="zh-CN" altLang="en-US" sz="3000" b="1">
              <a:solidFill>
                <a:srgbClr val="000099"/>
              </a:solidFill>
              <a:latin typeface="华文中宋" panose="02010600040101010101" charset="-122"/>
              <a:ea typeface="华文中宋" panose="02010600040101010101" charset="-122"/>
              <a:cs typeface="华文中宋" panose="02010600040101010101" charset="-122"/>
            </a:endParaRPr>
          </a:p>
        </p:txBody>
      </p:sp>
      <p:sp>
        <p:nvSpPr>
          <p:cNvPr id="19" name="文本框 18" title=""/>
          <p:cNvSpPr txBox="1"/>
          <p:nvPr>
            <p:custDataLst>
              <p:tags r:id="rId19"/>
            </p:custDataLst>
          </p:nvPr>
        </p:nvSpPr>
        <p:spPr>
          <a:xfrm>
            <a:off x="8244840" y="2329498"/>
            <a:ext cx="1727200" cy="506730"/>
          </a:xfrm>
          <a:prstGeom prst="rect">
            <a:avLst/>
          </a:prstGeom>
          <a:noFill/>
          <a:ln w="9525">
            <a:noFill/>
          </a:ln>
        </p:spPr>
        <p:txBody>
          <a:bodyPr>
            <a:spAutoFit/>
          </a:bodyPr>
          <a:lstStyle/>
          <a:p>
            <a:pPr eaLnBrk="1" hangingPunct="1">
              <a:lnSpc>
                <a:spcPct val="90000"/>
              </a:lnSpc>
              <a:spcBef>
                <a:spcPct val="50000"/>
              </a:spcBef>
            </a:pPr>
            <a:r>
              <a:rPr lang="zh-CN" altLang="en-US" sz="3000" b="1">
                <a:solidFill>
                  <a:srgbClr val="000099"/>
                </a:solidFill>
                <a:latin typeface="华文中宋" panose="02010600040101010101" charset="-122"/>
                <a:ea typeface="华文中宋" panose="02010600040101010101" charset="-122"/>
              </a:rPr>
              <a:t>促尔耕</a:t>
            </a:r>
            <a:endParaRPr lang="zh-CN" altLang="en-US" sz="3000" b="1">
              <a:solidFill>
                <a:srgbClr val="000099"/>
              </a:solidFill>
              <a:latin typeface="华文中宋" panose="02010600040101010101" charset="-122"/>
              <a:ea typeface="华文中宋" panose="02010600040101010101" charset="-122"/>
            </a:endParaRPr>
          </a:p>
        </p:txBody>
      </p:sp>
      <p:sp>
        <p:nvSpPr>
          <p:cNvPr id="432142" name="文本框 29709" title=""/>
          <p:cNvSpPr txBox="1"/>
          <p:nvPr>
            <p:custDataLst>
              <p:tags r:id="rId20"/>
            </p:custDataLst>
          </p:nvPr>
        </p:nvSpPr>
        <p:spPr>
          <a:xfrm>
            <a:off x="4796790" y="2654300"/>
            <a:ext cx="2310130" cy="2602230"/>
          </a:xfrm>
          <a:prstGeom prst="rect">
            <a:avLst/>
          </a:prstGeom>
          <a:solidFill>
            <a:srgbClr val="FFFF00"/>
          </a:solidFill>
          <a:ln w="28575" cap="flat" cmpd="sng">
            <a:solidFill>
              <a:schemeClr val="bg1"/>
            </a:solidFill>
            <a:prstDash val="solid"/>
            <a:miter/>
            <a:headEnd type="none" w="med" len="med"/>
            <a:tailEnd type="none" w="med" len="med"/>
          </a:ln>
        </p:spPr>
        <p:txBody>
          <a:bodyPr wrap="square">
            <a:spAutoFit/>
          </a:bodyPr>
          <a:lstStyle/>
          <a:p>
            <a:pPr eaLnBrk="1" hangingPunct="1">
              <a:lnSpc>
                <a:spcPct val="90000"/>
              </a:lnSpc>
              <a:spcBef>
                <a:spcPct val="50000"/>
              </a:spcBef>
            </a:pPr>
            <a:r>
              <a:rPr lang="zh-CN" altLang="en-US" sz="3200" b="1">
                <a:latin typeface="华文中宋" panose="02010600040101010101" charset="-122"/>
                <a:ea typeface="华文中宋" panose="02010600040101010101" charset="-122"/>
              </a:rPr>
              <a:t>虽曰爱之，</a:t>
            </a:r>
            <a:endParaRPr lang="zh-CN" altLang="en-US" sz="3200" b="1">
              <a:latin typeface="华文中宋" panose="02010600040101010101" charset="-122"/>
              <a:ea typeface="华文中宋" panose="02010600040101010101" charset="-122"/>
            </a:endParaRPr>
          </a:p>
          <a:p>
            <a:pPr eaLnBrk="1" hangingPunct="1">
              <a:lnSpc>
                <a:spcPct val="90000"/>
              </a:lnSpc>
              <a:spcBef>
                <a:spcPct val="50000"/>
              </a:spcBef>
            </a:pPr>
            <a:r>
              <a:rPr lang="zh-CN" altLang="en-US" sz="3200" b="1">
                <a:latin typeface="华文中宋" panose="02010600040101010101" charset="-122"/>
                <a:ea typeface="华文中宋" panose="02010600040101010101" charset="-122"/>
              </a:rPr>
              <a:t>其实害之；</a:t>
            </a:r>
            <a:endParaRPr lang="zh-CN" altLang="en-US" sz="3200" b="1">
              <a:latin typeface="华文中宋" panose="02010600040101010101" charset="-122"/>
              <a:ea typeface="华文中宋" panose="02010600040101010101" charset="-122"/>
            </a:endParaRPr>
          </a:p>
          <a:p>
            <a:pPr eaLnBrk="1" hangingPunct="1">
              <a:lnSpc>
                <a:spcPct val="90000"/>
              </a:lnSpc>
              <a:spcBef>
                <a:spcPct val="50000"/>
              </a:spcBef>
            </a:pPr>
            <a:r>
              <a:rPr lang="zh-CN" altLang="en-US" sz="3200" b="1">
                <a:latin typeface="华文中宋" panose="02010600040101010101" charset="-122"/>
                <a:ea typeface="华文中宋" panose="02010600040101010101" charset="-122"/>
              </a:rPr>
              <a:t>虽曰忧之，</a:t>
            </a:r>
            <a:endParaRPr lang="zh-CN" altLang="en-US" sz="3200" b="1">
              <a:latin typeface="华文中宋" panose="02010600040101010101" charset="-122"/>
              <a:ea typeface="华文中宋" panose="02010600040101010101" charset="-122"/>
            </a:endParaRPr>
          </a:p>
          <a:p>
            <a:pPr eaLnBrk="1" hangingPunct="1">
              <a:lnSpc>
                <a:spcPct val="90000"/>
              </a:lnSpc>
              <a:spcBef>
                <a:spcPct val="50000"/>
              </a:spcBef>
            </a:pPr>
            <a:r>
              <a:rPr lang="zh-CN" altLang="en-US" sz="3200" b="1">
                <a:latin typeface="华文中宋" panose="02010600040101010101" charset="-122"/>
                <a:ea typeface="华文中宋" panose="02010600040101010101" charset="-122"/>
              </a:rPr>
              <a:t>其实仇之。</a:t>
            </a:r>
            <a:endParaRPr lang="zh-CN" altLang="en-US" sz="3200" b="1">
              <a:latin typeface="华文中宋" panose="02010600040101010101" charset="-122"/>
              <a:ea typeface="华文中宋" panose="02010600040101010101" charset="-122"/>
            </a:endParaRPr>
          </a:p>
        </p:txBody>
      </p:sp>
      <p:sp>
        <p:nvSpPr>
          <p:cNvPr id="29711" name="直接连接符 29710" title=""/>
          <p:cNvSpPr/>
          <p:nvPr>
            <p:custDataLst>
              <p:tags r:id="rId21"/>
            </p:custDataLst>
          </p:nvPr>
        </p:nvSpPr>
        <p:spPr>
          <a:xfrm flipH="1">
            <a:off x="3877628" y="2600960"/>
            <a:ext cx="0" cy="2952750"/>
          </a:xfrm>
          <a:prstGeom prst="line">
            <a:avLst/>
          </a:prstGeom>
          <a:ln w="9525" cap="flat" cmpd="sng">
            <a:solidFill>
              <a:schemeClr val="tx1"/>
            </a:solidFill>
            <a:prstDash val="solid"/>
            <a:headEnd type="none" w="med" len="med"/>
            <a:tailEnd type="none" w="med" len="med"/>
          </a:ln>
        </p:spPr>
        <p:txBody>
          <a:bodyPr/>
          <a:lstStyle/>
          <a:p/>
        </p:txBody>
      </p:sp>
      <p:sp>
        <p:nvSpPr>
          <p:cNvPr id="432144" name="文本框 29711" title=""/>
          <p:cNvSpPr txBox="1"/>
          <p:nvPr>
            <p:custDataLst>
              <p:tags r:id="rId22"/>
            </p:custDataLst>
          </p:nvPr>
        </p:nvSpPr>
        <p:spPr>
          <a:xfrm>
            <a:off x="3779203" y="3248660"/>
            <a:ext cx="793750" cy="1584325"/>
          </a:xfrm>
          <a:prstGeom prst="rect">
            <a:avLst/>
          </a:prstGeom>
          <a:noFill/>
          <a:ln w="9525">
            <a:noFill/>
          </a:ln>
        </p:spPr>
        <p:txBody>
          <a:bodyPr vert="eaVert">
            <a:spAutoFit/>
          </a:bodyPr>
          <a:lstStyle/>
          <a:p>
            <a:pPr eaLnBrk="1" hangingPunct="1"/>
            <a:r>
              <a:rPr lang="zh-CN" altLang="en-US" sz="4000" b="1">
                <a:solidFill>
                  <a:srgbClr val="FF0066"/>
                </a:solidFill>
                <a:latin typeface="Times New Roman" panose="02020603050405020304" pitchFamily="18" charset="0"/>
                <a:ea typeface="隶书" panose="02010509060101010101" charset="-122"/>
              </a:rPr>
              <a:t>种   树</a:t>
            </a:r>
            <a:endParaRPr lang="zh-CN" altLang="en-US" sz="4000" b="1">
              <a:solidFill>
                <a:srgbClr val="FF0066"/>
              </a:solidFill>
              <a:latin typeface="Times New Roman" panose="02020603050405020304" pitchFamily="18" charset="0"/>
              <a:ea typeface="隶书" panose="02010509060101010101" charset="-122"/>
            </a:endParaRPr>
          </a:p>
        </p:txBody>
      </p:sp>
      <p:sp>
        <p:nvSpPr>
          <p:cNvPr id="432145" name="文本框 29712" title=""/>
          <p:cNvSpPr txBox="1"/>
          <p:nvPr>
            <p:custDataLst>
              <p:tags r:id="rId23"/>
            </p:custDataLst>
          </p:nvPr>
        </p:nvSpPr>
        <p:spPr>
          <a:xfrm>
            <a:off x="234315" y="2859723"/>
            <a:ext cx="793750" cy="2289175"/>
          </a:xfrm>
          <a:prstGeom prst="rect">
            <a:avLst/>
          </a:prstGeom>
          <a:noFill/>
          <a:ln w="9525">
            <a:noFill/>
          </a:ln>
        </p:spPr>
        <p:txBody>
          <a:bodyPr vert="eaVert">
            <a:spAutoFit/>
          </a:bodyPr>
          <a:lstStyle/>
          <a:p>
            <a:pPr marR="0" algn="ctr" defTabSz="914400" eaLnBrk="1" hangingPunct="1">
              <a:spcBef>
                <a:spcPct val="50000"/>
              </a:spcBef>
              <a:buClrTx/>
              <a:buSzTx/>
              <a:buFont typeface="Arial" panose="020b0604020202020204" pitchFamily="34" charset="0"/>
              <a:buNone/>
              <a:defRPr/>
            </a:pPr>
            <a:r>
              <a:rPr kumimoji="0" lang="en-US" altLang="en-US" sz="4000" b="1" kern="1200" cap="none" spc="0" normalizeH="0" baseline="0" noProof="1">
                <a:solidFill>
                  <a:srgbClr val="FF0000"/>
                </a:solidFill>
                <a:latin typeface="黑体" panose="02010609060101010101" charset="-122"/>
                <a:ea typeface="微软雅黑" panose="020b0503020204020204" pitchFamily="34" charset="-122"/>
                <a:cs typeface="+mn-cs"/>
              </a:rPr>
              <a:t>勤虑害树</a:t>
            </a:r>
            <a:endParaRPr kumimoji="0" lang="en-US" altLang="en-US" sz="4000" kern="1200" cap="none" spc="0" normalizeH="0" baseline="0" noProof="1">
              <a:solidFill>
                <a:schemeClr val="bg1"/>
              </a:solidFill>
              <a:effectLst>
                <a:outerShdw blurRad="38100" dist="38100" dir="2700000">
                  <a:srgbClr val="C0C0C0"/>
                </a:outerShdw>
              </a:effectLst>
              <a:latin typeface="隶书" panose="02010509060101010101" charset="-122"/>
              <a:ea typeface="微软雅黑" panose="020b0503020204020204" pitchFamily="34" charset="-122"/>
              <a:cs typeface="+mn-cs"/>
            </a:endParaRPr>
          </a:p>
        </p:txBody>
      </p:sp>
      <p:sp>
        <p:nvSpPr>
          <p:cNvPr id="29714" name="直接连接符 29713" title=""/>
          <p:cNvSpPr/>
          <p:nvPr>
            <p:custDataLst>
              <p:tags r:id="rId24"/>
            </p:custDataLst>
          </p:nvPr>
        </p:nvSpPr>
        <p:spPr>
          <a:xfrm flipH="1">
            <a:off x="1188403" y="3104198"/>
            <a:ext cx="304800" cy="304800"/>
          </a:xfrm>
          <a:prstGeom prst="line">
            <a:avLst/>
          </a:prstGeom>
          <a:ln w="57150" cap="flat" cmpd="sng">
            <a:solidFill>
              <a:schemeClr val="tx1"/>
            </a:solidFill>
            <a:prstDash val="solid"/>
            <a:headEnd type="none" w="med" len="med"/>
            <a:tailEnd type="none" w="med" len="med"/>
          </a:ln>
        </p:spPr>
        <p:txBody>
          <a:bodyPr/>
          <a:lstStyle/>
          <a:p/>
        </p:txBody>
      </p:sp>
      <p:sp>
        <p:nvSpPr>
          <p:cNvPr id="29715" name="直接连接符 29714" title=""/>
          <p:cNvSpPr/>
          <p:nvPr>
            <p:custDataLst>
              <p:tags r:id="rId25"/>
            </p:custDataLst>
          </p:nvPr>
        </p:nvSpPr>
        <p:spPr>
          <a:xfrm>
            <a:off x="1116965" y="4617085"/>
            <a:ext cx="406400" cy="304800"/>
          </a:xfrm>
          <a:prstGeom prst="line">
            <a:avLst/>
          </a:prstGeom>
          <a:ln w="57150" cap="flat" cmpd="sng">
            <a:solidFill>
              <a:schemeClr val="tx1"/>
            </a:solidFill>
            <a:prstDash val="solid"/>
            <a:headEnd type="none" w="med" len="med"/>
            <a:tailEnd type="none" w="med" len="med"/>
          </a:ln>
        </p:spPr>
        <p:txBody>
          <a:bodyPr/>
          <a:lstStyle/>
          <a:p/>
        </p:txBody>
      </p:sp>
      <p:sp>
        <p:nvSpPr>
          <p:cNvPr id="29716" name="直接连接符 29715" title=""/>
          <p:cNvSpPr/>
          <p:nvPr>
            <p:custDataLst>
              <p:tags r:id="rId26"/>
            </p:custDataLst>
          </p:nvPr>
        </p:nvSpPr>
        <p:spPr>
          <a:xfrm flipH="1">
            <a:off x="8005128" y="2410460"/>
            <a:ext cx="9525" cy="3286125"/>
          </a:xfrm>
          <a:prstGeom prst="line">
            <a:avLst/>
          </a:prstGeom>
          <a:ln w="9525" cap="flat" cmpd="sng">
            <a:solidFill>
              <a:schemeClr val="tx1"/>
            </a:solidFill>
            <a:prstDash val="solid"/>
            <a:headEnd type="none" w="med" len="med"/>
            <a:tailEnd type="none" w="med" len="med"/>
          </a:ln>
        </p:spPr>
        <p:txBody>
          <a:bodyPr/>
          <a:lstStyle/>
          <a:p/>
        </p:txBody>
      </p:sp>
      <p:sp>
        <p:nvSpPr>
          <p:cNvPr id="432149" name="文本框 29716" title=""/>
          <p:cNvSpPr txBox="1"/>
          <p:nvPr>
            <p:custDataLst>
              <p:tags r:id="rId27"/>
            </p:custDataLst>
          </p:nvPr>
        </p:nvSpPr>
        <p:spPr>
          <a:xfrm>
            <a:off x="7276465" y="3248660"/>
            <a:ext cx="793750" cy="1584325"/>
          </a:xfrm>
          <a:prstGeom prst="rect">
            <a:avLst/>
          </a:prstGeom>
          <a:noFill/>
          <a:ln w="9525">
            <a:noFill/>
          </a:ln>
        </p:spPr>
        <p:txBody>
          <a:bodyPr vert="eaVert">
            <a:spAutoFit/>
          </a:bodyPr>
          <a:lstStyle/>
          <a:p>
            <a:pPr eaLnBrk="1" hangingPunct="1"/>
            <a:r>
              <a:rPr lang="zh-CN" altLang="en-US" sz="4000" b="1">
                <a:solidFill>
                  <a:srgbClr val="FF0066"/>
                </a:solidFill>
                <a:latin typeface="Times New Roman" panose="02020603050405020304" pitchFamily="18" charset="0"/>
                <a:ea typeface="隶书" panose="02010509060101010101" charset="-122"/>
              </a:rPr>
              <a:t>治   民</a:t>
            </a:r>
            <a:endParaRPr lang="zh-CN" altLang="en-US" sz="4000" b="1">
              <a:solidFill>
                <a:srgbClr val="FF0066"/>
              </a:solidFill>
              <a:latin typeface="Times New Roman" panose="02020603050405020304" pitchFamily="18" charset="0"/>
              <a:ea typeface="隶书" panose="02010509060101010101" charset="-122"/>
            </a:endParaRPr>
          </a:p>
        </p:txBody>
      </p:sp>
      <p:sp>
        <p:nvSpPr>
          <p:cNvPr id="29718" name="直接连接符 29717" title=""/>
          <p:cNvSpPr/>
          <p:nvPr>
            <p:custDataLst>
              <p:tags r:id="rId28"/>
            </p:custDataLst>
          </p:nvPr>
        </p:nvSpPr>
        <p:spPr>
          <a:xfrm>
            <a:off x="10143490" y="2600960"/>
            <a:ext cx="609600" cy="457200"/>
          </a:xfrm>
          <a:prstGeom prst="line">
            <a:avLst/>
          </a:prstGeom>
          <a:ln w="57150" cap="flat" cmpd="sng">
            <a:solidFill>
              <a:schemeClr val="tx1"/>
            </a:solidFill>
            <a:prstDash val="solid"/>
            <a:headEnd type="none" w="med" len="med"/>
            <a:tailEnd type="none" w="med" len="med"/>
          </a:ln>
        </p:spPr>
        <p:txBody>
          <a:bodyPr/>
          <a:lstStyle/>
          <a:p/>
        </p:txBody>
      </p:sp>
      <p:sp>
        <p:nvSpPr>
          <p:cNvPr id="29719" name="直接连接符 29718" title=""/>
          <p:cNvSpPr/>
          <p:nvPr>
            <p:custDataLst>
              <p:tags r:id="rId29"/>
            </p:custDataLst>
          </p:nvPr>
        </p:nvSpPr>
        <p:spPr>
          <a:xfrm flipV="1">
            <a:off x="10333990" y="4904423"/>
            <a:ext cx="481013" cy="347662"/>
          </a:xfrm>
          <a:prstGeom prst="line">
            <a:avLst/>
          </a:prstGeom>
          <a:ln w="57150" cap="flat" cmpd="sng">
            <a:solidFill>
              <a:schemeClr val="tx1"/>
            </a:solidFill>
            <a:prstDash val="solid"/>
            <a:headEnd type="none" w="med" len="med"/>
            <a:tailEnd type="none" w="med" len="med"/>
          </a:ln>
        </p:spPr>
        <p:txBody>
          <a:bodyPr/>
          <a:lstStyle/>
          <a:p/>
        </p:txBody>
      </p:sp>
      <p:sp>
        <p:nvSpPr>
          <p:cNvPr id="432152" name="文本框 29719" title=""/>
          <p:cNvSpPr txBox="1"/>
          <p:nvPr>
            <p:custDataLst>
              <p:tags r:id="rId30"/>
            </p:custDataLst>
          </p:nvPr>
        </p:nvSpPr>
        <p:spPr>
          <a:xfrm>
            <a:off x="10875328" y="2888298"/>
            <a:ext cx="793750" cy="2232025"/>
          </a:xfrm>
          <a:prstGeom prst="rect">
            <a:avLst/>
          </a:prstGeom>
          <a:noFill/>
          <a:ln w="9525">
            <a:noFill/>
          </a:ln>
        </p:spPr>
        <p:txBody>
          <a:bodyPr vert="eaVert">
            <a:spAutoFit/>
          </a:bodyPr>
          <a:lstStyle/>
          <a:p>
            <a:pPr algn="ctr" eaLnBrk="1" hangingPunct="1">
              <a:spcBef>
                <a:spcPct val="50000"/>
              </a:spcBef>
            </a:pPr>
            <a:r>
              <a:rPr lang="en-US" altLang="en-US" sz="4000" b="1">
                <a:solidFill>
                  <a:srgbClr val="FF0000"/>
                </a:solidFill>
                <a:latin typeface="黑体" panose="02010609060101010101" charset="-122"/>
                <a:ea typeface="微软雅黑" panose="020b0503020204020204" pitchFamily="34" charset="-122"/>
              </a:rPr>
              <a:t>繁政扰民</a:t>
            </a:r>
            <a:endParaRPr lang="en-US" altLang="en-US" sz="4000" b="1">
              <a:solidFill>
                <a:srgbClr val="FF0000"/>
              </a:solidFill>
              <a:latin typeface="黑体" panose="02010609060101010101" charset="-122"/>
              <a:ea typeface="微软雅黑" panose="020b0503020204020204" pitchFamily="34" charset="-122"/>
            </a:endParaRPr>
          </a:p>
        </p:txBody>
      </p:sp>
      <p:sp>
        <p:nvSpPr>
          <p:cNvPr id="36892" name="矩形 36891" title=""/>
          <p:cNvSpPr/>
          <p:nvPr>
            <p:custDataLst>
              <p:tags r:id="rId31"/>
            </p:custDataLst>
          </p:nvPr>
        </p:nvSpPr>
        <p:spPr>
          <a:xfrm>
            <a:off x="2062163" y="1717834"/>
            <a:ext cx="1402080" cy="583565"/>
          </a:xfrm>
          <a:prstGeom prst="rect">
            <a:avLst/>
          </a:prstGeom>
          <a:noFill/>
          <a:ln w="9525">
            <a:noFill/>
          </a:ln>
        </p:spPr>
        <p:txBody>
          <a:bodyPr wrap="none">
            <a:spAutoFit/>
          </a:bodyPr>
          <a:lstStyle/>
          <a:p>
            <a:pPr eaLnBrk="1" hangingPunct="1"/>
            <a:r>
              <a:rPr lang="zh-CN" altLang="en-US" sz="3200" b="1">
                <a:solidFill>
                  <a:srgbClr val="0070C0"/>
                </a:solidFill>
                <a:latin typeface="Arial" panose="020b0604020202020204" pitchFamily="34" charset="0"/>
                <a:ea typeface="微软雅黑" panose="020b0503020204020204" pitchFamily="34" charset="-122"/>
              </a:rPr>
              <a:t>他植者</a:t>
            </a:r>
            <a:endParaRPr lang="zh-CN" altLang="en-US" sz="3200" b="1">
              <a:solidFill>
                <a:srgbClr val="0070C0"/>
              </a:solidFill>
              <a:latin typeface="Arial" panose="020b0604020202020204" pitchFamily="34" charset="0"/>
              <a:ea typeface="微软雅黑" panose="020b0503020204020204" pitchFamily="34" charset="-122"/>
            </a:endParaRPr>
          </a:p>
        </p:txBody>
      </p:sp>
      <p:sp>
        <p:nvSpPr>
          <p:cNvPr id="36893" name="矩形 36892" title=""/>
          <p:cNvSpPr/>
          <p:nvPr>
            <p:custDataLst>
              <p:tags r:id="rId32"/>
            </p:custDataLst>
          </p:nvPr>
        </p:nvSpPr>
        <p:spPr>
          <a:xfrm>
            <a:off x="8328025" y="1717834"/>
            <a:ext cx="1402080" cy="583565"/>
          </a:xfrm>
          <a:prstGeom prst="rect">
            <a:avLst/>
          </a:prstGeom>
          <a:noFill/>
          <a:ln w="9525">
            <a:noFill/>
          </a:ln>
        </p:spPr>
        <p:txBody>
          <a:bodyPr wrap="none">
            <a:spAutoFit/>
          </a:bodyPr>
          <a:lstStyle/>
          <a:p>
            <a:pPr eaLnBrk="1" hangingPunct="1"/>
            <a:r>
              <a:rPr lang="zh-CN" altLang="en-US" sz="3200" b="1">
                <a:solidFill>
                  <a:srgbClr val="0070C0"/>
                </a:solidFill>
                <a:latin typeface="Arial" panose="020b0604020202020204" pitchFamily="34" charset="0"/>
                <a:ea typeface="微软雅黑" panose="020b0503020204020204" pitchFamily="34" charset="-122"/>
              </a:rPr>
              <a:t>长人者</a:t>
            </a:r>
            <a:endParaRPr lang="zh-CN" altLang="en-US" sz="4000" b="1">
              <a:solidFill>
                <a:srgbClr val="0070C0"/>
              </a:solidFill>
              <a:latin typeface="Arial" panose="020b0604020202020204" pitchFamily="34" charset="0"/>
              <a:ea typeface="微软雅黑" panose="020b0503020204020204" pitchFamily="34" charset="-122"/>
            </a:endParaRPr>
          </a:p>
        </p:txBody>
      </p:sp>
      <p:sp>
        <p:nvSpPr>
          <p:cNvPr id="20" name="TextBox 27" title=""/>
          <p:cNvSpPr txBox="1"/>
          <p:nvPr>
            <p:custDataLst>
              <p:tags r:id="rId33"/>
            </p:custDataLst>
          </p:nvPr>
        </p:nvSpPr>
        <p:spPr>
          <a:xfrm>
            <a:off x="2647315" y="5775960"/>
            <a:ext cx="6162040" cy="831215"/>
          </a:xfrm>
          <a:prstGeom prst="rect">
            <a:avLst/>
          </a:prstGeom>
          <a:noFill/>
        </p:spPr>
        <p:txBody>
          <a:bodyPr wrap="square" rtlCol="0">
            <a:noAutofit/>
          </a:bodyPr>
          <a:lstStyle/>
          <a:p>
            <a:pPr indent="0" algn="ctr" fontAlgn="auto">
              <a:lnSpc>
                <a:spcPct val="100000"/>
              </a:lnSpc>
              <a:spcBef>
                <a:spcPct val="0"/>
              </a:spcBef>
            </a:pPr>
            <a:r>
              <a:rPr lang="zh-CN" altLang="en-US" sz="4000" b="1">
                <a:solidFill>
                  <a:srgbClr val="0070C0"/>
                </a:solidFill>
                <a:latin typeface="幼圆" panose="02010509060101010101" charset="-122"/>
                <a:ea typeface="幼圆" panose="02010509060101010101" charset="-122"/>
                <a:cs typeface="幼圆" panose="02010509060101010101" charset="-122"/>
              </a:rPr>
              <a:t>对</a:t>
            </a:r>
            <a:r>
              <a:rPr lang="zh-CN" altLang="en-US" sz="4000" b="1" smtClean="0">
                <a:solidFill>
                  <a:srgbClr val="0070C0"/>
                </a:solidFill>
                <a:latin typeface="幼圆" panose="02010509060101010101" charset="-122"/>
                <a:ea typeface="幼圆" panose="02010509060101010101" charset="-122"/>
                <a:cs typeface="幼圆" panose="02010509060101010101" charset="-122"/>
              </a:rPr>
              <a:t>举类比    引类譬喻</a:t>
            </a:r>
            <a:r>
              <a:rPr lang="en-US" altLang="zh-CN" sz="4000" b="1" smtClean="0">
                <a:solidFill>
                  <a:srgbClr val="0070C0"/>
                </a:solidFill>
                <a:latin typeface="幼圆" panose="02010509060101010101" charset="-122"/>
                <a:ea typeface="幼圆" panose="02010509060101010101" charset="-122"/>
                <a:cs typeface="幼圆" panose="02010509060101010101" charset="-122"/>
              </a:rPr>
              <a:t> </a:t>
            </a:r>
            <a:r>
              <a:rPr lang="en-US" altLang="zh-CN" sz="4800" b="1" smtClean="0">
                <a:solidFill>
                  <a:srgbClr val="0070C0"/>
                </a:solidFill>
                <a:latin typeface="楷体" panose="02010609060101010101" pitchFamily="1" charset="-122"/>
                <a:ea typeface="楷体" panose="02010609060101010101" pitchFamily="1" charset="-122"/>
                <a:cs typeface="楷体" panose="02010609060101010101" pitchFamily="1" charset="-122"/>
              </a:rPr>
              <a:t>  </a:t>
            </a:r>
            <a:r>
              <a:rPr lang="en-US" altLang="zh-CN" sz="4800" smtClean="0">
                <a:solidFill>
                  <a:srgbClr val="0033CC"/>
                </a:solidFill>
                <a:latin typeface="楷体" panose="02010609060101010101" pitchFamily="1" charset="-122"/>
                <a:ea typeface="楷体" panose="02010609060101010101" pitchFamily="1" charset="-122"/>
                <a:cs typeface="楷体" panose="02010609060101010101" pitchFamily="1" charset="-122"/>
              </a:rPr>
              <a:t>     </a:t>
            </a:r>
            <a:endParaRPr lang="zh-CN" altLang="en-US" sz="4800">
              <a:solidFill>
                <a:srgbClr val="0033CC"/>
              </a:solidFill>
              <a:latin typeface="楷体" panose="02010609060101010101" pitchFamily="1" charset="-122"/>
              <a:ea typeface="楷体" panose="02010609060101010101" pitchFamily="1" charset="-122"/>
              <a:cs typeface="楷体" panose="02010609060101010101" pitchFamily="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32144"/>
                                        </p:tgtEl>
                                        <p:attrNameLst>
                                          <p:attrName>style.visibility</p:attrName>
                                        </p:attrNameLst>
                                      </p:cBhvr>
                                      <p:to>
                                        <p:strVal val="visible"/>
                                      </p:to>
                                    </p:set>
                                    <p:animEffect transition="in" filter="wipe(up)">
                                      <p:cBhvr>
                                        <p:cTn id="7" dur="500"/>
                                        <p:tgtEl>
                                          <p:spTgt spid="432144"/>
                                        </p:tgtEl>
                                      </p:cBhvr>
                                    </p:animEffect>
                                  </p:childTnLst>
                                </p:cTn>
                              </p:par>
                              <p:par>
                                <p:cTn id="8" presetID="22" presetClass="entr" presetSubtype="1" fill="hold" nodeType="withEffect">
                                  <p:stCondLst>
                                    <p:cond delay="0"/>
                                  </p:stCondLst>
                                  <p:childTnLst>
                                    <p:set>
                                      <p:cBhvr>
                                        <p:cTn id="9" dur="1" fill="hold">
                                          <p:stCondLst>
                                            <p:cond delay="0"/>
                                          </p:stCondLst>
                                        </p:cTn>
                                        <p:tgtEl>
                                          <p:spTgt spid="29711"/>
                                        </p:tgtEl>
                                        <p:attrNameLst>
                                          <p:attrName>style.visibility</p:attrName>
                                        </p:attrNameLst>
                                      </p:cBhvr>
                                      <p:to>
                                        <p:strVal val="visible"/>
                                      </p:to>
                                    </p:set>
                                    <p:animEffect transition="in" filter="wipe(up)">
                                      <p:cBhvr>
                                        <p:cTn id="10" dur="500"/>
                                        <p:tgtEl>
                                          <p:spTgt spid="29711"/>
                                        </p:tgtEl>
                                      </p:cBhvr>
                                    </p:animEffect>
                                  </p:childTnLst>
                                </p:cTn>
                              </p:par>
                            </p:childTnLst>
                          </p:cTn>
                        </p:par>
                      </p:childTnLst>
                    </p:cTn>
                  </p:par>
                  <p:par>
                    <p:cTn id="11" fill="hold" nodeType="clickPar">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32149"/>
                                        </p:tgtEl>
                                        <p:attrNameLst>
                                          <p:attrName>style.visibility</p:attrName>
                                        </p:attrNameLst>
                                      </p:cBhvr>
                                      <p:to>
                                        <p:strVal val="visible"/>
                                      </p:to>
                                    </p:set>
                                    <p:animEffect transition="in" filter="wipe(up)">
                                      <p:cBhvr>
                                        <p:cTn id="15" dur="500"/>
                                        <p:tgtEl>
                                          <p:spTgt spid="432149"/>
                                        </p:tgtEl>
                                      </p:cBhvr>
                                    </p:animEffect>
                                  </p:childTnLst>
                                </p:cTn>
                              </p:par>
                              <p:par>
                                <p:cTn id="16" presetID="22" presetClass="entr" presetSubtype="1" fill="hold" nodeType="withEffect">
                                  <p:stCondLst>
                                    <p:cond delay="0"/>
                                  </p:stCondLst>
                                  <p:childTnLst>
                                    <p:set>
                                      <p:cBhvr>
                                        <p:cTn id="17" dur="1" fill="hold">
                                          <p:stCondLst>
                                            <p:cond delay="0"/>
                                          </p:stCondLst>
                                        </p:cTn>
                                        <p:tgtEl>
                                          <p:spTgt spid="29716"/>
                                        </p:tgtEl>
                                        <p:attrNameLst>
                                          <p:attrName>style.visibility</p:attrName>
                                        </p:attrNameLst>
                                      </p:cBhvr>
                                      <p:to>
                                        <p:strVal val="visible"/>
                                      </p:to>
                                    </p:set>
                                    <p:animEffect transition="in" filter="wipe(up)">
                                      <p:cBhvr>
                                        <p:cTn id="18" dur="500"/>
                                        <p:tgtEl>
                                          <p:spTgt spid="29716"/>
                                        </p:tgtEl>
                                      </p:cBhvr>
                                    </p:animEffect>
                                  </p:childTnLst>
                                </p:cTn>
                              </p:par>
                            </p:childTnLst>
                          </p:cTn>
                        </p:par>
                      </p:childTnLst>
                    </p:cTn>
                  </p:par>
                  <p:par>
                    <p:cTn id="19" fill="hold" nodeType="clickPar">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childTnLst>
                          </p:cTn>
                        </p:par>
                      </p:childTnLst>
                    </p:cTn>
                  </p:par>
                  <p:par>
                    <p:cTn id="24" fill="hold" nodeType="clickPar">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ssolve">
                                      <p:cBhvr>
                                        <p:cTn id="28" dur="500"/>
                                        <p:tgtEl>
                                          <p:spTgt spid="6"/>
                                        </p:tgtEl>
                                      </p:cBhvr>
                                    </p:animEffect>
                                  </p:childTnLst>
                                </p:cTn>
                              </p:par>
                            </p:childTnLst>
                          </p:cTn>
                        </p:par>
                      </p:childTnLst>
                    </p:cTn>
                  </p:par>
                  <p:par>
                    <p:cTn id="29" fill="hold" nodeType="clickPar">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dissolve">
                                      <p:cBhvr>
                                        <p:cTn id="33" dur="500"/>
                                        <p:tgtEl>
                                          <p:spTgt spid="7"/>
                                        </p:tgtEl>
                                      </p:cBhvr>
                                    </p:animEffect>
                                  </p:childTnLst>
                                </p:cTn>
                              </p:par>
                            </p:childTnLst>
                          </p:cTn>
                        </p:par>
                      </p:childTnLst>
                    </p:cTn>
                  </p:par>
                  <p:par>
                    <p:cTn id="34" fill="hold" nodeType="clickPar">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childTnLst>
                          </p:cTn>
                        </p:par>
                      </p:childTnLst>
                    </p:cTn>
                  </p:par>
                  <p:par>
                    <p:cTn id="39" fill="hold" nodeType="clickPar">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linds(horizontal)">
                                      <p:cBhvr>
                                        <p:cTn id="43" dur="500"/>
                                        <p:tgtEl>
                                          <p:spTgt spid="19"/>
                                        </p:tgtEl>
                                      </p:cBhvr>
                                    </p:animEffect>
                                  </p:childTnLst>
                                </p:cTn>
                              </p:par>
                            </p:childTnLst>
                          </p:cTn>
                        </p:par>
                      </p:childTnLst>
                    </p:cTn>
                  </p:par>
                  <p:par>
                    <p:cTn id="44" fill="hold" nodeType="clickPar">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blinds(horizontal)">
                                      <p:cBhvr>
                                        <p:cTn id="48" dur="500"/>
                                        <p:tgtEl>
                                          <p:spTgt spid="9"/>
                                        </p:tgtEl>
                                      </p:cBhvr>
                                    </p:animEffect>
                                  </p:childTnLst>
                                </p:cTn>
                              </p:par>
                            </p:childTnLst>
                          </p:cTn>
                        </p:par>
                      </p:childTnLst>
                    </p:cTn>
                  </p:par>
                  <p:par>
                    <p:cTn id="49" fill="hold" nodeType="clickPar">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blinds(horizontal)">
                                      <p:cBhvr>
                                        <p:cTn id="53" dur="500"/>
                                        <p:tgtEl>
                                          <p:spTgt spid="10"/>
                                        </p:tgtEl>
                                      </p:cBhvr>
                                    </p:animEffect>
                                  </p:childTnLst>
                                </p:cTn>
                              </p:par>
                            </p:childTnLst>
                          </p:cTn>
                        </p:par>
                      </p:childTnLst>
                    </p:cTn>
                  </p:par>
                  <p:par>
                    <p:cTn id="54" fill="hold" nodeType="clickPar">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blinds(horizontal)">
                                      <p:cBhvr>
                                        <p:cTn id="58" dur="500"/>
                                        <p:tgtEl>
                                          <p:spTgt spid="11"/>
                                        </p:tgtEl>
                                      </p:cBhvr>
                                    </p:animEffect>
                                  </p:childTnLst>
                                </p:cTn>
                              </p:par>
                            </p:childTnLst>
                          </p:cTn>
                        </p:par>
                      </p:childTnLst>
                    </p:cTn>
                  </p:par>
                  <p:par>
                    <p:cTn id="59" fill="hold" nodeType="clickPar">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linds(horizontal)">
                                      <p:cBhvr>
                                        <p:cTn id="63" dur="500"/>
                                        <p:tgtEl>
                                          <p:spTgt spid="16"/>
                                        </p:tgtEl>
                                      </p:cBhvr>
                                    </p:animEffect>
                                  </p:childTnLst>
                                </p:cTn>
                              </p:par>
                            </p:childTnLst>
                          </p:cTn>
                        </p:par>
                      </p:childTnLst>
                    </p:cTn>
                  </p:par>
                  <p:par>
                    <p:cTn id="64" fill="hold" nodeType="clickPar">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blinds(horizontal)">
                                      <p:cBhvr>
                                        <p:cTn id="68" dur="500"/>
                                        <p:tgtEl>
                                          <p:spTgt spid="17"/>
                                        </p:tgtEl>
                                      </p:cBhvr>
                                    </p:animEffect>
                                  </p:childTnLst>
                                </p:cTn>
                              </p:par>
                            </p:childTnLst>
                          </p:cTn>
                        </p:par>
                      </p:childTnLst>
                    </p:cTn>
                  </p:par>
                  <p:par>
                    <p:cTn id="69" fill="hold" nodeType="clickPar">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blinds(horizontal)">
                                      <p:cBhvr>
                                        <p:cTn id="73" dur="500"/>
                                        <p:tgtEl>
                                          <p:spTgt spid="18"/>
                                        </p:tgtEl>
                                      </p:cBhvr>
                                    </p:animEffect>
                                  </p:childTnLst>
                                </p:cTn>
                              </p:par>
                            </p:childTnLst>
                          </p:cTn>
                        </p:par>
                      </p:childTnLst>
                    </p:cTn>
                  </p:par>
                  <p:par>
                    <p:cTn id="74" fill="hold" nodeType="clickPar">
                      <p:stCondLst>
                        <p:cond delay="indefinite"/>
                      </p:stCondLst>
                      <p:childTnLst>
                        <p:par>
                          <p:cTn id="75" fill="hold">
                            <p:stCondLst>
                              <p:cond delay="0"/>
                            </p:stCondLst>
                            <p:childTnLst>
                              <p:par>
                                <p:cTn id="76" presetID="22" presetClass="entr" presetSubtype="2" fill="hold" nodeType="clickEffect">
                                  <p:stCondLst>
                                    <p:cond delay="0"/>
                                  </p:stCondLst>
                                  <p:childTnLst>
                                    <p:set>
                                      <p:cBhvr>
                                        <p:cTn id="77" dur="1" fill="hold">
                                          <p:stCondLst>
                                            <p:cond delay="0"/>
                                          </p:stCondLst>
                                        </p:cTn>
                                        <p:tgtEl>
                                          <p:spTgt spid="29714"/>
                                        </p:tgtEl>
                                        <p:attrNameLst>
                                          <p:attrName>style.visibility</p:attrName>
                                        </p:attrNameLst>
                                      </p:cBhvr>
                                      <p:to>
                                        <p:strVal val="visible"/>
                                      </p:to>
                                    </p:set>
                                    <p:animEffect transition="in" filter="wipe(right)">
                                      <p:cBhvr>
                                        <p:cTn id="78" dur="500"/>
                                        <p:tgtEl>
                                          <p:spTgt spid="29714"/>
                                        </p:tgtEl>
                                      </p:cBhvr>
                                    </p:animEffect>
                                  </p:childTnLst>
                                </p:cTn>
                              </p:par>
                              <p:par>
                                <p:cTn id="79" presetID="22" presetClass="entr" presetSubtype="2" fill="hold" nodeType="withEffect">
                                  <p:stCondLst>
                                    <p:cond delay="0"/>
                                  </p:stCondLst>
                                  <p:childTnLst>
                                    <p:set>
                                      <p:cBhvr>
                                        <p:cTn id="80" dur="1" fill="hold">
                                          <p:stCondLst>
                                            <p:cond delay="0"/>
                                          </p:stCondLst>
                                        </p:cTn>
                                        <p:tgtEl>
                                          <p:spTgt spid="29715"/>
                                        </p:tgtEl>
                                        <p:attrNameLst>
                                          <p:attrName>style.visibility</p:attrName>
                                        </p:attrNameLst>
                                      </p:cBhvr>
                                      <p:to>
                                        <p:strVal val="visible"/>
                                      </p:to>
                                    </p:set>
                                    <p:animEffect transition="in" filter="wipe(right)">
                                      <p:cBhvr>
                                        <p:cTn id="81" dur="500"/>
                                        <p:tgtEl>
                                          <p:spTgt spid="29715"/>
                                        </p:tgtEl>
                                      </p:cBhvr>
                                    </p:animEffect>
                                  </p:childTnLst>
                                </p:cTn>
                              </p:par>
                            </p:childTnLst>
                          </p:cTn>
                        </p:par>
                        <p:par>
                          <p:cTn id="82" fill="hold" nodeType="afterGroup">
                            <p:stCondLst>
                              <p:cond delay="500"/>
                            </p:stCondLst>
                            <p:childTnLst>
                              <p:par>
                                <p:cTn id="83" presetID="22" presetClass="entr" presetSubtype="1" fill="hold" grpId="0" nodeType="afterEffect">
                                  <p:stCondLst>
                                    <p:cond delay="0"/>
                                  </p:stCondLst>
                                  <p:childTnLst>
                                    <p:set>
                                      <p:cBhvr>
                                        <p:cTn id="84" dur="1" fill="hold">
                                          <p:stCondLst>
                                            <p:cond delay="0"/>
                                          </p:stCondLst>
                                        </p:cTn>
                                        <p:tgtEl>
                                          <p:spTgt spid="432145"/>
                                        </p:tgtEl>
                                        <p:attrNameLst>
                                          <p:attrName>style.visibility</p:attrName>
                                        </p:attrNameLst>
                                      </p:cBhvr>
                                      <p:to>
                                        <p:strVal val="visible"/>
                                      </p:to>
                                    </p:set>
                                    <p:animEffect transition="in" filter="wipe(up)">
                                      <p:cBhvr>
                                        <p:cTn id="85" dur="500"/>
                                        <p:tgtEl>
                                          <p:spTgt spid="432145"/>
                                        </p:tgtEl>
                                      </p:cBhvr>
                                    </p:animEffect>
                                  </p:childTnLst>
                                </p:cTn>
                              </p:par>
                            </p:childTnLst>
                          </p:cTn>
                        </p:par>
                      </p:childTnLst>
                    </p:cTn>
                  </p:par>
                  <p:par>
                    <p:cTn id="86" fill="hold" nodeType="clickPar">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29718"/>
                                        </p:tgtEl>
                                        <p:attrNameLst>
                                          <p:attrName>style.visibility</p:attrName>
                                        </p:attrNameLst>
                                      </p:cBhvr>
                                      <p:to>
                                        <p:strVal val="visible"/>
                                      </p:to>
                                    </p:set>
                                    <p:animEffect transition="in" filter="wipe(left)">
                                      <p:cBhvr>
                                        <p:cTn id="90" dur="500"/>
                                        <p:tgtEl>
                                          <p:spTgt spid="29718"/>
                                        </p:tgtEl>
                                      </p:cBhvr>
                                    </p:animEffect>
                                  </p:childTnLst>
                                </p:cTn>
                              </p:par>
                              <p:par>
                                <p:cTn id="91" presetID="22" presetClass="entr" presetSubtype="8" fill="hold" nodeType="withEffect">
                                  <p:stCondLst>
                                    <p:cond delay="0"/>
                                  </p:stCondLst>
                                  <p:childTnLst>
                                    <p:set>
                                      <p:cBhvr>
                                        <p:cTn id="92" dur="1" fill="hold">
                                          <p:stCondLst>
                                            <p:cond delay="0"/>
                                          </p:stCondLst>
                                        </p:cTn>
                                        <p:tgtEl>
                                          <p:spTgt spid="29719"/>
                                        </p:tgtEl>
                                        <p:attrNameLst>
                                          <p:attrName>style.visibility</p:attrName>
                                        </p:attrNameLst>
                                      </p:cBhvr>
                                      <p:to>
                                        <p:strVal val="visible"/>
                                      </p:to>
                                    </p:set>
                                    <p:animEffect transition="in" filter="wipe(left)">
                                      <p:cBhvr>
                                        <p:cTn id="93" dur="500"/>
                                        <p:tgtEl>
                                          <p:spTgt spid="29719"/>
                                        </p:tgtEl>
                                      </p:cBhvr>
                                    </p:animEffect>
                                  </p:childTnLst>
                                </p:cTn>
                              </p:par>
                            </p:childTnLst>
                          </p:cTn>
                        </p:par>
                        <p:par>
                          <p:cTn id="94" fill="hold" nodeType="afterGroup">
                            <p:stCondLst>
                              <p:cond delay="500"/>
                            </p:stCondLst>
                            <p:childTnLst>
                              <p:par>
                                <p:cTn id="95" presetID="22" presetClass="entr" presetSubtype="1" fill="hold" grpId="0" nodeType="afterEffect">
                                  <p:stCondLst>
                                    <p:cond delay="0"/>
                                  </p:stCondLst>
                                  <p:childTnLst>
                                    <p:set>
                                      <p:cBhvr>
                                        <p:cTn id="96" dur="1" fill="hold">
                                          <p:stCondLst>
                                            <p:cond delay="0"/>
                                          </p:stCondLst>
                                        </p:cTn>
                                        <p:tgtEl>
                                          <p:spTgt spid="432152"/>
                                        </p:tgtEl>
                                        <p:attrNameLst>
                                          <p:attrName>style.visibility</p:attrName>
                                        </p:attrNameLst>
                                      </p:cBhvr>
                                      <p:to>
                                        <p:strVal val="visible"/>
                                      </p:to>
                                    </p:set>
                                    <p:animEffect transition="in" filter="wipe(up)">
                                      <p:cBhvr>
                                        <p:cTn id="97" dur="500"/>
                                        <p:tgtEl>
                                          <p:spTgt spid="432152"/>
                                        </p:tgtEl>
                                      </p:cBhvr>
                                    </p:animEffect>
                                  </p:childTnLst>
                                </p:cTn>
                              </p:par>
                            </p:childTnLst>
                          </p:cTn>
                        </p:par>
                      </p:childTnLst>
                    </p:cTn>
                  </p:par>
                  <p:par>
                    <p:cTn id="98" fill="hold" nodeType="clickPar">
                      <p:stCondLst>
                        <p:cond delay="indefinite"/>
                      </p:stCondLst>
                      <p:childTnLst>
                        <p:par>
                          <p:cTn id="99" fill="hold">
                            <p:stCondLst>
                              <p:cond delay="0"/>
                            </p:stCondLst>
                            <p:childTnLst>
                              <p:par>
                                <p:cTn id="100" presetID="23" presetClass="entr" presetSubtype="528" fill="hold" grpId="0" nodeType="clickEffect">
                                  <p:stCondLst>
                                    <p:cond delay="0"/>
                                  </p:stCondLst>
                                  <p:childTnLst>
                                    <p:set>
                                      <p:cBhvr>
                                        <p:cTn id="101" dur="1" fill="hold">
                                          <p:stCondLst>
                                            <p:cond delay="0"/>
                                          </p:stCondLst>
                                        </p:cTn>
                                        <p:tgtEl>
                                          <p:spTgt spid="432142"/>
                                        </p:tgtEl>
                                        <p:attrNameLst>
                                          <p:attrName>style.visibility</p:attrName>
                                        </p:attrNameLst>
                                      </p:cBhvr>
                                      <p:to>
                                        <p:strVal val="visible"/>
                                      </p:to>
                                    </p:set>
                                    <p:anim calcmode="lin" valueType="num">
                                      <p:cBhvr>
                                        <p:cTn id="102" dur="500" fill="hold"/>
                                        <p:tgtEl>
                                          <p:spTgt spid="432142"/>
                                        </p:tgtEl>
                                        <p:attrNameLst>
                                          <p:attrName>ppt_w</p:attrName>
                                        </p:attrNameLst>
                                      </p:cBhvr>
                                      <p:tavLst>
                                        <p:tav tm="0">
                                          <p:val>
                                            <p:fltVal val="0"/>
                                          </p:val>
                                        </p:tav>
                                        <p:tav tm="100000">
                                          <p:val>
                                            <p:strVal val="#ppt_w"/>
                                          </p:val>
                                        </p:tav>
                                      </p:tavLst>
                                    </p:anim>
                                    <p:anim calcmode="lin" valueType="num">
                                      <p:cBhvr>
                                        <p:cTn id="103" dur="500" fill="hold"/>
                                        <p:tgtEl>
                                          <p:spTgt spid="432142"/>
                                        </p:tgtEl>
                                        <p:attrNameLst>
                                          <p:attrName>ppt_h</p:attrName>
                                        </p:attrNameLst>
                                      </p:cBhvr>
                                      <p:tavLst>
                                        <p:tav tm="0">
                                          <p:val>
                                            <p:fltVal val="0"/>
                                          </p:val>
                                        </p:tav>
                                        <p:tav tm="100000">
                                          <p:val>
                                            <p:strVal val="#ppt_h"/>
                                          </p:val>
                                        </p:tav>
                                      </p:tavLst>
                                    </p:anim>
                                    <p:anim calcmode="lin" valueType="num">
                                      <p:cBhvr>
                                        <p:cTn id="104" dur="500" fill="hold"/>
                                        <p:tgtEl>
                                          <p:spTgt spid="432142"/>
                                        </p:tgtEl>
                                        <p:attrNameLst>
                                          <p:attrName>ppt_x</p:attrName>
                                        </p:attrNameLst>
                                      </p:cBhvr>
                                      <p:tavLst>
                                        <p:tav tm="0">
                                          <p:val>
                                            <p:fltVal val="0.5"/>
                                          </p:val>
                                        </p:tav>
                                        <p:tav tm="100000">
                                          <p:val>
                                            <p:strVal val="#ppt_x"/>
                                          </p:val>
                                        </p:tav>
                                      </p:tavLst>
                                    </p:anim>
                                    <p:anim calcmode="lin" valueType="num">
                                      <p:cBhvr>
                                        <p:cTn id="105" dur="500" fill="hold"/>
                                        <p:tgtEl>
                                          <p:spTgt spid="432142"/>
                                        </p:tgtEl>
                                        <p:attrNameLst>
                                          <p:attrName>ppt_y</p:attrName>
                                        </p:attrNameLst>
                                      </p:cBhvr>
                                      <p:tavLst>
                                        <p:tav tm="0">
                                          <p:val>
                                            <p:fltVal val="0.5"/>
                                          </p:val>
                                        </p:tav>
                                        <p:tav tm="100000">
                                          <p:val>
                                            <p:strVal val="#ppt_y"/>
                                          </p:val>
                                        </p:tav>
                                      </p:tavLst>
                                    </p:anim>
                                  </p:childTnLst>
                                </p:cTn>
                              </p:par>
                            </p:childTnLst>
                          </p:cTn>
                        </p:par>
                      </p:childTnLst>
                    </p:cTn>
                  </p:par>
                  <p:par>
                    <p:cTn id="106" fill="hold" nodeType="clickPar">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blinds(horizontal)">
                                      <p:cBhvr>
                                        <p:cTn id="1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6" grpId="0"/>
      <p:bldP spid="17" grpId="0"/>
      <p:bldP spid="18" grpId="0"/>
      <p:bldP spid="19" grpId="0"/>
      <p:bldP spid="432142" grpId="0" animBg="1"/>
      <p:bldP spid="432144" grpId="0"/>
      <p:bldP spid="432145" grpId="0"/>
      <p:bldP spid="432149" grpId="0"/>
      <p:bldP spid="432152" grpId="0"/>
      <p:bldP spid="20"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5" name="文本框 4" title=""/>
          <p:cNvSpPr txBox="1"/>
          <p:nvPr>
            <p:custDataLst>
              <p:tags r:id="rId3"/>
            </p:custDataLst>
          </p:nvPr>
        </p:nvSpPr>
        <p:spPr>
          <a:xfrm>
            <a:off x="602615" y="1283971"/>
            <a:ext cx="11375391" cy="3969385"/>
          </a:xfrm>
          <a:prstGeom prst="rect">
            <a:avLst/>
          </a:prstGeom>
          <a:noFill/>
        </p:spPr>
        <p:txBody>
          <a:bodyPr wrap="square" rtlCol="0">
            <a:spAutoFit/>
          </a:bodyPr>
          <a:lstStyle/>
          <a:p>
            <a:pPr>
              <a:lnSpc>
                <a:spcPct val="150000"/>
              </a:lnSpc>
            </a:pPr>
            <a:r>
              <a:rPr lang="zh-CN" altLang="en-US" sz="2800" b="1">
                <a:solidFill>
                  <a:srgbClr val="C00000"/>
                </a:solidFill>
                <a:latin typeface="华文中宋" panose="02010600040101010101" charset="-122"/>
                <a:ea typeface="华文中宋" panose="02010600040101010101" charset="-122"/>
              </a:rPr>
              <a:t>种树</a:t>
            </a:r>
            <a:r>
              <a:rPr lang="zh-CN" altLang="en-US" sz="2800" b="1">
                <a:latin typeface="华文中宋" panose="02010600040101010101" charset="-122"/>
                <a:ea typeface="华文中宋" panose="02010600040101010101" charset="-122"/>
              </a:rPr>
              <a:t>：</a:t>
            </a:r>
            <a:r>
              <a:rPr lang="zh-CN" altLang="en-US" sz="2800" b="1">
                <a:latin typeface="华文新魏" panose="02010800040101010101" charset="-122"/>
                <a:ea typeface="华文新魏" panose="02010800040101010101" charset="-122"/>
              </a:rPr>
              <a:t>种树的人</a:t>
            </a:r>
            <a:endParaRPr lang="zh-CN" altLang="en-US" sz="2800" b="1">
              <a:latin typeface="华文新魏" panose="02010800040101010101" charset="-122"/>
              <a:ea typeface="华文新魏" panose="02010800040101010101" charset="-122"/>
            </a:endParaRPr>
          </a:p>
          <a:p>
            <a:pPr algn="l">
              <a:lnSpc>
                <a:spcPct val="150000"/>
              </a:lnSpc>
              <a:buClrTx/>
              <a:buSzTx/>
              <a:buFontTx/>
            </a:pPr>
            <a:r>
              <a:rPr lang="zh-CN" altLang="en-US" sz="2800" b="1">
                <a:solidFill>
                  <a:srgbClr val="C00000"/>
                </a:solidFill>
                <a:latin typeface="华文中宋" panose="02010600040101010101" charset="-122"/>
                <a:ea typeface="华文中宋" panose="02010600040101010101" charset="-122"/>
              </a:rPr>
              <a:t>郭橐驼</a:t>
            </a:r>
            <a:r>
              <a:rPr lang="zh-CN" altLang="en-US" sz="2800" b="1">
                <a:latin typeface="华文中宋" panose="02010600040101010101" charset="-122"/>
                <a:ea typeface="华文中宋" panose="02010600040101010101" charset="-122"/>
              </a:rPr>
              <a:t>：</a:t>
            </a:r>
            <a:r>
              <a:rPr lang="zh-CN" altLang="en-US" sz="2800" b="1">
                <a:latin typeface="华文新魏" panose="02010800040101010101" charset="-122"/>
                <a:ea typeface="华文新魏" panose="02010800040101010101" charset="-122"/>
              </a:rPr>
              <a:t>本文的主人公。橐驼，即骆驼。郭橐驼因驼背而得名。</a:t>
            </a:r>
            <a:endParaRPr lang="zh-CN" altLang="en-US" sz="2800" b="1">
              <a:latin typeface="华文新魏" panose="02010800040101010101" charset="-122"/>
              <a:ea typeface="华文新魏" panose="02010800040101010101" charset="-122"/>
            </a:endParaRPr>
          </a:p>
          <a:p>
            <a:pPr algn="l">
              <a:lnSpc>
                <a:spcPct val="150000"/>
              </a:lnSpc>
              <a:buClrTx/>
              <a:buSzTx/>
              <a:buFontTx/>
            </a:pPr>
            <a:r>
              <a:rPr lang="zh-CN" altLang="en-US" sz="2800" b="1">
                <a:solidFill>
                  <a:srgbClr val="C00000"/>
                </a:solidFill>
                <a:latin typeface="华文中宋" panose="02010600040101010101" charset="-122"/>
                <a:ea typeface="华文中宋" panose="02010600040101010101" charset="-122"/>
              </a:rPr>
              <a:t>传</a:t>
            </a:r>
            <a:r>
              <a:rPr lang="zh-CN" altLang="en-US" sz="2800" b="1">
                <a:latin typeface="华文中宋" panose="02010600040101010101" charset="-122"/>
                <a:ea typeface="华文中宋" panose="02010600040101010101" charset="-122"/>
              </a:rPr>
              <a:t>：</a:t>
            </a:r>
            <a:r>
              <a:rPr lang="zh-CN" altLang="en-US" sz="2800" b="1">
                <a:latin typeface="华文新魏" panose="02010800040101010101" charset="-122"/>
                <a:ea typeface="华文新魏" panose="02010800040101010101" charset="-122"/>
              </a:rPr>
              <a:t>本指人物传记，但本文实际上是一篇兼具寓言和政论色彩的讽喻性极强的寓言式说理文。</a:t>
            </a:r>
            <a:endParaRPr lang="zh-CN" altLang="en-US" sz="2800" b="1">
              <a:latin typeface="华文新魏" panose="02010800040101010101" charset="-122"/>
              <a:ea typeface="华文新魏" panose="02010800040101010101" charset="-122"/>
            </a:endParaRPr>
          </a:p>
          <a:p>
            <a:pPr algn="l">
              <a:lnSpc>
                <a:spcPct val="150000"/>
              </a:lnSpc>
              <a:buClrTx/>
              <a:buSzTx/>
              <a:buFontTx/>
            </a:pPr>
            <a:r>
              <a:rPr lang="en-US" altLang="zh-CN" sz="2800" b="1">
                <a:latin typeface="华文中宋" panose="02010600040101010101" charset="-122"/>
                <a:ea typeface="华文中宋" panose="02010600040101010101" charset="-122"/>
              </a:rPr>
              <a:t>     </a:t>
            </a:r>
            <a:r>
              <a:rPr lang="zh-CN" altLang="en-US" sz="2800" b="1">
                <a:latin typeface="华文新魏" panose="02010800040101010101" charset="-122"/>
                <a:ea typeface="华文新魏" panose="02010800040101010101" charset="-122"/>
              </a:rPr>
              <a:t>从内容和风格看，本文当是柳宗元早年在长安任职时期的作品。郭橐驼种树的事已不可考，后世学者多认为这是</a:t>
            </a:r>
            <a:r>
              <a:rPr lang="zh-CN" altLang="en-US" sz="2800" b="1">
                <a:solidFill>
                  <a:srgbClr val="FF0000"/>
                </a:solidFill>
                <a:latin typeface="华文新魏" panose="02010800040101010101" charset="-122"/>
                <a:ea typeface="华文新魏" panose="02010800040101010101" charset="-122"/>
              </a:rPr>
              <a:t>设事明理</a:t>
            </a:r>
            <a:r>
              <a:rPr lang="zh-CN" altLang="en-US" sz="2800" b="1">
                <a:latin typeface="华文新魏" panose="02010800040101010101" charset="-122"/>
                <a:ea typeface="华文新魏" panose="02010800040101010101" charset="-122"/>
              </a:rPr>
              <a:t>之作。</a:t>
            </a:r>
            <a:endParaRPr lang="zh-CN" altLang="en-US" sz="2800">
              <a:latin typeface="华文中宋" panose="02010600040101010101" charset="-122"/>
              <a:ea typeface="华文中宋" panose="02010600040101010101" charset="-122"/>
            </a:endParaRPr>
          </a:p>
        </p:txBody>
      </p:sp>
      <p:cxnSp>
        <p:nvCxnSpPr>
          <p:cNvPr id="2" name="直接连接符 1" title=""/>
          <p:cNvCxnSpPr/>
          <p:nvPr>
            <p:custDataLst>
              <p:tags r:id="rId4"/>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5"/>
            </p:custDataLst>
          </p:nvPr>
        </p:nvSpPr>
        <p:spPr>
          <a:xfrm>
            <a:off x="1036955" y="154305"/>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解 </a:t>
            </a:r>
            <a:r>
              <a:rPr lang="en-US" altLang="zh-CN" sz="2800" b="1">
                <a:solidFill>
                  <a:srgbClr val="002060"/>
                </a:solidFill>
                <a:latin typeface="华文中宋" panose="02010600040101010101" charset="-122"/>
                <a:ea typeface="华文中宋" panose="02010600040101010101" charset="-122"/>
                <a:sym typeface="+mn-ea"/>
              </a:rPr>
              <a:t>     </a:t>
            </a:r>
            <a:r>
              <a:rPr lang="zh-CN" altLang="en-US" sz="2800" b="1">
                <a:solidFill>
                  <a:srgbClr val="002060"/>
                </a:solidFill>
                <a:latin typeface="华文中宋" panose="02010600040101010101" charset="-122"/>
                <a:ea typeface="华文中宋" panose="02010600040101010101" charset="-122"/>
                <a:sym typeface="+mn-ea"/>
              </a:rPr>
              <a:t>题</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6"/>
            </p:custDataLst>
          </p:nvPr>
        </p:nvGrpSpPr>
        <p:grpSpPr>
          <a:xfrm>
            <a:off x="255905" y="279400"/>
            <a:ext cx="562610" cy="513080"/>
            <a:chOff x="2121873" y="1511588"/>
            <a:chExt cx="445481" cy="469613"/>
          </a:xfrm>
        </p:grpSpPr>
        <p:sp>
          <p:nvSpPr>
            <p:cNvPr id="14" name="矩形 13"/>
            <p:cNvSpPr/>
            <p:nvPr>
              <p:custDataLst>
                <p:tags r:id="rId7"/>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8"/>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33473" name="Text Box 6" title=""/>
          <p:cNvSpPr txBox="1"/>
          <p:nvPr>
            <p:custDataLst>
              <p:tags r:id="rId3"/>
            </p:custDataLst>
          </p:nvPr>
        </p:nvSpPr>
        <p:spPr>
          <a:xfrm>
            <a:off x="960755" y="2613025"/>
            <a:ext cx="1756410" cy="1322070"/>
          </a:xfrm>
          <a:prstGeom prst="rect">
            <a:avLst/>
          </a:prstGeom>
          <a:solidFill>
            <a:schemeClr val="bg2"/>
          </a:solidFill>
        </p:spPr>
        <p:style>
          <a:lnRef idx="3">
            <a:schemeClr val="lt1"/>
          </a:lnRef>
          <a:fillRef idx="1">
            <a:schemeClr val="accent5"/>
          </a:fillRef>
          <a:effectRef idx="1">
            <a:schemeClr val="accent5"/>
          </a:effectRef>
          <a:fontRef idx="minor">
            <a:schemeClr val="lt1"/>
          </a:fontRef>
        </p:style>
        <p:txBody>
          <a:bodyPr wrap="square" anchor="t">
            <a:spAutoFit/>
          </a:bodyPr>
          <a:lstStyle/>
          <a:p>
            <a:pPr lvl="0" indent="0" algn="ctr">
              <a:spcBef>
                <a:spcPct val="50000"/>
              </a:spcBef>
            </a:pPr>
            <a:r>
              <a:rPr lang="zh-CN" altLang="en-US" sz="3200" b="1">
                <a:solidFill>
                  <a:srgbClr val="FF3300"/>
                </a:solidFill>
                <a:latin typeface="微软雅黑" panose="020b0503020204020204" pitchFamily="34" charset="-122"/>
                <a:ea typeface="微软雅黑" panose="020b0503020204020204" pitchFamily="34" charset="-122"/>
              </a:rPr>
              <a:t>写  作</a:t>
            </a:r>
            <a:endParaRPr lang="zh-CN" altLang="en-US" sz="3200" b="1">
              <a:solidFill>
                <a:srgbClr val="FF3300"/>
              </a:solidFill>
              <a:latin typeface="微软雅黑" panose="020b0503020204020204" pitchFamily="34" charset="-122"/>
              <a:ea typeface="微软雅黑" panose="020b0503020204020204" pitchFamily="34" charset="-122"/>
            </a:endParaRPr>
          </a:p>
          <a:p>
            <a:pPr lvl="0" indent="0" algn="ctr">
              <a:spcBef>
                <a:spcPct val="50000"/>
              </a:spcBef>
            </a:pPr>
            <a:r>
              <a:rPr lang="zh-CN" altLang="en-US" sz="3200" b="1">
                <a:solidFill>
                  <a:srgbClr val="FF3300"/>
                </a:solidFill>
                <a:latin typeface="微软雅黑" panose="020b0503020204020204" pitchFamily="34" charset="-122"/>
                <a:ea typeface="微软雅黑" panose="020b0503020204020204" pitchFamily="34" charset="-122"/>
              </a:rPr>
              <a:t>背  景</a:t>
            </a:r>
            <a:endParaRPr lang="zh-CN" altLang="en-US" sz="3200" b="1">
              <a:solidFill>
                <a:srgbClr val="FF3300"/>
              </a:solidFill>
              <a:latin typeface="微软雅黑" panose="020b0503020204020204" pitchFamily="34" charset="-122"/>
              <a:ea typeface="微软雅黑" panose="020b0503020204020204" pitchFamily="34" charset="-122"/>
            </a:endParaRPr>
          </a:p>
        </p:txBody>
      </p:sp>
      <p:sp>
        <p:nvSpPr>
          <p:cNvPr id="15369" name="Text Box 9" title=""/>
          <p:cNvSpPr txBox="1"/>
          <p:nvPr>
            <p:custDataLst>
              <p:tags r:id="rId4"/>
            </p:custDataLst>
          </p:nvPr>
        </p:nvSpPr>
        <p:spPr>
          <a:xfrm>
            <a:off x="3005455" y="1749425"/>
            <a:ext cx="8482330" cy="3322955"/>
          </a:xfrm>
          <a:prstGeom prst="rect">
            <a:avLst/>
          </a:prstGeom>
          <a:solidFill>
            <a:schemeClr val="bg2"/>
          </a:solidFill>
        </p:spPr>
        <p:style>
          <a:lnRef idx="1">
            <a:schemeClr val="dk1"/>
          </a:lnRef>
          <a:fillRef idx="2">
            <a:schemeClr val="dk1"/>
          </a:fillRef>
          <a:effectRef idx="1">
            <a:schemeClr val="dk1"/>
          </a:effectRef>
          <a:fontRef idx="minor">
            <a:schemeClr val="dk1"/>
          </a:fontRef>
        </p:style>
        <p:txBody>
          <a:bodyPr wrap="square" anchor="t">
            <a:spAutoFit/>
          </a:bodyPr>
          <a:lstStyle/>
          <a:p>
            <a:pPr indent="711200">
              <a:lnSpc>
                <a:spcPct val="150000"/>
              </a:lnSpc>
              <a:spcBef>
                <a:spcPct val="0"/>
              </a:spcBef>
            </a:pPr>
            <a:r>
              <a:rPr lang="zh-CN" altLang="en-US" sz="2800" b="1" strike="noStrike" noProof="1">
                <a:latin typeface="华文中宋" panose="02010600040101010101" charset="-122"/>
                <a:ea typeface="华文中宋" panose="02010600040101010101" charset="-122"/>
                <a:cs typeface="华文中宋" panose="02010600040101010101" charset="-122"/>
              </a:rPr>
              <a:t>中唐时期，经过安史之乱后，国力衰落。豪强地主，兼并掠夺土地日益严重，仅有一点土地的农民，除了交纳正常的绢粟外，还要承受地方军政长官摊派下来的各种杂税，各地官僚为巩固自己的地位，竞相向朝廷进奉，加紧对下层盘剥，民不聊生。 </a:t>
            </a:r>
            <a:endParaRPr lang="en-US" altLang="zh-CN" sz="2800" b="1" strike="noStrike" noProof="1">
              <a:latin typeface="华文中宋" panose="02010600040101010101" charset="-122"/>
              <a:ea typeface="华文中宋" panose="02010600040101010101" charset="-122"/>
              <a:cs typeface="华文中宋" panose="02010600040101010101" charset="-122"/>
            </a:endParaRPr>
          </a:p>
        </p:txBody>
      </p:sp>
      <p:sp>
        <p:nvSpPr>
          <p:cNvPr id="15371" name="Rectangle 11" title=""/>
          <p:cNvSpPr/>
          <p:nvPr>
            <p:custDataLst>
              <p:tags r:id="rId5"/>
            </p:custDataLst>
          </p:nvPr>
        </p:nvSpPr>
        <p:spPr>
          <a:xfrm>
            <a:off x="715010" y="5311775"/>
            <a:ext cx="10894060" cy="1383665"/>
          </a:xfrm>
          <a:prstGeom prst="rect">
            <a:avLst/>
          </a:prstGeom>
          <a:solidFill>
            <a:schemeClr val="bg2"/>
          </a:solidFill>
        </p:spPr>
        <p:style>
          <a:lnRef idx="2">
            <a:schemeClr val="accent5">
              <a:shade val="50000"/>
            </a:schemeClr>
          </a:lnRef>
          <a:fillRef idx="1">
            <a:schemeClr val="accent5"/>
          </a:fillRef>
          <a:effectRef idx="0">
            <a:schemeClr val="accent5"/>
          </a:effectRef>
          <a:fontRef idx="minor">
            <a:schemeClr val="lt1"/>
          </a:fontRef>
        </p:style>
        <p:txBody>
          <a:bodyPr wrap="square" anchor="t">
            <a:spAutoFit/>
          </a:bodyPr>
          <a:lstStyle/>
          <a:p>
            <a:pPr lvl="0" indent="711200">
              <a:lnSpc>
                <a:spcPct val="150000"/>
              </a:lnSpc>
              <a:spcBef>
                <a:spcPct val="0"/>
              </a:spcBef>
            </a:pPr>
            <a:r>
              <a:rPr lang="zh-CN" altLang="en-US" sz="2800" b="1">
                <a:solidFill>
                  <a:srgbClr val="C00000"/>
                </a:solidFill>
                <a:latin typeface="华文中宋" panose="02010600040101010101" charset="-122"/>
                <a:ea typeface="华文中宋" panose="02010600040101010101" charset="-122"/>
              </a:rPr>
              <a:t>真正意图：</a:t>
            </a:r>
            <a:r>
              <a:rPr lang="zh-CN" altLang="en-US" sz="2800" b="1">
                <a:solidFill>
                  <a:schemeClr val="tx1"/>
                </a:solidFill>
                <a:latin typeface="华文中宋" panose="02010600040101010101" charset="-122"/>
                <a:ea typeface="华文中宋" panose="02010600040101010101" charset="-122"/>
              </a:rPr>
              <a:t>警示上层统治者清肃吏治，</a:t>
            </a:r>
            <a:r>
              <a:rPr lang="zh-CN" altLang="en-US" sz="2800" b="1" u="sng">
                <a:solidFill>
                  <a:schemeClr val="tx1"/>
                </a:solidFill>
                <a:latin typeface="华文中宋" panose="02010600040101010101" charset="-122"/>
                <a:ea typeface="华文中宋" panose="02010600040101010101" charset="-122"/>
              </a:rPr>
              <a:t>顺应</a:t>
            </a:r>
            <a:r>
              <a:rPr lang="zh-CN" altLang="en-US" sz="2800" b="1">
                <a:solidFill>
                  <a:schemeClr val="tx1"/>
                </a:solidFill>
                <a:latin typeface="华文中宋" panose="02010600040101010101" charset="-122"/>
                <a:ea typeface="华文中宋" panose="02010600040101010101" charset="-122"/>
              </a:rPr>
              <a:t>老百姓的生活习惯和生产规律，让他们休养生息，才能恢复元气。</a:t>
            </a:r>
            <a:endParaRPr lang="zh-CN" altLang="en-US" sz="2800" b="1">
              <a:solidFill>
                <a:schemeClr val="tx1"/>
              </a:solidFill>
              <a:latin typeface="华文中宋" panose="02010600040101010101" charset="-122"/>
              <a:ea typeface="华文中宋" panose="02010600040101010101" charset="-122"/>
            </a:endParaRPr>
          </a:p>
        </p:txBody>
      </p:sp>
      <p:sp>
        <p:nvSpPr>
          <p:cNvPr id="18438" name="Text Box 2" title=""/>
          <p:cNvSpPr txBox="1"/>
          <p:nvPr>
            <p:custDataLst>
              <p:tags r:id="rId6"/>
            </p:custDataLst>
          </p:nvPr>
        </p:nvSpPr>
        <p:spPr>
          <a:xfrm>
            <a:off x="2196465" y="926465"/>
            <a:ext cx="8554085" cy="583565"/>
          </a:xfrm>
          <a:prstGeom prst="rect">
            <a:avLst/>
          </a:prstGeom>
          <a:noFill/>
          <a:ln w="28575" cap="flat" cmpd="sng">
            <a:noFill/>
            <a:prstDash val="solid"/>
            <a:round/>
            <a:headEnd type="none" w="med" len="med"/>
            <a:tailEnd type="none" w="med" len="med"/>
          </a:ln>
        </p:spPr>
        <p:txBody>
          <a:bodyPr wrap="square">
            <a:spAutoFit/>
          </a:bodyPr>
          <a:lstStyle/>
          <a:p>
            <a:pPr algn="ctr" eaLnBrk="0" hangingPunct="0">
              <a:spcBef>
                <a:spcPct val="50000"/>
              </a:spcBef>
            </a:pPr>
            <a:r>
              <a:rPr lang="zh-CN" altLang="en-US" sz="3200" b="1">
                <a:solidFill>
                  <a:srgbClr val="C00000"/>
                </a:solidFill>
                <a:latin typeface="微软雅黑" panose="020b0503020204020204" pitchFamily="34" charset="-122"/>
                <a:ea typeface="微软雅黑" panose="020b0503020204020204" pitchFamily="34" charset="-122"/>
                <a:sym typeface="Arial" panose="020b0604020202020204" pitchFamily="34" charset="0"/>
              </a:rPr>
              <a:t>柳宗元为什么写这篇文章？</a:t>
            </a:r>
            <a:endParaRPr lang="zh-CN" altLang="en-US" sz="3200" b="1">
              <a:solidFill>
                <a:srgbClr val="C00000"/>
              </a:solidFill>
              <a:latin typeface="微软雅黑" panose="020b0503020204020204" pitchFamily="34" charset="-122"/>
              <a:ea typeface="微软雅黑" panose="020b0503020204020204" pitchFamily="34" charset="-122"/>
              <a:sym typeface="Arial" panose="020b0604020202020204" pitchFamily="34" charset="0"/>
            </a:endParaRPr>
          </a:p>
        </p:txBody>
      </p:sp>
      <p:cxnSp>
        <p:nvCxnSpPr>
          <p:cNvPr id="3" name="直接连接符 2" title=""/>
          <p:cNvCxnSpPr/>
          <p:nvPr>
            <p:custDataLst>
              <p:tags r:id="rId7"/>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8"/>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合作探究</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9"/>
            </p:custDataLst>
          </p:nvPr>
        </p:nvGrpSpPr>
        <p:grpSpPr>
          <a:xfrm>
            <a:off x="255905" y="279400"/>
            <a:ext cx="562610" cy="513080"/>
            <a:chOff x="2121873" y="1511588"/>
            <a:chExt cx="445481" cy="469613"/>
          </a:xfrm>
        </p:grpSpPr>
        <p:sp>
          <p:nvSpPr>
            <p:cNvPr id="14" name="矩形 13"/>
            <p:cNvSpPr/>
            <p:nvPr>
              <p:custDataLst>
                <p:tags r:id="rId10"/>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11"/>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3473"/>
                                        </p:tgtEl>
                                        <p:attrNameLst>
                                          <p:attrName>style.visibility</p:attrName>
                                        </p:attrNameLst>
                                      </p:cBhvr>
                                      <p:to>
                                        <p:strVal val="visible"/>
                                      </p:to>
                                    </p:set>
                                    <p:animEffect transition="in" filter="diamond(in)">
                                      <p:cBhvr>
                                        <p:cTn id="7" dur="2000"/>
                                        <p:tgtEl>
                                          <p:spTgt spid="233473"/>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9"/>
                                        </p:tgtEl>
                                        <p:attrNameLst>
                                          <p:attrName>style.visibility</p:attrName>
                                        </p:attrNameLst>
                                      </p:cBhvr>
                                      <p:to>
                                        <p:strVal val="visible"/>
                                      </p:to>
                                    </p:set>
                                    <p:animEffect transition="in" filter="blinds(horizontal)">
                                      <p:cBhvr>
                                        <p:cTn id="12" dur="500"/>
                                        <p:tgtEl>
                                          <p:spTgt spid="15369"/>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15371"/>
                                        </p:tgtEl>
                                        <p:attrNameLst>
                                          <p:attrName>style.visibility</p:attrName>
                                        </p:attrNameLst>
                                      </p:cBhvr>
                                      <p:to>
                                        <p:strVal val="visible"/>
                                      </p:to>
                                    </p:set>
                                    <p:animEffect transition="in" filter="checkerboard(down)">
                                      <p:cBhvr>
                                        <p:cTn id="17"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3" grpId="0" animBg="1"/>
      <p:bldP spid="15369" grpId="0" animBg="1"/>
      <p:bldP spid="15371" grpId="0" animBg="1"/>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15369" name="Text Box 9" title=""/>
          <p:cNvSpPr txBox="1"/>
          <p:nvPr>
            <p:custDataLst>
              <p:tags r:id="rId3"/>
            </p:custDataLst>
          </p:nvPr>
        </p:nvSpPr>
        <p:spPr>
          <a:xfrm>
            <a:off x="715010" y="963930"/>
            <a:ext cx="10373995" cy="1863090"/>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anchor="t">
            <a:spAutoFit/>
          </a:bodyPr>
          <a:lstStyle/>
          <a:p>
            <a:pPr indent="812800" fontAlgn="auto">
              <a:lnSpc>
                <a:spcPct val="120000"/>
              </a:lnSpc>
              <a:spcBef>
                <a:spcPct val="0"/>
              </a:spcBef>
            </a:pPr>
            <a:r>
              <a:rPr lang="zh-CN" altLang="en-US" sz="3200" b="1" strike="noStrike" noProof="1">
                <a:latin typeface="华文中宋" panose="02010600040101010101" charset="-122"/>
                <a:ea typeface="华文中宋" panose="02010600040101010101" charset="-122"/>
                <a:cs typeface="华文中宋" panose="02010600040101010101" charset="-122"/>
              </a:rPr>
              <a:t>从形式上看，它确实是一篇传记；但从内容和创作意图上看，它应该是一则寓言。所以，本文应该是以传记包装的寓言，或者说是寓言体的传记。 </a:t>
            </a:r>
            <a:endParaRPr lang="zh-CN" altLang="en-US" sz="3200" b="1" strike="noStrike" noProof="1">
              <a:latin typeface="华文中宋" panose="02010600040101010101" charset="-122"/>
              <a:ea typeface="华文中宋" panose="02010600040101010101" charset="-122"/>
              <a:cs typeface="华文中宋" panose="02010600040101010101" charset="-122"/>
            </a:endParaRPr>
          </a:p>
        </p:txBody>
      </p:sp>
      <p:sp>
        <p:nvSpPr>
          <p:cNvPr id="2" name="文本框 1" title=""/>
          <p:cNvSpPr txBox="1"/>
          <p:nvPr>
            <p:custDataLst>
              <p:tags r:id="rId4"/>
            </p:custDataLst>
          </p:nvPr>
        </p:nvSpPr>
        <p:spPr>
          <a:xfrm>
            <a:off x="376555" y="3173730"/>
            <a:ext cx="11083290" cy="2951480"/>
          </a:xfrm>
          <a:prstGeom prst="rect">
            <a:avLst/>
          </a:prstGeom>
          <a:noFill/>
          <a:ln w="9525">
            <a:noFill/>
          </a:ln>
        </p:spPr>
        <p:txBody>
          <a:bodyPr wrap="square">
            <a:spAutoFit/>
          </a:bodyPr>
          <a:lstStyle/>
          <a:p>
            <a:pPr eaLnBrk="1" hangingPunct="1">
              <a:lnSpc>
                <a:spcPct val="90000"/>
              </a:lnSpc>
              <a:spcBef>
                <a:spcPct val="50000"/>
              </a:spcBef>
            </a:pPr>
            <a:r>
              <a:rPr lang="en-US" altLang="en-US" sz="3600" b="1">
                <a:solidFill>
                  <a:srgbClr val="FF3300"/>
                </a:solidFill>
                <a:latin typeface="微软雅黑" panose="020b0503020204020204" pitchFamily="34" charset="-122"/>
                <a:ea typeface="微软雅黑" panose="020b0503020204020204" pitchFamily="34" charset="-122"/>
              </a:rPr>
              <a:t>学者观点：</a:t>
            </a:r>
            <a:endParaRPr lang="en-US" altLang="en-US" sz="3600" b="1">
              <a:solidFill>
                <a:srgbClr val="FF3300"/>
              </a:solidFill>
              <a:latin typeface="微软雅黑" panose="020b0503020204020204" pitchFamily="34" charset="-122"/>
              <a:ea typeface="微软雅黑" panose="020b0503020204020204" pitchFamily="34" charset="-122"/>
            </a:endParaRPr>
          </a:p>
          <a:p>
            <a:pPr indent="812800" algn="l" eaLnBrk="1" hangingPunct="1">
              <a:lnSpc>
                <a:spcPct val="120000"/>
              </a:lnSpc>
              <a:spcBef>
                <a:spcPct val="0"/>
              </a:spcBef>
              <a:buClrTx/>
              <a:buSzTx/>
              <a:buFontTx/>
            </a:pPr>
            <a:r>
              <a:rPr lang="zh-CN" altLang="en-US" sz="3200" b="1">
                <a:solidFill>
                  <a:schemeClr val="dk1"/>
                </a:solidFill>
                <a:latin typeface="华文中宋" panose="02010600040101010101" charset="-122"/>
                <a:ea typeface="华文中宋" panose="02010600040101010101" charset="-122"/>
                <a:cs typeface="华文中宋" panose="02010600040101010101" charset="-122"/>
              </a:rPr>
              <a:t>1.“郭橐驼种树的本事已不可考，后世学者多认为这是</a:t>
            </a:r>
            <a:r>
              <a:rPr lang="zh-CN" altLang="en-US" sz="3200" b="1">
                <a:solidFill>
                  <a:srgbClr val="FF0000"/>
                </a:solidFill>
                <a:latin typeface="华文中宋" panose="02010600040101010101" charset="-122"/>
                <a:ea typeface="华文中宋" panose="02010600040101010101" charset="-122"/>
                <a:cs typeface="华文中宋" panose="02010600040101010101" charset="-122"/>
              </a:rPr>
              <a:t>设事明理</a:t>
            </a:r>
            <a:r>
              <a:rPr lang="zh-CN" altLang="en-US" sz="3200" b="1">
                <a:solidFill>
                  <a:schemeClr val="dk1"/>
                </a:solidFill>
                <a:latin typeface="华文中宋" panose="02010600040101010101" charset="-122"/>
                <a:ea typeface="华文中宋" panose="02010600040101010101" charset="-122"/>
                <a:cs typeface="华文中宋" panose="02010600040101010101" charset="-122"/>
              </a:rPr>
              <a:t>之作。”</a:t>
            </a:r>
            <a:endParaRPr lang="zh-CN" altLang="en-US" sz="3200" b="1">
              <a:solidFill>
                <a:schemeClr val="dk1"/>
              </a:solidFill>
              <a:latin typeface="华文中宋" panose="02010600040101010101" charset="-122"/>
              <a:ea typeface="华文中宋" panose="02010600040101010101" charset="-122"/>
              <a:cs typeface="华文中宋" panose="02010600040101010101" charset="-122"/>
            </a:endParaRPr>
          </a:p>
          <a:p>
            <a:pPr indent="812800" algn="l" eaLnBrk="1" hangingPunct="1">
              <a:lnSpc>
                <a:spcPct val="120000"/>
              </a:lnSpc>
              <a:spcBef>
                <a:spcPct val="0"/>
              </a:spcBef>
              <a:buClrTx/>
              <a:buSzTx/>
              <a:buFontTx/>
            </a:pPr>
            <a:r>
              <a:rPr lang="zh-CN" altLang="en-US" sz="3200" b="1">
                <a:solidFill>
                  <a:schemeClr val="dk1"/>
                </a:solidFill>
                <a:latin typeface="华文中宋" panose="02010600040101010101" charset="-122"/>
                <a:ea typeface="华文中宋" panose="02010600040101010101" charset="-122"/>
                <a:cs typeface="华文中宋" panose="02010600040101010101" charset="-122"/>
              </a:rPr>
              <a:t>2.这种以寓言故事的方式来进行讽谏，就决定了文章“</a:t>
            </a:r>
            <a:r>
              <a:rPr lang="zh-CN" altLang="en-US" sz="3200" b="1">
                <a:solidFill>
                  <a:srgbClr val="FF0000"/>
                </a:solidFill>
                <a:latin typeface="华文中宋" panose="02010600040101010101" charset="-122"/>
                <a:ea typeface="华文中宋" panose="02010600040101010101" charset="-122"/>
                <a:cs typeface="华文中宋" panose="02010600040101010101" charset="-122"/>
              </a:rPr>
              <a:t>委婉含蓄</a:t>
            </a:r>
            <a:r>
              <a:rPr lang="zh-CN" altLang="en-US" sz="3200" b="1">
                <a:solidFill>
                  <a:schemeClr val="dk1"/>
                </a:solidFill>
                <a:latin typeface="华文中宋" panose="02010600040101010101" charset="-122"/>
                <a:ea typeface="华文中宋" panose="02010600040101010101" charset="-122"/>
                <a:cs typeface="华文中宋" panose="02010600040101010101" charset="-122"/>
              </a:rPr>
              <a:t>”的特点。</a:t>
            </a:r>
            <a:endParaRPr lang="zh-CN" altLang="en-US" sz="3200" b="1">
              <a:solidFill>
                <a:schemeClr val="dk1"/>
              </a:solidFill>
              <a:latin typeface="华文中宋" panose="02010600040101010101" charset="-122"/>
              <a:ea typeface="华文中宋" panose="02010600040101010101" charset="-122"/>
              <a:cs typeface="华文中宋" panose="02010600040101010101" charset="-122"/>
            </a:endParaRPr>
          </a:p>
        </p:txBody>
      </p:sp>
      <p:cxnSp>
        <p:nvCxnSpPr>
          <p:cNvPr id="3" name="直接连接符 2" title=""/>
          <p:cNvCxnSpPr/>
          <p:nvPr>
            <p:custDataLst>
              <p:tags r:id="rId5"/>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6"/>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合作探究</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7"/>
            </p:custDataLst>
          </p:nvPr>
        </p:nvGrpSpPr>
        <p:grpSpPr>
          <a:xfrm>
            <a:off x="255905" y="279400"/>
            <a:ext cx="562610" cy="513080"/>
            <a:chOff x="2121873" y="1511588"/>
            <a:chExt cx="445481" cy="469613"/>
          </a:xfrm>
        </p:grpSpPr>
        <p:sp>
          <p:nvSpPr>
            <p:cNvPr id="14" name="矩形 13"/>
            <p:cNvSpPr/>
            <p:nvPr>
              <p:custDataLst>
                <p:tags r:id="rId8"/>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9"/>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9"/>
                                        </p:tgtEl>
                                        <p:attrNameLst>
                                          <p:attrName>style.visibility</p:attrName>
                                        </p:attrNameLst>
                                      </p:cBhvr>
                                      <p:to>
                                        <p:strVal val="visible"/>
                                      </p:to>
                                    </p:set>
                                    <p:animEffect transition="in" filter="blinds(horizontal)">
                                      <p:cBhvr>
                                        <p:cTn id="7" dur="500"/>
                                        <p:tgtEl>
                                          <p:spTgt spid="15369"/>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animBg="1"/>
      <p:bldP spid="2"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256" name="矩形 2255" title=""/>
          <p:cNvSpPr/>
          <p:nvPr>
            <p:custDataLst>
              <p:tags r:id="rId3"/>
            </p:custDataLst>
          </p:nvPr>
        </p:nvSpPr>
        <p:spPr>
          <a:xfrm>
            <a:off x="2043113" y="1562100"/>
            <a:ext cx="184150" cy="366713"/>
          </a:xfrm>
          <a:prstGeom prst="rect">
            <a:avLst/>
          </a:prstGeom>
          <a:noFill/>
          <a:ln w="9525">
            <a:noFill/>
          </a:ln>
        </p:spPr>
        <p:txBody>
          <a:bodyPr wrap="none" anchor="t"/>
          <a:lstStyle/>
          <a:p/>
        </p:txBody>
      </p:sp>
      <p:sp>
        <p:nvSpPr>
          <p:cNvPr id="2" name="文本框 1" title=""/>
          <p:cNvSpPr txBox="1"/>
          <p:nvPr>
            <p:custDataLst>
              <p:tags r:id="rId4"/>
            </p:custDataLst>
          </p:nvPr>
        </p:nvSpPr>
        <p:spPr>
          <a:xfrm>
            <a:off x="1119505" y="890270"/>
            <a:ext cx="10523855" cy="5077460"/>
          </a:xfrm>
          <a:prstGeom prst="rect">
            <a:avLst/>
          </a:prstGeom>
          <a:noFill/>
        </p:spPr>
        <p:txBody>
          <a:bodyPr wrap="square" rtlCol="0" anchor="t">
            <a:spAutoFit/>
          </a:bodyPr>
          <a:lstStyle/>
          <a:p>
            <a:pPr indent="457200" fontAlgn="base">
              <a:lnSpc>
                <a:spcPct val="150000"/>
              </a:lnSpc>
              <a:spcBef>
                <a:spcPct val="0"/>
              </a:spcBef>
              <a:spcAft>
                <a:spcPct val="0"/>
              </a:spcAft>
              <a:buClrTx/>
              <a:buSzTx/>
            </a:pPr>
            <a:r>
              <a:rPr lang="zh-CN" altLang="en-US" sz="3600" b="1">
                <a:latin typeface="华文新魏" panose="02010800040101010101" charset="-122"/>
                <a:ea typeface="华文新魏" panose="02010800040101010101" charset="-122"/>
                <a:cs typeface="华文新魏" panose="02010800040101010101" charset="-122"/>
                <a:sym typeface="+mn-ea"/>
              </a:rPr>
              <a:t>文章通过对郭橐驼种树之道的记叙，说明“顺木之天，以致其性”是“养树”的法则，并由此推论出“养人”的道理，指出为官治民不能“好烦其令”，揭露并讽刺了统治者的苛政烦令对百姓的骚扰侵害，提出宽简为政，让百姓安居乐业的主张。</a:t>
            </a:r>
            <a:endParaRPr lang="zh-CN" altLang="en-US" sz="3600" b="1">
              <a:latin typeface="华文新魏" panose="02010800040101010101" charset="-122"/>
              <a:ea typeface="华文新魏" panose="02010800040101010101" charset="-122"/>
              <a:cs typeface="华文新魏" panose="02010800040101010101" charset="-122"/>
            </a:endParaRPr>
          </a:p>
          <a:p>
            <a:pPr fontAlgn="base">
              <a:lnSpc>
                <a:spcPct val="150000"/>
              </a:lnSpc>
              <a:spcBef>
                <a:spcPct val="0"/>
              </a:spcBef>
              <a:spcAft>
                <a:spcPct val="0"/>
              </a:spcAft>
              <a:buClrTx/>
              <a:buSzTx/>
            </a:pPr>
            <a:r>
              <a:rPr lang="zh-CN" altLang="en-US" sz="3600" b="1">
                <a:latin typeface="华文新魏" panose="02010800040101010101" charset="-122"/>
                <a:ea typeface="华文新魏" panose="02010800040101010101" charset="-122"/>
                <a:cs typeface="华文新魏" panose="02010800040101010101" charset="-122"/>
                <a:sym typeface="+mn-ea"/>
              </a:rPr>
              <a:t>    这种借传立说，因事出论的写法，别开生面 。</a:t>
            </a:r>
            <a:endParaRPr lang="zh-CN" altLang="en-US" sz="3600" b="1">
              <a:latin typeface="华文新魏" panose="02010800040101010101" charset="-122"/>
              <a:ea typeface="华文新魏" panose="02010800040101010101" charset="-122"/>
              <a:cs typeface="华文新魏" panose="02010800040101010101" charset="-122"/>
              <a:sym typeface="+mn-ea"/>
            </a:endParaRPr>
          </a:p>
        </p:txBody>
      </p:sp>
      <p:cxnSp>
        <p:nvCxnSpPr>
          <p:cNvPr id="3" name="直接连接符 2" title=""/>
          <p:cNvCxnSpPr/>
          <p:nvPr>
            <p:custDataLst>
              <p:tags r:id="rId5"/>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6"/>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文章主旨</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7"/>
            </p:custDataLst>
          </p:nvPr>
        </p:nvGrpSpPr>
        <p:grpSpPr>
          <a:xfrm>
            <a:off x="255905" y="279400"/>
            <a:ext cx="562610" cy="513080"/>
            <a:chOff x="2121873" y="1511588"/>
            <a:chExt cx="445481" cy="469613"/>
          </a:xfrm>
        </p:grpSpPr>
        <p:sp>
          <p:nvSpPr>
            <p:cNvPr id="14" name="矩形 13"/>
            <p:cNvSpPr/>
            <p:nvPr>
              <p:custDataLst>
                <p:tags r:id="rId8"/>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9"/>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92162" name="文本框 92161" title=""/>
          <p:cNvSpPr txBox="1"/>
          <p:nvPr>
            <p:custDataLst>
              <p:tags r:id="rId3"/>
            </p:custDataLst>
          </p:nvPr>
        </p:nvSpPr>
        <p:spPr>
          <a:xfrm>
            <a:off x="1626870" y="3200400"/>
            <a:ext cx="675005" cy="2316163"/>
          </a:xfrm>
          <a:prstGeom prst="rect">
            <a:avLst/>
          </a:prstGeom>
          <a:noFill/>
          <a:ln w="9525">
            <a:noFill/>
          </a:ln>
        </p:spPr>
        <p:txBody>
          <a:bodyPr vert="eaVert">
            <a:spAutoFit/>
          </a:bodyPr>
          <a:lstStyle/>
          <a:p>
            <a:pPr algn="just">
              <a:spcBef>
                <a:spcPct val="50000"/>
              </a:spcBef>
            </a:pPr>
            <a:r>
              <a:rPr lang="zh-CN" altLang="en-US" sz="3200" b="1">
                <a:latin typeface="华文中宋" panose="02010600040101010101" charset="-122"/>
                <a:ea typeface="华文中宋" panose="02010600040101010101" charset="-122"/>
                <a:cs typeface="华文中宋" panose="02010600040101010101" charset="-122"/>
              </a:rPr>
              <a:t>委婉 含蓄</a:t>
            </a:r>
            <a:endParaRPr lang="zh-CN" altLang="en-US" sz="3200" b="1">
              <a:latin typeface="华文中宋" panose="02010600040101010101" charset="-122"/>
              <a:ea typeface="华文中宋" panose="02010600040101010101" charset="-122"/>
              <a:cs typeface="华文中宋" panose="02010600040101010101" charset="-122"/>
            </a:endParaRPr>
          </a:p>
        </p:txBody>
      </p:sp>
      <p:sp>
        <p:nvSpPr>
          <p:cNvPr id="92163" name="文本框 92162" title=""/>
          <p:cNvSpPr txBox="1"/>
          <p:nvPr>
            <p:custDataLst>
              <p:tags r:id="rId4"/>
            </p:custDataLst>
          </p:nvPr>
        </p:nvSpPr>
        <p:spPr>
          <a:xfrm>
            <a:off x="2782888" y="2708275"/>
            <a:ext cx="1439862" cy="583565"/>
          </a:xfrm>
          <a:prstGeom prst="rect">
            <a:avLst/>
          </a:prstGeom>
          <a:noFill/>
          <a:ln w="9525">
            <a:noFill/>
          </a:ln>
        </p:spPr>
        <p:txBody>
          <a:bodyPr>
            <a:spAutoFit/>
          </a:bodyPr>
          <a:lstStyle/>
          <a:p>
            <a:pPr algn="just">
              <a:spcBef>
                <a:spcPct val="50000"/>
              </a:spcBef>
            </a:pPr>
            <a:r>
              <a:rPr lang="zh-CN" altLang="en-US" sz="3200" b="1">
                <a:latin typeface="华文中宋" panose="02010600040101010101" charset="-122"/>
                <a:ea typeface="华文中宋" panose="02010600040101010101" charset="-122"/>
              </a:rPr>
              <a:t>种树</a:t>
            </a:r>
            <a:endParaRPr lang="zh-CN" altLang="en-US" sz="3200" b="1">
              <a:latin typeface="华文中宋" panose="02010600040101010101" charset="-122"/>
              <a:ea typeface="华文中宋" panose="02010600040101010101" charset="-122"/>
            </a:endParaRPr>
          </a:p>
        </p:txBody>
      </p:sp>
      <p:sp>
        <p:nvSpPr>
          <p:cNvPr id="92164" name="文本框 92163" title=""/>
          <p:cNvSpPr txBox="1"/>
          <p:nvPr>
            <p:custDataLst>
              <p:tags r:id="rId5"/>
            </p:custDataLst>
          </p:nvPr>
        </p:nvSpPr>
        <p:spPr>
          <a:xfrm>
            <a:off x="4800600" y="2205038"/>
            <a:ext cx="3743325" cy="1076325"/>
          </a:xfrm>
          <a:prstGeom prst="rect">
            <a:avLst/>
          </a:prstGeom>
          <a:noFill/>
          <a:ln w="9525">
            <a:noFill/>
          </a:ln>
        </p:spPr>
        <p:txBody>
          <a:bodyPr>
            <a:spAutoFit/>
          </a:bodyPr>
          <a:lstStyle/>
          <a:p>
            <a:pPr algn="just">
              <a:spcBef>
                <a:spcPct val="50000"/>
              </a:spcBef>
            </a:pPr>
            <a:r>
              <a:rPr lang="zh-CN" altLang="en-US" sz="3200" b="1">
                <a:latin typeface="华文中宋" panose="02010600040101010101" charset="-122"/>
                <a:ea typeface="华文中宋" panose="02010600040101010101" charset="-122"/>
              </a:rPr>
              <a:t>郭橐驼：顺木之天以致其性</a:t>
            </a:r>
            <a:endParaRPr lang="zh-CN" altLang="en-US" sz="3200" b="1">
              <a:latin typeface="华文中宋" panose="02010600040101010101" charset="-122"/>
              <a:ea typeface="华文中宋" panose="02010600040101010101" charset="-122"/>
            </a:endParaRPr>
          </a:p>
        </p:txBody>
      </p:sp>
      <p:sp>
        <p:nvSpPr>
          <p:cNvPr id="92165" name="文本框 92164" title=""/>
          <p:cNvSpPr txBox="1"/>
          <p:nvPr>
            <p:custDataLst>
              <p:tags r:id="rId6"/>
            </p:custDataLst>
          </p:nvPr>
        </p:nvSpPr>
        <p:spPr>
          <a:xfrm>
            <a:off x="4800600" y="3357563"/>
            <a:ext cx="3671888" cy="1076325"/>
          </a:xfrm>
          <a:prstGeom prst="rect">
            <a:avLst/>
          </a:prstGeom>
          <a:noFill/>
          <a:ln w="9525">
            <a:noFill/>
          </a:ln>
        </p:spPr>
        <p:txBody>
          <a:bodyPr>
            <a:spAutoFit/>
          </a:bodyPr>
          <a:lstStyle/>
          <a:p>
            <a:pPr algn="just">
              <a:spcBef>
                <a:spcPct val="50000"/>
              </a:spcBef>
            </a:pPr>
            <a:r>
              <a:rPr lang="zh-CN" altLang="en-US" sz="3200" b="1">
                <a:latin typeface="华文中宋" panose="02010600040101010101" charset="-122"/>
                <a:ea typeface="华文中宋" panose="02010600040101010101" charset="-122"/>
              </a:rPr>
              <a:t>他植者：违反木之天性，勤虑害树</a:t>
            </a:r>
            <a:endParaRPr lang="zh-CN" altLang="en-US" sz="3200" b="1">
              <a:latin typeface="华文中宋" panose="02010600040101010101" charset="-122"/>
              <a:ea typeface="华文中宋" panose="02010600040101010101" charset="-122"/>
            </a:endParaRPr>
          </a:p>
        </p:txBody>
      </p:sp>
      <p:sp>
        <p:nvSpPr>
          <p:cNvPr id="92166" name="文本框 92165" title=""/>
          <p:cNvSpPr txBox="1"/>
          <p:nvPr>
            <p:custDataLst>
              <p:tags r:id="rId7"/>
            </p:custDataLst>
          </p:nvPr>
        </p:nvSpPr>
        <p:spPr>
          <a:xfrm>
            <a:off x="2711450" y="5084763"/>
            <a:ext cx="1744663" cy="583565"/>
          </a:xfrm>
          <a:prstGeom prst="rect">
            <a:avLst/>
          </a:prstGeom>
          <a:noFill/>
          <a:ln w="9525">
            <a:noFill/>
          </a:ln>
        </p:spPr>
        <p:txBody>
          <a:bodyPr>
            <a:spAutoFit/>
          </a:bodyPr>
          <a:lstStyle/>
          <a:p>
            <a:pPr algn="just">
              <a:spcBef>
                <a:spcPct val="50000"/>
              </a:spcBef>
            </a:pPr>
            <a:r>
              <a:rPr lang="zh-CN" altLang="en-US" sz="3200" b="1">
                <a:latin typeface="华文中宋" panose="02010600040101010101" charset="-122"/>
                <a:ea typeface="华文中宋" panose="02010600040101010101" charset="-122"/>
              </a:rPr>
              <a:t>治民</a:t>
            </a:r>
            <a:endParaRPr lang="zh-CN" altLang="en-US" sz="3200" b="1">
              <a:latin typeface="华文中宋" panose="02010600040101010101" charset="-122"/>
              <a:ea typeface="华文中宋" panose="02010600040101010101" charset="-122"/>
            </a:endParaRPr>
          </a:p>
        </p:txBody>
      </p:sp>
      <p:sp>
        <p:nvSpPr>
          <p:cNvPr id="92167" name="左大括号 92166" title=""/>
          <p:cNvSpPr/>
          <p:nvPr>
            <p:custDataLst>
              <p:tags r:id="rId8"/>
            </p:custDataLst>
          </p:nvPr>
        </p:nvSpPr>
        <p:spPr>
          <a:xfrm>
            <a:off x="2351088" y="3068638"/>
            <a:ext cx="287337" cy="2447925"/>
          </a:xfrm>
          <a:prstGeom prst="leftBrace">
            <a:avLst>
              <a:gd name="adj1" fmla="val 70994"/>
              <a:gd name="adj2" fmla="val 50000"/>
            </a:avLst>
          </a:prstGeom>
          <a:noFill/>
          <a:ln w="19050" cap="flat" cmpd="sng">
            <a:solidFill>
              <a:schemeClr val="tx2"/>
            </a:solidFill>
            <a:prstDash val="solid"/>
            <a:headEnd type="none" w="med" len="med"/>
            <a:tailEnd type="none" w="med" len="med"/>
          </a:ln>
        </p:spPr>
        <p:txBody>
          <a:bodyPr/>
          <a:lstStyle/>
          <a:p>
            <a:endParaRPr lang="zh-CN" altLang="en-US" b="1">
              <a:latin typeface="华文中宋" panose="02010600040101010101" charset="-122"/>
              <a:ea typeface="华文中宋" panose="02010600040101010101" charset="-122"/>
            </a:endParaRPr>
          </a:p>
        </p:txBody>
      </p:sp>
      <p:sp>
        <p:nvSpPr>
          <p:cNvPr id="92168" name="文本框 92167" title=""/>
          <p:cNvSpPr txBox="1"/>
          <p:nvPr>
            <p:custDataLst>
              <p:tags r:id="rId9"/>
            </p:custDataLst>
          </p:nvPr>
        </p:nvSpPr>
        <p:spPr>
          <a:xfrm flipH="1">
            <a:off x="4656138" y="4724400"/>
            <a:ext cx="3892550" cy="583565"/>
          </a:xfrm>
          <a:prstGeom prst="rect">
            <a:avLst/>
          </a:prstGeom>
          <a:noFill/>
          <a:ln w="9525">
            <a:noFill/>
          </a:ln>
        </p:spPr>
        <p:txBody>
          <a:bodyPr>
            <a:spAutoFit/>
          </a:bodyPr>
          <a:lstStyle/>
          <a:p>
            <a:pPr algn="just">
              <a:spcBef>
                <a:spcPct val="50000"/>
              </a:spcBef>
            </a:pPr>
            <a:r>
              <a:rPr lang="zh-CN" altLang="en-US" sz="3200" b="1">
                <a:latin typeface="华文中宋" panose="02010600040101010101" charset="-122"/>
                <a:ea typeface="华文中宋" panose="02010600040101010101" charset="-122"/>
              </a:rPr>
              <a:t>现实：官吏烦令扰民</a:t>
            </a:r>
            <a:endParaRPr lang="zh-CN" altLang="en-US" sz="3200" b="1">
              <a:latin typeface="华文中宋" panose="02010600040101010101" charset="-122"/>
              <a:ea typeface="华文中宋" panose="02010600040101010101" charset="-122"/>
            </a:endParaRPr>
          </a:p>
        </p:txBody>
      </p:sp>
      <p:sp>
        <p:nvSpPr>
          <p:cNvPr id="92169" name="文本框 92168" title=""/>
          <p:cNvSpPr txBox="1"/>
          <p:nvPr>
            <p:custDataLst>
              <p:tags r:id="rId10"/>
            </p:custDataLst>
          </p:nvPr>
        </p:nvSpPr>
        <p:spPr>
          <a:xfrm>
            <a:off x="4656138" y="5373688"/>
            <a:ext cx="4752975" cy="583565"/>
          </a:xfrm>
          <a:prstGeom prst="rect">
            <a:avLst/>
          </a:prstGeom>
          <a:noFill/>
          <a:ln w="9525">
            <a:noFill/>
          </a:ln>
        </p:spPr>
        <p:txBody>
          <a:bodyPr>
            <a:spAutoFit/>
          </a:bodyPr>
          <a:lstStyle/>
          <a:p>
            <a:pPr algn="just">
              <a:spcBef>
                <a:spcPct val="50000"/>
              </a:spcBef>
            </a:pPr>
            <a:r>
              <a:rPr lang="zh-CN" altLang="en-US" sz="3200" b="1">
                <a:latin typeface="华文中宋" panose="02010600040101010101" charset="-122"/>
                <a:ea typeface="华文中宋" panose="02010600040101010101" charset="-122"/>
              </a:rPr>
              <a:t>理想：顺民之性以养其民</a:t>
            </a:r>
            <a:endParaRPr lang="zh-CN" altLang="en-US" sz="3200" b="1">
              <a:latin typeface="华文中宋" panose="02010600040101010101" charset="-122"/>
              <a:ea typeface="华文中宋" panose="02010600040101010101" charset="-122"/>
            </a:endParaRPr>
          </a:p>
        </p:txBody>
      </p:sp>
      <p:sp>
        <p:nvSpPr>
          <p:cNvPr id="92170" name="直接连接符 92169" title=""/>
          <p:cNvSpPr/>
          <p:nvPr>
            <p:custDataLst>
              <p:tags r:id="rId11"/>
            </p:custDataLst>
          </p:nvPr>
        </p:nvSpPr>
        <p:spPr>
          <a:xfrm flipH="1">
            <a:off x="3287713" y="3429000"/>
            <a:ext cx="0" cy="1655763"/>
          </a:xfrm>
          <a:prstGeom prst="line">
            <a:avLst/>
          </a:prstGeom>
          <a:ln w="9525" cap="flat" cmpd="sng">
            <a:solidFill>
              <a:srgbClr val="FF00FF"/>
            </a:solidFill>
            <a:prstDash val="solid"/>
            <a:headEnd type="none" w="med" len="med"/>
            <a:tailEnd type="triangle" w="med" len="med"/>
          </a:ln>
        </p:spPr>
        <p:txBody>
          <a:bodyPr/>
          <a:lstStyle/>
          <a:p/>
        </p:txBody>
      </p:sp>
      <p:sp>
        <p:nvSpPr>
          <p:cNvPr id="92171" name="直接连接符 92170" title=""/>
          <p:cNvSpPr/>
          <p:nvPr>
            <p:custDataLst>
              <p:tags r:id="rId12"/>
            </p:custDataLst>
          </p:nvPr>
        </p:nvSpPr>
        <p:spPr>
          <a:xfrm flipV="1">
            <a:off x="8616950" y="5157788"/>
            <a:ext cx="1136650" cy="4762"/>
          </a:xfrm>
          <a:prstGeom prst="line">
            <a:avLst/>
          </a:prstGeom>
          <a:ln w="9525" cap="flat" cmpd="sng">
            <a:solidFill>
              <a:srgbClr val="FF00FF"/>
            </a:solidFill>
            <a:prstDash val="solid"/>
            <a:headEnd type="none" w="med" len="med"/>
            <a:tailEnd type="none" w="med" len="med"/>
          </a:ln>
        </p:spPr>
        <p:txBody>
          <a:bodyPr/>
          <a:lstStyle/>
          <a:p/>
        </p:txBody>
      </p:sp>
      <p:sp>
        <p:nvSpPr>
          <p:cNvPr id="92172" name="直接连接符 92171" title=""/>
          <p:cNvSpPr/>
          <p:nvPr>
            <p:custDataLst>
              <p:tags r:id="rId13"/>
            </p:custDataLst>
          </p:nvPr>
        </p:nvSpPr>
        <p:spPr>
          <a:xfrm flipH="1" flipV="1">
            <a:off x="9767888" y="3716338"/>
            <a:ext cx="0" cy="1441450"/>
          </a:xfrm>
          <a:prstGeom prst="line">
            <a:avLst/>
          </a:prstGeom>
          <a:ln w="9525" cap="flat" cmpd="sng">
            <a:solidFill>
              <a:srgbClr val="FF00FF"/>
            </a:solidFill>
            <a:prstDash val="solid"/>
            <a:headEnd type="none" w="med" len="med"/>
            <a:tailEnd type="none" w="med" len="med"/>
          </a:ln>
        </p:spPr>
        <p:txBody>
          <a:bodyPr/>
          <a:lstStyle/>
          <a:p/>
        </p:txBody>
      </p:sp>
      <p:sp>
        <p:nvSpPr>
          <p:cNvPr id="92173" name="直接连接符 92172" title=""/>
          <p:cNvSpPr/>
          <p:nvPr>
            <p:custDataLst>
              <p:tags r:id="rId14"/>
            </p:custDataLst>
          </p:nvPr>
        </p:nvSpPr>
        <p:spPr>
          <a:xfrm flipH="1">
            <a:off x="8543925" y="3716338"/>
            <a:ext cx="1223963" cy="0"/>
          </a:xfrm>
          <a:prstGeom prst="line">
            <a:avLst/>
          </a:prstGeom>
          <a:ln w="9525" cap="flat" cmpd="sng">
            <a:solidFill>
              <a:srgbClr val="FF00FF"/>
            </a:solidFill>
            <a:prstDash val="solid"/>
            <a:headEnd type="none" w="med" len="med"/>
            <a:tailEnd type="triangle" w="med" len="med"/>
          </a:ln>
        </p:spPr>
        <p:txBody>
          <a:bodyPr/>
          <a:lstStyle/>
          <a:p/>
        </p:txBody>
      </p:sp>
      <p:sp>
        <p:nvSpPr>
          <p:cNvPr id="92174" name="直接连接符 92173" title=""/>
          <p:cNvSpPr/>
          <p:nvPr>
            <p:custDataLst>
              <p:tags r:id="rId15"/>
            </p:custDataLst>
          </p:nvPr>
        </p:nvSpPr>
        <p:spPr>
          <a:xfrm>
            <a:off x="8688388" y="2565400"/>
            <a:ext cx="1752600" cy="0"/>
          </a:xfrm>
          <a:prstGeom prst="line">
            <a:avLst/>
          </a:prstGeom>
          <a:ln w="9525" cap="flat" cmpd="sng">
            <a:solidFill>
              <a:srgbClr val="FF00FF"/>
            </a:solidFill>
            <a:prstDash val="solid"/>
            <a:headEnd type="none" w="med" len="med"/>
            <a:tailEnd type="none" w="med" len="med"/>
          </a:ln>
        </p:spPr>
        <p:txBody>
          <a:bodyPr/>
          <a:lstStyle/>
          <a:p/>
        </p:txBody>
      </p:sp>
      <p:sp>
        <p:nvSpPr>
          <p:cNvPr id="92175" name="直接连接符 92174" title=""/>
          <p:cNvSpPr/>
          <p:nvPr>
            <p:custDataLst>
              <p:tags r:id="rId16"/>
            </p:custDataLst>
          </p:nvPr>
        </p:nvSpPr>
        <p:spPr>
          <a:xfrm flipH="1">
            <a:off x="10417175" y="2565400"/>
            <a:ext cx="0" cy="3168650"/>
          </a:xfrm>
          <a:prstGeom prst="line">
            <a:avLst/>
          </a:prstGeom>
          <a:ln w="9525" cap="flat" cmpd="sng">
            <a:solidFill>
              <a:srgbClr val="FF00FF"/>
            </a:solidFill>
            <a:prstDash val="solid"/>
            <a:headEnd type="none" w="med" len="med"/>
            <a:tailEnd type="none" w="med" len="med"/>
          </a:ln>
        </p:spPr>
        <p:txBody>
          <a:bodyPr/>
          <a:lstStyle/>
          <a:p/>
        </p:txBody>
      </p:sp>
      <p:sp>
        <p:nvSpPr>
          <p:cNvPr id="92176" name="文本框 92175" title=""/>
          <p:cNvSpPr txBox="1"/>
          <p:nvPr>
            <p:custDataLst>
              <p:tags r:id="rId17"/>
            </p:custDataLst>
          </p:nvPr>
        </p:nvSpPr>
        <p:spPr>
          <a:xfrm>
            <a:off x="3276600" y="838200"/>
            <a:ext cx="5029200" cy="460375"/>
          </a:xfrm>
          <a:prstGeom prst="rect">
            <a:avLst/>
          </a:prstGeom>
          <a:noFill/>
          <a:ln w="9525">
            <a:noFill/>
          </a:ln>
        </p:spPr>
        <p:txBody>
          <a:bodyPr>
            <a:spAutoFit/>
          </a:bodyPr>
          <a:lstStyle/>
          <a:p>
            <a:pPr algn="just">
              <a:spcBef>
                <a:spcPct val="50000"/>
              </a:spcBef>
            </a:pPr>
            <a:endParaRPr lang="zh-CN" altLang="en-US" sz="2400">
              <a:latin typeface="宋体" panose="02010600030101010101" pitchFamily="2" charset="-122"/>
              <a:ea typeface="楷体_GB2312" pitchFamily="49" charset="-122"/>
            </a:endParaRPr>
          </a:p>
        </p:txBody>
      </p:sp>
      <p:sp>
        <p:nvSpPr>
          <p:cNvPr id="92177" name="矩形 92176" title=""/>
          <p:cNvSpPr/>
          <p:nvPr>
            <p:custDataLst>
              <p:tags r:id="rId18"/>
            </p:custDataLst>
          </p:nvPr>
        </p:nvSpPr>
        <p:spPr>
          <a:xfrm>
            <a:off x="3719513" y="612140"/>
            <a:ext cx="4321175" cy="829945"/>
          </a:xfrm>
          <a:prstGeom prst="rect">
            <a:avLst/>
          </a:prstGeom>
          <a:noFill/>
          <a:ln w="9525">
            <a:noFill/>
          </a:ln>
        </p:spPr>
        <p:txBody>
          <a:bodyPr>
            <a:spAutoFit/>
          </a:bodyPr>
          <a:lstStyle/>
          <a:p>
            <a:pPr algn="ctr">
              <a:spcBef>
                <a:spcPct val="50000"/>
              </a:spcBef>
            </a:pPr>
            <a:r>
              <a:rPr lang="zh-CN" altLang="en-US" sz="4800">
                <a:solidFill>
                  <a:schemeClr val="hlink"/>
                </a:solidFill>
                <a:effectLst>
                  <a:outerShdw blurRad="38100" dist="38100" dir="2700000">
                    <a:srgbClr val="000000"/>
                  </a:outerShdw>
                </a:effectLst>
                <a:latin typeface="Times New Roman" panose="02020603050405020304" pitchFamily="18" charset="0"/>
                <a:ea typeface="隶书" panose="02010509060101010101" charset="-122"/>
              </a:rPr>
              <a:t>种树郭橐驼传</a:t>
            </a:r>
            <a:endParaRPr lang="zh-CN" altLang="en-US" sz="4800">
              <a:solidFill>
                <a:schemeClr val="hlink"/>
              </a:solidFill>
              <a:effectLst>
                <a:outerShdw blurRad="38100" dist="38100" dir="2700000">
                  <a:srgbClr val="000000"/>
                </a:outerShdw>
              </a:effectLst>
              <a:latin typeface="Times New Roman" panose="02020603050405020304" pitchFamily="18" charset="0"/>
              <a:ea typeface="隶书" panose="02010509060101010101" charset="-122"/>
            </a:endParaRPr>
          </a:p>
        </p:txBody>
      </p:sp>
      <p:sp>
        <p:nvSpPr>
          <p:cNvPr id="92178" name="文本框 92177" title=""/>
          <p:cNvSpPr txBox="1"/>
          <p:nvPr>
            <p:custDataLst>
              <p:tags r:id="rId19"/>
            </p:custDataLst>
          </p:nvPr>
        </p:nvSpPr>
        <p:spPr>
          <a:xfrm>
            <a:off x="5275580" y="1412875"/>
            <a:ext cx="2305050" cy="521970"/>
          </a:xfrm>
          <a:prstGeom prst="rect">
            <a:avLst/>
          </a:prstGeom>
          <a:noFill/>
          <a:ln w="9525">
            <a:noFill/>
          </a:ln>
        </p:spPr>
        <p:txBody>
          <a:bodyPr>
            <a:spAutoFit/>
          </a:bodyPr>
          <a:lstStyle/>
          <a:p>
            <a:pPr algn="ctr">
              <a:spcBef>
                <a:spcPct val="50000"/>
              </a:spcBef>
            </a:pPr>
            <a:r>
              <a:rPr lang="zh-CN" altLang="en-US" sz="2800" b="1">
                <a:solidFill>
                  <a:srgbClr val="FF00FF"/>
                </a:solidFill>
                <a:latin typeface="宋体" panose="02010600030101010101" pitchFamily="2" charset="-122"/>
                <a:ea typeface="楷体_GB2312" pitchFamily="49" charset="-122"/>
              </a:rPr>
              <a:t>柳 宗 元</a:t>
            </a:r>
            <a:endParaRPr lang="zh-CN" altLang="en-US" sz="2800" b="1">
              <a:solidFill>
                <a:srgbClr val="FF00FF"/>
              </a:solidFill>
              <a:latin typeface="宋体" panose="02010600030101010101" pitchFamily="2" charset="-122"/>
              <a:ea typeface="楷体_GB2312" pitchFamily="49" charset="-122"/>
            </a:endParaRPr>
          </a:p>
        </p:txBody>
      </p:sp>
      <p:sp>
        <p:nvSpPr>
          <p:cNvPr id="92179" name="左大括号 92178" title=""/>
          <p:cNvSpPr/>
          <p:nvPr>
            <p:custDataLst>
              <p:tags r:id="rId20"/>
            </p:custDataLst>
          </p:nvPr>
        </p:nvSpPr>
        <p:spPr>
          <a:xfrm>
            <a:off x="4224338" y="2420938"/>
            <a:ext cx="358775" cy="1512887"/>
          </a:xfrm>
          <a:prstGeom prst="leftBrace">
            <a:avLst>
              <a:gd name="adj1" fmla="val 35140"/>
              <a:gd name="adj2" fmla="val 50000"/>
            </a:avLst>
          </a:prstGeom>
          <a:noFill/>
          <a:ln w="9525" cap="flat" cmpd="sng">
            <a:solidFill>
              <a:schemeClr val="tx1"/>
            </a:solidFill>
            <a:prstDash val="solid"/>
            <a:headEnd type="none" w="med" len="med"/>
            <a:tailEnd type="none" w="med" len="med"/>
          </a:ln>
        </p:spPr>
        <p:txBody>
          <a:bodyPr/>
          <a:lstStyle/>
          <a:p>
            <a:endParaRPr lang="zh-CN" altLang="en-US" b="1">
              <a:latin typeface="华文中宋" panose="02010600040101010101" charset="-122"/>
              <a:ea typeface="华文中宋" panose="02010600040101010101" charset="-122"/>
            </a:endParaRPr>
          </a:p>
        </p:txBody>
      </p:sp>
      <p:sp>
        <p:nvSpPr>
          <p:cNvPr id="92180" name="左大括号 92179" title=""/>
          <p:cNvSpPr/>
          <p:nvPr>
            <p:custDataLst>
              <p:tags r:id="rId21"/>
            </p:custDataLst>
          </p:nvPr>
        </p:nvSpPr>
        <p:spPr>
          <a:xfrm>
            <a:off x="4224338" y="4868863"/>
            <a:ext cx="358775" cy="936625"/>
          </a:xfrm>
          <a:prstGeom prst="leftBrace">
            <a:avLst>
              <a:gd name="adj1" fmla="val 21755"/>
              <a:gd name="adj2" fmla="val 50000"/>
            </a:avLst>
          </a:prstGeom>
          <a:noFill/>
          <a:ln w="9525" cap="flat" cmpd="sng">
            <a:solidFill>
              <a:schemeClr val="tx1"/>
            </a:solidFill>
            <a:prstDash val="solid"/>
            <a:headEnd type="none" w="med" len="med"/>
            <a:tailEnd type="none" w="med" len="med"/>
          </a:ln>
        </p:spPr>
        <p:txBody>
          <a:bodyPr/>
          <a:lstStyle/>
          <a:p>
            <a:endParaRPr lang="zh-CN" altLang="en-US" b="1">
              <a:latin typeface="华文中宋" panose="02010600040101010101" charset="-122"/>
              <a:ea typeface="华文中宋" panose="02010600040101010101" charset="-122"/>
            </a:endParaRPr>
          </a:p>
        </p:txBody>
      </p:sp>
      <p:sp>
        <p:nvSpPr>
          <p:cNvPr id="92181" name="直接连接符 92180" title=""/>
          <p:cNvSpPr/>
          <p:nvPr>
            <p:custDataLst>
              <p:tags r:id="rId22"/>
            </p:custDataLst>
          </p:nvPr>
        </p:nvSpPr>
        <p:spPr>
          <a:xfrm flipH="1">
            <a:off x="9409113" y="5734050"/>
            <a:ext cx="1008062" cy="0"/>
          </a:xfrm>
          <a:prstGeom prst="line">
            <a:avLst/>
          </a:prstGeom>
          <a:ln w="9525" cap="flat" cmpd="sng">
            <a:solidFill>
              <a:srgbClr val="FF00FF"/>
            </a:solidFill>
            <a:prstDash val="solid"/>
            <a:headEnd type="none" w="med" len="med"/>
            <a:tailEnd type="triangle" w="med" len="med"/>
          </a:ln>
        </p:spPr>
        <p:txBody>
          <a:bodyPr/>
          <a:lstStyle/>
          <a:p/>
        </p:txBody>
      </p:sp>
      <p:pic>
        <p:nvPicPr>
          <p:cNvPr id="92182" name="New picture" title=""/>
          <p:cNvPicPr/>
          <p:nvPr>
            <p:custDataLst>
              <p:tags r:id="rId24"/>
            </p:custDataLst>
          </p:nvPr>
        </p:nvPicPr>
        <p:blipFill>
          <a:blip r:embed="rId23"/>
          <a:stretch>
            <a:fillRect/>
          </a:stretch>
        </p:blipFill>
        <p:spPr>
          <a:xfrm>
            <a:off x="13614400" y="10223500"/>
            <a:ext cx="342900" cy="254000"/>
          </a:xfrm>
          <a:prstGeom prst="cube">
            <a:avLst/>
          </a:prstGeom>
        </p:spPr>
      </p:pic>
      <p:cxnSp>
        <p:nvCxnSpPr>
          <p:cNvPr id="3" name="直接连接符 2" title=""/>
          <p:cNvCxnSpPr/>
          <p:nvPr>
            <p:custDataLst>
              <p:tags r:id="rId25"/>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26"/>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总</a:t>
            </a:r>
            <a:r>
              <a:rPr lang="en-US" altLang="zh-CN" sz="2800" b="1">
                <a:solidFill>
                  <a:srgbClr val="002060"/>
                </a:solidFill>
                <a:latin typeface="华文中宋" panose="02010600040101010101" charset="-122"/>
                <a:ea typeface="华文中宋" panose="02010600040101010101" charset="-122"/>
                <a:sym typeface="+mn-ea"/>
              </a:rPr>
              <a:t>    </a:t>
            </a:r>
            <a:r>
              <a:rPr lang="zh-CN" altLang="en-US" sz="2800" b="1">
                <a:solidFill>
                  <a:srgbClr val="002060"/>
                </a:solidFill>
                <a:latin typeface="华文中宋" panose="02010600040101010101" charset="-122"/>
                <a:ea typeface="华文中宋" panose="02010600040101010101" charset="-122"/>
                <a:sym typeface="+mn-ea"/>
              </a:rPr>
              <a:t>结</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27"/>
            </p:custDataLst>
          </p:nvPr>
        </p:nvGrpSpPr>
        <p:grpSpPr>
          <a:xfrm>
            <a:off x="255905" y="279400"/>
            <a:ext cx="562610" cy="513080"/>
            <a:chOff x="2121873" y="1511588"/>
            <a:chExt cx="445481" cy="469613"/>
          </a:xfrm>
        </p:grpSpPr>
        <p:sp>
          <p:nvSpPr>
            <p:cNvPr id="14" name="矩形 13"/>
            <p:cNvSpPr/>
            <p:nvPr>
              <p:custDataLst>
                <p:tags r:id="rId28"/>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29"/>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77"/>
                                        </p:tgtEl>
                                        <p:attrNameLst>
                                          <p:attrName>style.visibility</p:attrName>
                                        </p:attrNameLst>
                                      </p:cBhvr>
                                      <p:to>
                                        <p:strVal val="visible"/>
                                      </p:to>
                                    </p:set>
                                    <p:animEffect transition="in" filter="diamond(in)">
                                      <p:cBhvr>
                                        <p:cTn id="7" dur="1000"/>
                                        <p:tgtEl>
                                          <p:spTgt spid="92177"/>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178"/>
                                        </p:tgtEl>
                                        <p:attrNameLst>
                                          <p:attrName>style.visibility</p:attrName>
                                        </p:attrNameLst>
                                      </p:cBhvr>
                                      <p:to>
                                        <p:strVal val="visible"/>
                                      </p:to>
                                    </p:set>
                                    <p:animEffect transition="in" filter="diamond(in)">
                                      <p:cBhvr>
                                        <p:cTn id="12" dur="1000"/>
                                        <p:tgtEl>
                                          <p:spTgt spid="92178"/>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2163"/>
                                        </p:tgtEl>
                                        <p:attrNameLst>
                                          <p:attrName>style.visibility</p:attrName>
                                        </p:attrNameLst>
                                      </p:cBhvr>
                                      <p:to>
                                        <p:strVal val="visible"/>
                                      </p:to>
                                    </p:set>
                                    <p:animEffect transition="in" filter="diamond(in)">
                                      <p:cBhvr>
                                        <p:cTn id="17" dur="1000"/>
                                        <p:tgtEl>
                                          <p:spTgt spid="92163"/>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17" presetClass="entr" presetSubtype="4" fill="hold" nodeType="clickEffect">
                                  <p:stCondLst>
                                    <p:cond delay="0"/>
                                  </p:stCondLst>
                                  <p:childTnLst>
                                    <p:set>
                                      <p:cBhvr>
                                        <p:cTn id="21" dur="1" fill="hold">
                                          <p:stCondLst>
                                            <p:cond delay="0"/>
                                          </p:stCondLst>
                                        </p:cTn>
                                        <p:tgtEl>
                                          <p:spTgt spid="92179"/>
                                        </p:tgtEl>
                                        <p:attrNameLst>
                                          <p:attrName>style.visibility</p:attrName>
                                        </p:attrNameLst>
                                      </p:cBhvr>
                                      <p:to>
                                        <p:strVal val="visible"/>
                                      </p:to>
                                    </p:set>
                                    <p:anim calcmode="lin" valueType="num">
                                      <p:cBhvr>
                                        <p:cTn id="22" dur="1000" fill="hold"/>
                                        <p:tgtEl>
                                          <p:spTgt spid="92179"/>
                                        </p:tgtEl>
                                        <p:attrNameLst>
                                          <p:attrName>ppt_x</p:attrName>
                                        </p:attrNameLst>
                                      </p:cBhvr>
                                      <p:tavLst>
                                        <p:tav tm="0">
                                          <p:val>
                                            <p:strVal val="#ppt_x"/>
                                          </p:val>
                                        </p:tav>
                                        <p:tav tm="100000">
                                          <p:val>
                                            <p:strVal val="#ppt_x"/>
                                          </p:val>
                                        </p:tav>
                                      </p:tavLst>
                                    </p:anim>
                                    <p:anim calcmode="lin" valueType="num">
                                      <p:cBhvr>
                                        <p:cTn id="23" dur="1000" fill="hold"/>
                                        <p:tgtEl>
                                          <p:spTgt spid="92179"/>
                                        </p:tgtEl>
                                        <p:attrNameLst>
                                          <p:attrName>ppt_y</p:attrName>
                                        </p:attrNameLst>
                                      </p:cBhvr>
                                      <p:tavLst>
                                        <p:tav tm="0">
                                          <p:val>
                                            <p:strVal val="#ppt_y+#ppt_h/2"/>
                                          </p:val>
                                        </p:tav>
                                        <p:tav tm="100000">
                                          <p:val>
                                            <p:strVal val="#ppt_y"/>
                                          </p:val>
                                        </p:tav>
                                      </p:tavLst>
                                    </p:anim>
                                    <p:anim calcmode="lin" valueType="num">
                                      <p:cBhvr>
                                        <p:cTn id="24" dur="1000" fill="hold"/>
                                        <p:tgtEl>
                                          <p:spTgt spid="92179"/>
                                        </p:tgtEl>
                                        <p:attrNameLst>
                                          <p:attrName>ppt_w</p:attrName>
                                        </p:attrNameLst>
                                      </p:cBhvr>
                                      <p:tavLst>
                                        <p:tav tm="0">
                                          <p:val>
                                            <p:strVal val="#ppt_w"/>
                                          </p:val>
                                        </p:tav>
                                        <p:tav tm="100000">
                                          <p:val>
                                            <p:strVal val="#ppt_w"/>
                                          </p:val>
                                        </p:tav>
                                      </p:tavLst>
                                    </p:anim>
                                    <p:anim calcmode="lin" valueType="num">
                                      <p:cBhvr>
                                        <p:cTn id="25" dur="1000" fill="hold"/>
                                        <p:tgtEl>
                                          <p:spTgt spid="92179"/>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92164"/>
                                        </p:tgtEl>
                                        <p:attrNameLst>
                                          <p:attrName>style.visibility</p:attrName>
                                        </p:attrNameLst>
                                      </p:cBhvr>
                                      <p:to>
                                        <p:strVal val="visible"/>
                                      </p:to>
                                    </p:set>
                                    <p:animEffect transition="in" filter="diamond(in)">
                                      <p:cBhvr>
                                        <p:cTn id="30" dur="1000"/>
                                        <p:tgtEl>
                                          <p:spTgt spid="92164"/>
                                        </p:tgtEl>
                                      </p:cBhvr>
                                    </p:animEffect>
                                  </p:childTnLst>
                                </p:cTn>
                              </p:par>
                            </p:childTnLst>
                          </p:cTn>
                        </p:par>
                      </p:childTnLst>
                    </p:cTn>
                  </p:par>
                  <p:par>
                    <p:cTn id="31" fill="hold" nodeType="clickPar">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92165"/>
                                        </p:tgtEl>
                                        <p:attrNameLst>
                                          <p:attrName>style.visibility</p:attrName>
                                        </p:attrNameLst>
                                      </p:cBhvr>
                                      <p:to>
                                        <p:strVal val="visible"/>
                                      </p:to>
                                    </p:set>
                                    <p:animEffect transition="in" filter="diamond(in)">
                                      <p:cBhvr>
                                        <p:cTn id="35" dur="1000"/>
                                        <p:tgtEl>
                                          <p:spTgt spid="92165"/>
                                        </p:tgtEl>
                                      </p:cBhvr>
                                    </p:animEffect>
                                  </p:childTnLst>
                                </p:cTn>
                              </p:par>
                            </p:childTnLst>
                          </p:cTn>
                        </p:par>
                      </p:childTnLst>
                    </p:cTn>
                  </p:par>
                  <p:par>
                    <p:cTn id="36" fill="hold" nodeType="clickPar">
                      <p:stCondLst>
                        <p:cond delay="indefinite"/>
                      </p:stCondLst>
                      <p:childTnLst>
                        <p:par>
                          <p:cTn id="37" fill="hold">
                            <p:stCondLst>
                              <p:cond delay="0"/>
                            </p:stCondLst>
                            <p:childTnLst>
                              <p:par>
                                <p:cTn id="38" presetID="17" presetClass="entr" presetSubtype="1" fill="hold" nodeType="clickEffect">
                                  <p:stCondLst>
                                    <p:cond delay="0"/>
                                  </p:stCondLst>
                                  <p:childTnLst>
                                    <p:set>
                                      <p:cBhvr>
                                        <p:cTn id="39" dur="1" fill="hold">
                                          <p:stCondLst>
                                            <p:cond delay="0"/>
                                          </p:stCondLst>
                                        </p:cTn>
                                        <p:tgtEl>
                                          <p:spTgt spid="92170"/>
                                        </p:tgtEl>
                                        <p:attrNameLst>
                                          <p:attrName>style.visibility</p:attrName>
                                        </p:attrNameLst>
                                      </p:cBhvr>
                                      <p:to>
                                        <p:strVal val="visible"/>
                                      </p:to>
                                    </p:set>
                                    <p:anim calcmode="lin" valueType="num">
                                      <p:cBhvr>
                                        <p:cTn id="40" dur="2000" fill="hold"/>
                                        <p:tgtEl>
                                          <p:spTgt spid="92170"/>
                                        </p:tgtEl>
                                        <p:attrNameLst>
                                          <p:attrName>ppt_x</p:attrName>
                                        </p:attrNameLst>
                                      </p:cBhvr>
                                      <p:tavLst>
                                        <p:tav tm="0">
                                          <p:val>
                                            <p:strVal val="#ppt_x"/>
                                          </p:val>
                                        </p:tav>
                                        <p:tav tm="100000">
                                          <p:val>
                                            <p:strVal val="#ppt_x"/>
                                          </p:val>
                                        </p:tav>
                                      </p:tavLst>
                                    </p:anim>
                                    <p:anim calcmode="lin" valueType="num">
                                      <p:cBhvr>
                                        <p:cTn id="41" dur="2000" fill="hold"/>
                                        <p:tgtEl>
                                          <p:spTgt spid="92170"/>
                                        </p:tgtEl>
                                        <p:attrNameLst>
                                          <p:attrName>ppt_y</p:attrName>
                                        </p:attrNameLst>
                                      </p:cBhvr>
                                      <p:tavLst>
                                        <p:tav tm="0">
                                          <p:val>
                                            <p:strVal val="#ppt_y-#ppt_h/2"/>
                                          </p:val>
                                        </p:tav>
                                        <p:tav tm="100000">
                                          <p:val>
                                            <p:strVal val="#ppt_y"/>
                                          </p:val>
                                        </p:tav>
                                      </p:tavLst>
                                    </p:anim>
                                    <p:anim calcmode="lin" valueType="num">
                                      <p:cBhvr>
                                        <p:cTn id="42" dur="2000" fill="hold"/>
                                        <p:tgtEl>
                                          <p:spTgt spid="92170"/>
                                        </p:tgtEl>
                                        <p:attrNameLst>
                                          <p:attrName>ppt_w</p:attrName>
                                        </p:attrNameLst>
                                      </p:cBhvr>
                                      <p:tavLst>
                                        <p:tav tm="0">
                                          <p:val>
                                            <p:strVal val="#ppt_w"/>
                                          </p:val>
                                        </p:tav>
                                        <p:tav tm="100000">
                                          <p:val>
                                            <p:strVal val="#ppt_w"/>
                                          </p:val>
                                        </p:tav>
                                      </p:tavLst>
                                    </p:anim>
                                    <p:anim calcmode="lin" valueType="num">
                                      <p:cBhvr>
                                        <p:cTn id="43" dur="2000" fill="hold"/>
                                        <p:tgtEl>
                                          <p:spTgt spid="92170"/>
                                        </p:tgtEl>
                                        <p:attrNameLst>
                                          <p:attrName>ppt_h</p:attrName>
                                        </p:attrNameLst>
                                      </p:cBhvr>
                                      <p:tavLst>
                                        <p:tav tm="0">
                                          <p:val>
                                            <p:fltVal val="0"/>
                                          </p:val>
                                        </p:tav>
                                        <p:tav tm="100000">
                                          <p:val>
                                            <p:strVal val="#ppt_h"/>
                                          </p:val>
                                        </p:tav>
                                      </p:tavLst>
                                    </p:anim>
                                  </p:childTnLst>
                                </p:cTn>
                              </p:par>
                            </p:childTnLst>
                          </p:cTn>
                        </p:par>
                      </p:childTnLst>
                    </p:cTn>
                  </p:par>
                  <p:par>
                    <p:cTn id="44" fill="hold" nodeType="clickPar">
                      <p:stCondLst>
                        <p:cond delay="indefinite"/>
                      </p:stCondLst>
                      <p:childTnLst>
                        <p:par>
                          <p:cTn id="45" fill="hold">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92166"/>
                                        </p:tgtEl>
                                        <p:attrNameLst>
                                          <p:attrName>style.visibility</p:attrName>
                                        </p:attrNameLst>
                                      </p:cBhvr>
                                      <p:to>
                                        <p:strVal val="visible"/>
                                      </p:to>
                                    </p:set>
                                    <p:animEffect transition="in" filter="diamond(in)">
                                      <p:cBhvr>
                                        <p:cTn id="48" dur="1000"/>
                                        <p:tgtEl>
                                          <p:spTgt spid="92166"/>
                                        </p:tgtEl>
                                      </p:cBhvr>
                                    </p:animEffect>
                                  </p:childTnLst>
                                </p:cTn>
                              </p:par>
                            </p:childTnLst>
                          </p:cTn>
                        </p:par>
                      </p:childTnLst>
                    </p:cTn>
                  </p:par>
                  <p:par>
                    <p:cTn id="49" fill="hold" nodeType="clickPar">
                      <p:stCondLst>
                        <p:cond delay="indefinite"/>
                      </p:stCondLst>
                      <p:childTnLst>
                        <p:par>
                          <p:cTn id="50" fill="hold">
                            <p:stCondLst>
                              <p:cond delay="0"/>
                            </p:stCondLst>
                            <p:childTnLst>
                              <p:par>
                                <p:cTn id="51" presetID="17" presetClass="entr" presetSubtype="4" fill="hold" nodeType="clickEffect">
                                  <p:stCondLst>
                                    <p:cond delay="0"/>
                                  </p:stCondLst>
                                  <p:childTnLst>
                                    <p:set>
                                      <p:cBhvr>
                                        <p:cTn id="52" dur="1" fill="hold">
                                          <p:stCondLst>
                                            <p:cond delay="0"/>
                                          </p:stCondLst>
                                        </p:cTn>
                                        <p:tgtEl>
                                          <p:spTgt spid="92180"/>
                                        </p:tgtEl>
                                        <p:attrNameLst>
                                          <p:attrName>style.visibility</p:attrName>
                                        </p:attrNameLst>
                                      </p:cBhvr>
                                      <p:to>
                                        <p:strVal val="visible"/>
                                      </p:to>
                                    </p:set>
                                    <p:anim calcmode="lin" valueType="num">
                                      <p:cBhvr>
                                        <p:cTn id="53" dur="2000" fill="hold"/>
                                        <p:tgtEl>
                                          <p:spTgt spid="92180"/>
                                        </p:tgtEl>
                                        <p:attrNameLst>
                                          <p:attrName>ppt_x</p:attrName>
                                        </p:attrNameLst>
                                      </p:cBhvr>
                                      <p:tavLst>
                                        <p:tav tm="0">
                                          <p:val>
                                            <p:strVal val="#ppt_x"/>
                                          </p:val>
                                        </p:tav>
                                        <p:tav tm="100000">
                                          <p:val>
                                            <p:strVal val="#ppt_x"/>
                                          </p:val>
                                        </p:tav>
                                      </p:tavLst>
                                    </p:anim>
                                    <p:anim calcmode="lin" valueType="num">
                                      <p:cBhvr>
                                        <p:cTn id="54" dur="2000" fill="hold"/>
                                        <p:tgtEl>
                                          <p:spTgt spid="92180"/>
                                        </p:tgtEl>
                                        <p:attrNameLst>
                                          <p:attrName>ppt_y</p:attrName>
                                        </p:attrNameLst>
                                      </p:cBhvr>
                                      <p:tavLst>
                                        <p:tav tm="0">
                                          <p:val>
                                            <p:strVal val="#ppt_y+#ppt_h/2"/>
                                          </p:val>
                                        </p:tav>
                                        <p:tav tm="100000">
                                          <p:val>
                                            <p:strVal val="#ppt_y"/>
                                          </p:val>
                                        </p:tav>
                                      </p:tavLst>
                                    </p:anim>
                                    <p:anim calcmode="lin" valueType="num">
                                      <p:cBhvr>
                                        <p:cTn id="55" dur="2000" fill="hold"/>
                                        <p:tgtEl>
                                          <p:spTgt spid="92180"/>
                                        </p:tgtEl>
                                        <p:attrNameLst>
                                          <p:attrName>ppt_w</p:attrName>
                                        </p:attrNameLst>
                                      </p:cBhvr>
                                      <p:tavLst>
                                        <p:tav tm="0">
                                          <p:val>
                                            <p:strVal val="#ppt_w"/>
                                          </p:val>
                                        </p:tav>
                                        <p:tav tm="100000">
                                          <p:val>
                                            <p:strVal val="#ppt_w"/>
                                          </p:val>
                                        </p:tav>
                                      </p:tavLst>
                                    </p:anim>
                                    <p:anim calcmode="lin" valueType="num">
                                      <p:cBhvr>
                                        <p:cTn id="56" dur="2000" fill="hold"/>
                                        <p:tgtEl>
                                          <p:spTgt spid="92180"/>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92168"/>
                                        </p:tgtEl>
                                        <p:attrNameLst>
                                          <p:attrName>style.visibility</p:attrName>
                                        </p:attrNameLst>
                                      </p:cBhvr>
                                      <p:to>
                                        <p:strVal val="visible"/>
                                      </p:to>
                                    </p:set>
                                    <p:animEffect transition="in" filter="diamond(in)">
                                      <p:cBhvr>
                                        <p:cTn id="61" dur="1000"/>
                                        <p:tgtEl>
                                          <p:spTgt spid="92168"/>
                                        </p:tgtEl>
                                      </p:cBhvr>
                                    </p:animEffect>
                                  </p:childTnLst>
                                </p:cTn>
                              </p:par>
                            </p:childTnLst>
                          </p:cTn>
                        </p:par>
                      </p:childTnLst>
                    </p:cTn>
                  </p:par>
                  <p:par>
                    <p:cTn id="62" fill="hold" nodeType="clickPar">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92169"/>
                                        </p:tgtEl>
                                        <p:attrNameLst>
                                          <p:attrName>style.visibility</p:attrName>
                                        </p:attrNameLst>
                                      </p:cBhvr>
                                      <p:to>
                                        <p:strVal val="visible"/>
                                      </p:to>
                                    </p:set>
                                    <p:animEffect transition="in" filter="diamond(in)">
                                      <p:cBhvr>
                                        <p:cTn id="66" dur="1000"/>
                                        <p:tgtEl>
                                          <p:spTgt spid="92169"/>
                                        </p:tgtEl>
                                      </p:cBhvr>
                                    </p:animEffect>
                                  </p:childTnLst>
                                </p:cTn>
                              </p:par>
                            </p:childTnLst>
                          </p:cTn>
                        </p:par>
                      </p:childTnLst>
                    </p:cTn>
                  </p:par>
                  <p:par>
                    <p:cTn id="67" fill="hold" nodeType="clickPar">
                      <p:stCondLst>
                        <p:cond delay="indefinite"/>
                      </p:stCondLst>
                      <p:childTnLst>
                        <p:par>
                          <p:cTn id="68" fill="hold">
                            <p:stCondLst>
                              <p:cond delay="0"/>
                            </p:stCondLst>
                            <p:childTnLst>
                              <p:par>
                                <p:cTn id="69" presetID="17" presetClass="entr" presetSubtype="10" fill="hold" nodeType="clickEffect">
                                  <p:stCondLst>
                                    <p:cond delay="0"/>
                                  </p:stCondLst>
                                  <p:childTnLst>
                                    <p:set>
                                      <p:cBhvr>
                                        <p:cTn id="70" dur="1" fill="hold">
                                          <p:stCondLst>
                                            <p:cond delay="0"/>
                                          </p:stCondLst>
                                        </p:cTn>
                                        <p:tgtEl>
                                          <p:spTgt spid="92173"/>
                                        </p:tgtEl>
                                        <p:attrNameLst>
                                          <p:attrName>style.visibility</p:attrName>
                                        </p:attrNameLst>
                                      </p:cBhvr>
                                      <p:to>
                                        <p:strVal val="visible"/>
                                      </p:to>
                                    </p:set>
                                    <p:anim calcmode="lin" valueType="num">
                                      <p:cBhvr>
                                        <p:cTn id="71" dur="500" fill="hold"/>
                                        <p:tgtEl>
                                          <p:spTgt spid="92173"/>
                                        </p:tgtEl>
                                        <p:attrNameLst>
                                          <p:attrName>ppt_w</p:attrName>
                                        </p:attrNameLst>
                                      </p:cBhvr>
                                      <p:tavLst>
                                        <p:tav tm="0">
                                          <p:val>
                                            <p:fltVal val="0"/>
                                          </p:val>
                                        </p:tav>
                                        <p:tav tm="100000">
                                          <p:val>
                                            <p:strVal val="#ppt_w"/>
                                          </p:val>
                                        </p:tav>
                                      </p:tavLst>
                                    </p:anim>
                                    <p:anim calcmode="lin" valueType="num">
                                      <p:cBhvr>
                                        <p:cTn id="72" dur="500" fill="hold"/>
                                        <p:tgtEl>
                                          <p:spTgt spid="92173"/>
                                        </p:tgtEl>
                                        <p:attrNameLst>
                                          <p:attrName>ppt_h</p:attrName>
                                        </p:attrNameLst>
                                      </p:cBhvr>
                                      <p:tavLst>
                                        <p:tav tm="0">
                                          <p:val>
                                            <p:strVal val="#ppt_h"/>
                                          </p:val>
                                        </p:tav>
                                        <p:tav tm="100000">
                                          <p:val>
                                            <p:strVal val="#ppt_h"/>
                                          </p:val>
                                        </p:tav>
                                      </p:tavLst>
                                    </p:anim>
                                  </p:childTnLst>
                                </p:cTn>
                              </p:par>
                            </p:childTnLst>
                          </p:cTn>
                        </p:par>
                      </p:childTnLst>
                    </p:cTn>
                  </p:par>
                  <p:par>
                    <p:cTn id="73" fill="hold" nodeType="clickPar">
                      <p:stCondLst>
                        <p:cond delay="indefinite"/>
                      </p:stCondLst>
                      <p:childTnLst>
                        <p:par>
                          <p:cTn id="74" fill="hold">
                            <p:stCondLst>
                              <p:cond delay="0"/>
                            </p:stCondLst>
                            <p:childTnLst>
                              <p:par>
                                <p:cTn id="75" presetID="17" presetClass="entr" presetSubtype="4" fill="hold" nodeType="clickEffect">
                                  <p:stCondLst>
                                    <p:cond delay="0"/>
                                  </p:stCondLst>
                                  <p:childTnLst>
                                    <p:set>
                                      <p:cBhvr>
                                        <p:cTn id="76" dur="1" fill="hold">
                                          <p:stCondLst>
                                            <p:cond delay="0"/>
                                          </p:stCondLst>
                                        </p:cTn>
                                        <p:tgtEl>
                                          <p:spTgt spid="92172"/>
                                        </p:tgtEl>
                                        <p:attrNameLst>
                                          <p:attrName>style.visibility</p:attrName>
                                        </p:attrNameLst>
                                      </p:cBhvr>
                                      <p:to>
                                        <p:strVal val="visible"/>
                                      </p:to>
                                    </p:set>
                                    <p:anim calcmode="lin" valueType="num">
                                      <p:cBhvr>
                                        <p:cTn id="77" dur="500" fill="hold"/>
                                        <p:tgtEl>
                                          <p:spTgt spid="92172"/>
                                        </p:tgtEl>
                                        <p:attrNameLst>
                                          <p:attrName>ppt_x</p:attrName>
                                        </p:attrNameLst>
                                      </p:cBhvr>
                                      <p:tavLst>
                                        <p:tav tm="0">
                                          <p:val>
                                            <p:strVal val="#ppt_x"/>
                                          </p:val>
                                        </p:tav>
                                        <p:tav tm="100000">
                                          <p:val>
                                            <p:strVal val="#ppt_x"/>
                                          </p:val>
                                        </p:tav>
                                      </p:tavLst>
                                    </p:anim>
                                    <p:anim calcmode="lin" valueType="num">
                                      <p:cBhvr>
                                        <p:cTn id="78" dur="500" fill="hold"/>
                                        <p:tgtEl>
                                          <p:spTgt spid="92172"/>
                                        </p:tgtEl>
                                        <p:attrNameLst>
                                          <p:attrName>ppt_y</p:attrName>
                                        </p:attrNameLst>
                                      </p:cBhvr>
                                      <p:tavLst>
                                        <p:tav tm="0">
                                          <p:val>
                                            <p:strVal val="#ppt_y+#ppt_h/2"/>
                                          </p:val>
                                        </p:tav>
                                        <p:tav tm="100000">
                                          <p:val>
                                            <p:strVal val="#ppt_y"/>
                                          </p:val>
                                        </p:tav>
                                      </p:tavLst>
                                    </p:anim>
                                    <p:anim calcmode="lin" valueType="num">
                                      <p:cBhvr>
                                        <p:cTn id="79" dur="500" fill="hold"/>
                                        <p:tgtEl>
                                          <p:spTgt spid="92172"/>
                                        </p:tgtEl>
                                        <p:attrNameLst>
                                          <p:attrName>ppt_w</p:attrName>
                                        </p:attrNameLst>
                                      </p:cBhvr>
                                      <p:tavLst>
                                        <p:tav tm="0">
                                          <p:val>
                                            <p:strVal val="#ppt_w"/>
                                          </p:val>
                                        </p:tav>
                                        <p:tav tm="100000">
                                          <p:val>
                                            <p:strVal val="#ppt_w"/>
                                          </p:val>
                                        </p:tav>
                                      </p:tavLst>
                                    </p:anim>
                                    <p:anim calcmode="lin" valueType="num">
                                      <p:cBhvr>
                                        <p:cTn id="80" dur="500" fill="hold"/>
                                        <p:tgtEl>
                                          <p:spTgt spid="92172"/>
                                        </p:tgtEl>
                                        <p:attrNameLst>
                                          <p:attrName>ppt_h</p:attrName>
                                        </p:attrNameLst>
                                      </p:cBhvr>
                                      <p:tavLst>
                                        <p:tav tm="0">
                                          <p:val>
                                            <p:fltVal val="0"/>
                                          </p:val>
                                        </p:tav>
                                        <p:tav tm="100000">
                                          <p:val>
                                            <p:strVal val="#ppt_h"/>
                                          </p:val>
                                        </p:tav>
                                      </p:tavLst>
                                    </p:anim>
                                  </p:childTnLst>
                                </p:cTn>
                              </p:par>
                            </p:childTnLst>
                          </p:cTn>
                        </p:par>
                      </p:childTnLst>
                    </p:cTn>
                  </p:par>
                  <p:par>
                    <p:cTn id="81" fill="hold" nodeType="clickPar">
                      <p:stCondLst>
                        <p:cond delay="indefinite"/>
                      </p:stCondLst>
                      <p:childTnLst>
                        <p:par>
                          <p:cTn id="82" fill="hold">
                            <p:stCondLst>
                              <p:cond delay="0"/>
                            </p:stCondLst>
                            <p:childTnLst>
                              <p:par>
                                <p:cTn id="83" presetID="17" presetClass="entr" presetSubtype="10" fill="hold" nodeType="clickEffect">
                                  <p:stCondLst>
                                    <p:cond delay="0"/>
                                  </p:stCondLst>
                                  <p:childTnLst>
                                    <p:set>
                                      <p:cBhvr>
                                        <p:cTn id="84" dur="1" fill="hold">
                                          <p:stCondLst>
                                            <p:cond delay="0"/>
                                          </p:stCondLst>
                                        </p:cTn>
                                        <p:tgtEl>
                                          <p:spTgt spid="92171"/>
                                        </p:tgtEl>
                                        <p:attrNameLst>
                                          <p:attrName>style.visibility</p:attrName>
                                        </p:attrNameLst>
                                      </p:cBhvr>
                                      <p:to>
                                        <p:strVal val="visible"/>
                                      </p:to>
                                    </p:set>
                                    <p:anim calcmode="lin" valueType="num">
                                      <p:cBhvr>
                                        <p:cTn id="85" dur="500" fill="hold"/>
                                        <p:tgtEl>
                                          <p:spTgt spid="92171"/>
                                        </p:tgtEl>
                                        <p:attrNameLst>
                                          <p:attrName>ppt_w</p:attrName>
                                        </p:attrNameLst>
                                      </p:cBhvr>
                                      <p:tavLst>
                                        <p:tav tm="0">
                                          <p:val>
                                            <p:fltVal val="0"/>
                                          </p:val>
                                        </p:tav>
                                        <p:tav tm="100000">
                                          <p:val>
                                            <p:strVal val="#ppt_w"/>
                                          </p:val>
                                        </p:tav>
                                      </p:tavLst>
                                    </p:anim>
                                    <p:anim calcmode="lin" valueType="num">
                                      <p:cBhvr>
                                        <p:cTn id="86" dur="500" fill="hold"/>
                                        <p:tgtEl>
                                          <p:spTgt spid="92171"/>
                                        </p:tgtEl>
                                        <p:attrNameLst>
                                          <p:attrName>ppt_h</p:attrName>
                                        </p:attrNameLst>
                                      </p:cBhvr>
                                      <p:tavLst>
                                        <p:tav tm="0">
                                          <p:val>
                                            <p:strVal val="#ppt_h"/>
                                          </p:val>
                                        </p:tav>
                                        <p:tav tm="100000">
                                          <p:val>
                                            <p:strVal val="#ppt_h"/>
                                          </p:val>
                                        </p:tav>
                                      </p:tavLst>
                                    </p:anim>
                                  </p:childTnLst>
                                </p:cTn>
                              </p:par>
                            </p:childTnLst>
                          </p:cTn>
                        </p:par>
                      </p:childTnLst>
                    </p:cTn>
                  </p:par>
                  <p:par>
                    <p:cTn id="87" fill="hold" nodeType="clickPar">
                      <p:stCondLst>
                        <p:cond delay="indefinite"/>
                      </p:stCondLst>
                      <p:childTnLst>
                        <p:par>
                          <p:cTn id="88" fill="hold">
                            <p:stCondLst>
                              <p:cond delay="0"/>
                            </p:stCondLst>
                            <p:childTnLst>
                              <p:par>
                                <p:cTn id="89" presetID="17" presetClass="entr" presetSubtype="10" fill="hold" nodeType="clickEffect">
                                  <p:stCondLst>
                                    <p:cond delay="0"/>
                                  </p:stCondLst>
                                  <p:childTnLst>
                                    <p:set>
                                      <p:cBhvr>
                                        <p:cTn id="90" dur="1" fill="hold">
                                          <p:stCondLst>
                                            <p:cond delay="0"/>
                                          </p:stCondLst>
                                        </p:cTn>
                                        <p:tgtEl>
                                          <p:spTgt spid="92174"/>
                                        </p:tgtEl>
                                        <p:attrNameLst>
                                          <p:attrName>style.visibility</p:attrName>
                                        </p:attrNameLst>
                                      </p:cBhvr>
                                      <p:to>
                                        <p:strVal val="visible"/>
                                      </p:to>
                                    </p:set>
                                    <p:anim calcmode="lin" valueType="num">
                                      <p:cBhvr>
                                        <p:cTn id="91" dur="500" fill="hold"/>
                                        <p:tgtEl>
                                          <p:spTgt spid="92174"/>
                                        </p:tgtEl>
                                        <p:attrNameLst>
                                          <p:attrName>ppt_w</p:attrName>
                                        </p:attrNameLst>
                                      </p:cBhvr>
                                      <p:tavLst>
                                        <p:tav tm="0">
                                          <p:val>
                                            <p:fltVal val="0"/>
                                          </p:val>
                                        </p:tav>
                                        <p:tav tm="100000">
                                          <p:val>
                                            <p:strVal val="#ppt_w"/>
                                          </p:val>
                                        </p:tav>
                                      </p:tavLst>
                                    </p:anim>
                                    <p:anim calcmode="lin" valueType="num">
                                      <p:cBhvr>
                                        <p:cTn id="92" dur="500" fill="hold"/>
                                        <p:tgtEl>
                                          <p:spTgt spid="92174"/>
                                        </p:tgtEl>
                                        <p:attrNameLst>
                                          <p:attrName>ppt_h</p:attrName>
                                        </p:attrNameLst>
                                      </p:cBhvr>
                                      <p:tavLst>
                                        <p:tav tm="0">
                                          <p:val>
                                            <p:strVal val="#ppt_h"/>
                                          </p:val>
                                        </p:tav>
                                        <p:tav tm="100000">
                                          <p:val>
                                            <p:strVal val="#ppt_h"/>
                                          </p:val>
                                        </p:tav>
                                      </p:tavLst>
                                    </p:anim>
                                  </p:childTnLst>
                                </p:cTn>
                              </p:par>
                            </p:childTnLst>
                          </p:cTn>
                        </p:par>
                      </p:childTnLst>
                    </p:cTn>
                  </p:par>
                  <p:par>
                    <p:cTn id="93" fill="hold" nodeType="clickPar">
                      <p:stCondLst>
                        <p:cond delay="indefinite"/>
                      </p:stCondLst>
                      <p:childTnLst>
                        <p:par>
                          <p:cTn id="94" fill="hold">
                            <p:stCondLst>
                              <p:cond delay="0"/>
                            </p:stCondLst>
                            <p:childTnLst>
                              <p:par>
                                <p:cTn id="95" presetID="17" presetClass="entr" presetSubtype="4" fill="hold" nodeType="clickEffect">
                                  <p:stCondLst>
                                    <p:cond delay="0"/>
                                  </p:stCondLst>
                                  <p:childTnLst>
                                    <p:set>
                                      <p:cBhvr>
                                        <p:cTn id="96" dur="1" fill="hold">
                                          <p:stCondLst>
                                            <p:cond delay="0"/>
                                          </p:stCondLst>
                                        </p:cTn>
                                        <p:tgtEl>
                                          <p:spTgt spid="92175"/>
                                        </p:tgtEl>
                                        <p:attrNameLst>
                                          <p:attrName>style.visibility</p:attrName>
                                        </p:attrNameLst>
                                      </p:cBhvr>
                                      <p:to>
                                        <p:strVal val="visible"/>
                                      </p:to>
                                    </p:set>
                                    <p:anim calcmode="lin" valueType="num">
                                      <p:cBhvr>
                                        <p:cTn id="97" dur="500" fill="hold"/>
                                        <p:tgtEl>
                                          <p:spTgt spid="92175"/>
                                        </p:tgtEl>
                                        <p:attrNameLst>
                                          <p:attrName>ppt_x</p:attrName>
                                        </p:attrNameLst>
                                      </p:cBhvr>
                                      <p:tavLst>
                                        <p:tav tm="0">
                                          <p:val>
                                            <p:strVal val="#ppt_x"/>
                                          </p:val>
                                        </p:tav>
                                        <p:tav tm="100000">
                                          <p:val>
                                            <p:strVal val="#ppt_x"/>
                                          </p:val>
                                        </p:tav>
                                      </p:tavLst>
                                    </p:anim>
                                    <p:anim calcmode="lin" valueType="num">
                                      <p:cBhvr>
                                        <p:cTn id="98" dur="500" fill="hold"/>
                                        <p:tgtEl>
                                          <p:spTgt spid="92175"/>
                                        </p:tgtEl>
                                        <p:attrNameLst>
                                          <p:attrName>ppt_y</p:attrName>
                                        </p:attrNameLst>
                                      </p:cBhvr>
                                      <p:tavLst>
                                        <p:tav tm="0">
                                          <p:val>
                                            <p:strVal val="#ppt_y+#ppt_h/2"/>
                                          </p:val>
                                        </p:tav>
                                        <p:tav tm="100000">
                                          <p:val>
                                            <p:strVal val="#ppt_y"/>
                                          </p:val>
                                        </p:tav>
                                      </p:tavLst>
                                    </p:anim>
                                    <p:anim calcmode="lin" valueType="num">
                                      <p:cBhvr>
                                        <p:cTn id="99" dur="500" fill="hold"/>
                                        <p:tgtEl>
                                          <p:spTgt spid="92175"/>
                                        </p:tgtEl>
                                        <p:attrNameLst>
                                          <p:attrName>ppt_w</p:attrName>
                                        </p:attrNameLst>
                                      </p:cBhvr>
                                      <p:tavLst>
                                        <p:tav tm="0">
                                          <p:val>
                                            <p:strVal val="#ppt_w"/>
                                          </p:val>
                                        </p:tav>
                                        <p:tav tm="100000">
                                          <p:val>
                                            <p:strVal val="#ppt_w"/>
                                          </p:val>
                                        </p:tav>
                                      </p:tavLst>
                                    </p:anim>
                                    <p:anim calcmode="lin" valueType="num">
                                      <p:cBhvr>
                                        <p:cTn id="100" dur="500" fill="hold"/>
                                        <p:tgtEl>
                                          <p:spTgt spid="92175"/>
                                        </p:tgtEl>
                                        <p:attrNameLst>
                                          <p:attrName>ppt_h</p:attrName>
                                        </p:attrNameLst>
                                      </p:cBhvr>
                                      <p:tavLst>
                                        <p:tav tm="0">
                                          <p:val>
                                            <p:fltVal val="0"/>
                                          </p:val>
                                        </p:tav>
                                        <p:tav tm="100000">
                                          <p:val>
                                            <p:strVal val="#ppt_h"/>
                                          </p:val>
                                        </p:tav>
                                      </p:tavLst>
                                    </p:anim>
                                  </p:childTnLst>
                                </p:cTn>
                              </p:par>
                            </p:childTnLst>
                          </p:cTn>
                        </p:par>
                      </p:childTnLst>
                    </p:cTn>
                  </p:par>
                  <p:par>
                    <p:cTn id="101" fill="hold" nodeType="clickPar">
                      <p:stCondLst>
                        <p:cond delay="indefinite"/>
                      </p:stCondLst>
                      <p:childTnLst>
                        <p:par>
                          <p:cTn id="102" fill="hold">
                            <p:stCondLst>
                              <p:cond delay="0"/>
                            </p:stCondLst>
                            <p:childTnLst>
                              <p:par>
                                <p:cTn id="103" presetID="17" presetClass="entr" presetSubtype="10" fill="hold" nodeType="clickEffect">
                                  <p:stCondLst>
                                    <p:cond delay="0"/>
                                  </p:stCondLst>
                                  <p:childTnLst>
                                    <p:set>
                                      <p:cBhvr>
                                        <p:cTn id="104" dur="1" fill="hold">
                                          <p:stCondLst>
                                            <p:cond delay="0"/>
                                          </p:stCondLst>
                                        </p:cTn>
                                        <p:tgtEl>
                                          <p:spTgt spid="92181"/>
                                        </p:tgtEl>
                                        <p:attrNameLst>
                                          <p:attrName>style.visibility</p:attrName>
                                        </p:attrNameLst>
                                      </p:cBhvr>
                                      <p:to>
                                        <p:strVal val="visible"/>
                                      </p:to>
                                    </p:set>
                                    <p:anim calcmode="lin" valueType="num">
                                      <p:cBhvr>
                                        <p:cTn id="105" dur="500" fill="hold"/>
                                        <p:tgtEl>
                                          <p:spTgt spid="92181"/>
                                        </p:tgtEl>
                                        <p:attrNameLst>
                                          <p:attrName>ppt_w</p:attrName>
                                        </p:attrNameLst>
                                      </p:cBhvr>
                                      <p:tavLst>
                                        <p:tav tm="0">
                                          <p:val>
                                            <p:fltVal val="0"/>
                                          </p:val>
                                        </p:tav>
                                        <p:tav tm="100000">
                                          <p:val>
                                            <p:strVal val="#ppt_w"/>
                                          </p:val>
                                        </p:tav>
                                      </p:tavLst>
                                    </p:anim>
                                    <p:anim calcmode="lin" valueType="num">
                                      <p:cBhvr>
                                        <p:cTn id="106" dur="500" fill="hold"/>
                                        <p:tgtEl>
                                          <p:spTgt spid="92181"/>
                                        </p:tgtEl>
                                        <p:attrNameLst>
                                          <p:attrName>ppt_h</p:attrName>
                                        </p:attrNameLst>
                                      </p:cBhvr>
                                      <p:tavLst>
                                        <p:tav tm="0">
                                          <p:val>
                                            <p:strVal val="#ppt_h"/>
                                          </p:val>
                                        </p:tav>
                                        <p:tav tm="100000">
                                          <p:val>
                                            <p:strVal val="#ppt_h"/>
                                          </p:val>
                                        </p:tav>
                                      </p:tavLst>
                                    </p:anim>
                                  </p:childTnLst>
                                </p:cTn>
                              </p:par>
                            </p:childTnLst>
                          </p:cTn>
                        </p:par>
                      </p:childTnLst>
                    </p:cTn>
                  </p:par>
                  <p:par>
                    <p:cTn id="107" fill="hold" nodeType="clickPar">
                      <p:stCondLst>
                        <p:cond delay="indefinite"/>
                      </p:stCondLst>
                      <p:childTnLst>
                        <p:par>
                          <p:cTn id="108" fill="hold">
                            <p:stCondLst>
                              <p:cond delay="0"/>
                            </p:stCondLst>
                            <p:childTnLst>
                              <p:par>
                                <p:cTn id="109" presetID="17" presetClass="entr" presetSubtype="1" fill="hold" nodeType="clickEffect">
                                  <p:stCondLst>
                                    <p:cond delay="0"/>
                                  </p:stCondLst>
                                  <p:childTnLst>
                                    <p:set>
                                      <p:cBhvr>
                                        <p:cTn id="110" dur="1" fill="hold">
                                          <p:stCondLst>
                                            <p:cond delay="0"/>
                                          </p:stCondLst>
                                        </p:cTn>
                                        <p:tgtEl>
                                          <p:spTgt spid="92167"/>
                                        </p:tgtEl>
                                        <p:attrNameLst>
                                          <p:attrName>style.visibility</p:attrName>
                                        </p:attrNameLst>
                                      </p:cBhvr>
                                      <p:to>
                                        <p:strVal val="visible"/>
                                      </p:to>
                                    </p:set>
                                    <p:anim calcmode="lin" valueType="num">
                                      <p:cBhvr>
                                        <p:cTn id="111" dur="500" fill="hold"/>
                                        <p:tgtEl>
                                          <p:spTgt spid="92167"/>
                                        </p:tgtEl>
                                        <p:attrNameLst>
                                          <p:attrName>ppt_x</p:attrName>
                                        </p:attrNameLst>
                                      </p:cBhvr>
                                      <p:tavLst>
                                        <p:tav tm="0">
                                          <p:val>
                                            <p:strVal val="#ppt_x"/>
                                          </p:val>
                                        </p:tav>
                                        <p:tav tm="100000">
                                          <p:val>
                                            <p:strVal val="#ppt_x"/>
                                          </p:val>
                                        </p:tav>
                                      </p:tavLst>
                                    </p:anim>
                                    <p:anim calcmode="lin" valueType="num">
                                      <p:cBhvr>
                                        <p:cTn id="112" dur="500" fill="hold"/>
                                        <p:tgtEl>
                                          <p:spTgt spid="92167"/>
                                        </p:tgtEl>
                                        <p:attrNameLst>
                                          <p:attrName>ppt_y</p:attrName>
                                        </p:attrNameLst>
                                      </p:cBhvr>
                                      <p:tavLst>
                                        <p:tav tm="0">
                                          <p:val>
                                            <p:strVal val="#ppt_y-#ppt_h/2"/>
                                          </p:val>
                                        </p:tav>
                                        <p:tav tm="100000">
                                          <p:val>
                                            <p:strVal val="#ppt_y"/>
                                          </p:val>
                                        </p:tav>
                                      </p:tavLst>
                                    </p:anim>
                                    <p:anim calcmode="lin" valueType="num">
                                      <p:cBhvr>
                                        <p:cTn id="113" dur="500" fill="hold"/>
                                        <p:tgtEl>
                                          <p:spTgt spid="92167"/>
                                        </p:tgtEl>
                                        <p:attrNameLst>
                                          <p:attrName>ppt_w</p:attrName>
                                        </p:attrNameLst>
                                      </p:cBhvr>
                                      <p:tavLst>
                                        <p:tav tm="0">
                                          <p:val>
                                            <p:strVal val="#ppt_w"/>
                                          </p:val>
                                        </p:tav>
                                        <p:tav tm="100000">
                                          <p:val>
                                            <p:strVal val="#ppt_w"/>
                                          </p:val>
                                        </p:tav>
                                      </p:tavLst>
                                    </p:anim>
                                    <p:anim calcmode="lin" valueType="num">
                                      <p:cBhvr>
                                        <p:cTn id="114" dur="500" fill="hold"/>
                                        <p:tgtEl>
                                          <p:spTgt spid="92167"/>
                                        </p:tgtEl>
                                        <p:attrNameLst>
                                          <p:attrName>ppt_h</p:attrName>
                                        </p:attrNameLst>
                                      </p:cBhvr>
                                      <p:tavLst>
                                        <p:tav tm="0">
                                          <p:val>
                                            <p:fltVal val="0"/>
                                          </p:val>
                                        </p:tav>
                                        <p:tav tm="100000">
                                          <p:val>
                                            <p:strVal val="#ppt_h"/>
                                          </p:val>
                                        </p:tav>
                                      </p:tavLst>
                                    </p:anim>
                                  </p:childTnLst>
                                </p:cTn>
                              </p:par>
                            </p:childTnLst>
                          </p:cTn>
                        </p:par>
                      </p:childTnLst>
                    </p:cTn>
                  </p:par>
                  <p:par>
                    <p:cTn id="115" fill="hold" nodeType="clickPar">
                      <p:stCondLst>
                        <p:cond delay="indefinite"/>
                      </p:stCondLst>
                      <p:childTnLst>
                        <p:par>
                          <p:cTn id="116" fill="hold">
                            <p:stCondLst>
                              <p:cond delay="0"/>
                            </p:stCondLst>
                            <p:childTnLst>
                              <p:par>
                                <p:cTn id="117" presetID="8" presetClass="entr" presetSubtype="16" fill="hold" grpId="0" nodeType="clickEffect">
                                  <p:stCondLst>
                                    <p:cond delay="0"/>
                                  </p:stCondLst>
                                  <p:childTnLst>
                                    <p:set>
                                      <p:cBhvr>
                                        <p:cTn id="118" dur="1" fill="hold">
                                          <p:stCondLst>
                                            <p:cond delay="0"/>
                                          </p:stCondLst>
                                        </p:cTn>
                                        <p:tgtEl>
                                          <p:spTgt spid="92162"/>
                                        </p:tgtEl>
                                        <p:attrNameLst>
                                          <p:attrName>style.visibility</p:attrName>
                                        </p:attrNameLst>
                                      </p:cBhvr>
                                      <p:to>
                                        <p:strVal val="visible"/>
                                      </p:to>
                                    </p:set>
                                    <p:animEffect transition="in" filter="diamond(in)">
                                      <p:cBhvr>
                                        <p:cTn id="119" dur="1000"/>
                                        <p:tgtEl>
                                          <p:spTgt spid="92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p:bldP spid="92164" grpId="0"/>
      <p:bldP spid="92165" grpId="0"/>
      <p:bldP spid="92166" grpId="0"/>
      <p:bldP spid="92168" grpId="0"/>
      <p:bldP spid="92169" grpId="0"/>
      <p:bldP spid="92177" grpId="0"/>
      <p:bldP spid="92178"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3" name="直接连接符 2"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2346325" cy="521970"/>
          </a:xfrm>
          <a:prstGeom prst="rect">
            <a:avLst/>
          </a:prstGeom>
          <a:noFill/>
        </p:spPr>
        <p:txBody>
          <a:bodyPr wrap="square" rtlCol="0">
            <a:spAutoFit/>
          </a:bodyPr>
          <a:lstStyle/>
          <a:p>
            <a:pPr algn="ctr"/>
            <a:r>
              <a:rPr lang="zh-CN" sz="2800" b="1">
                <a:solidFill>
                  <a:srgbClr val="002060"/>
                </a:solidFill>
                <a:latin typeface="华文中宋" panose="02010600040101010101" charset="-122"/>
                <a:ea typeface="华文中宋" panose="02010600040101010101" charset="-122"/>
                <a:sym typeface="+mn-ea"/>
              </a:rPr>
              <a:t>文言知识积累</a:t>
            </a:r>
            <a:endParaRPr lang="zh-CN"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0186" name="文本框 31750" title=""/>
          <p:cNvSpPr txBox="1"/>
          <p:nvPr>
            <p:custDataLst>
              <p:tags r:id="rId8"/>
            </p:custDataLst>
          </p:nvPr>
        </p:nvSpPr>
        <p:spPr>
          <a:xfrm>
            <a:off x="904240" y="1357630"/>
            <a:ext cx="692150" cy="1753235"/>
          </a:xfrm>
          <a:prstGeom prst="rect">
            <a:avLst/>
          </a:prstGeom>
          <a:noFill/>
          <a:ln w="9525">
            <a:noFill/>
          </a:ln>
        </p:spPr>
        <p:txBody>
          <a:bodyPr wrap="square">
            <a:spAutoFit/>
          </a:bodyPr>
          <a:lstStyle/>
          <a:p>
            <a:pPr eaLnBrk="1" hangingPunct="1"/>
            <a:r>
              <a:rPr lang="zh-CN" altLang="en-US" sz="3600" b="1">
                <a:solidFill>
                  <a:srgbClr val="990099"/>
                </a:solidFill>
                <a:latin typeface="方正粗黑宋简体" panose="02000000000000000000" charset="-122"/>
                <a:ea typeface="方正粗黑宋简体" panose="02000000000000000000" charset="-122"/>
              </a:rPr>
              <a:t>通假字</a:t>
            </a:r>
            <a:endParaRPr lang="zh-CN" altLang="en-US" sz="3600" b="1">
              <a:solidFill>
                <a:srgbClr val="990099"/>
              </a:solidFill>
              <a:latin typeface="方正粗黑宋简体" panose="02000000000000000000" charset="-122"/>
              <a:ea typeface="方正粗黑宋简体" panose="02000000000000000000" charset="-122"/>
            </a:endParaRPr>
          </a:p>
        </p:txBody>
      </p:sp>
      <p:sp>
        <p:nvSpPr>
          <p:cNvPr id="2" name="文本框 31750" title=""/>
          <p:cNvSpPr txBox="1"/>
          <p:nvPr>
            <p:custDataLst>
              <p:tags r:id="rId9"/>
            </p:custDataLst>
          </p:nvPr>
        </p:nvSpPr>
        <p:spPr>
          <a:xfrm>
            <a:off x="899795" y="3674745"/>
            <a:ext cx="692150" cy="2306955"/>
          </a:xfrm>
          <a:prstGeom prst="rect">
            <a:avLst/>
          </a:prstGeom>
          <a:noFill/>
          <a:ln w="9525">
            <a:noFill/>
          </a:ln>
        </p:spPr>
        <p:txBody>
          <a:bodyPr wrap="square">
            <a:spAutoFit/>
          </a:bodyPr>
          <a:lstStyle/>
          <a:p>
            <a:pPr eaLnBrk="1" hangingPunct="1"/>
            <a:r>
              <a:rPr lang="zh-CN" altLang="en-US" sz="3600" b="1">
                <a:solidFill>
                  <a:srgbClr val="990099"/>
                </a:solidFill>
                <a:latin typeface="方正粗黑宋简体" panose="02000000000000000000" charset="-122"/>
                <a:ea typeface="方正粗黑宋简体" panose="02000000000000000000" charset="-122"/>
              </a:rPr>
              <a:t>古今异义</a:t>
            </a:r>
            <a:endParaRPr lang="zh-CN" altLang="en-US" sz="3600" b="1">
              <a:solidFill>
                <a:srgbClr val="990099"/>
              </a:solidFill>
              <a:latin typeface="方正粗黑宋简体" panose="02000000000000000000" charset="-122"/>
              <a:ea typeface="方正粗黑宋简体" panose="02000000000000000000" charset="-122"/>
            </a:endParaRPr>
          </a:p>
        </p:txBody>
      </p:sp>
      <p:sp>
        <p:nvSpPr>
          <p:cNvPr id="30726" name="矩形 30725" title=""/>
          <p:cNvSpPr/>
          <p:nvPr>
            <p:custDataLst>
              <p:tags r:id="rId10"/>
            </p:custDataLst>
          </p:nvPr>
        </p:nvSpPr>
        <p:spPr>
          <a:xfrm>
            <a:off x="1989138" y="1451610"/>
            <a:ext cx="3434080" cy="1272540"/>
          </a:xfrm>
          <a:prstGeom prst="rect">
            <a:avLst/>
          </a:prstGeom>
          <a:noFill/>
          <a:ln w="9525">
            <a:noFill/>
          </a:ln>
        </p:spPr>
        <p:txBody>
          <a:bodyPr wrap="none">
            <a:spAutoFit/>
          </a:bodyPr>
          <a:lstStyle/>
          <a:p>
            <a:pPr indent="0" fontAlgn="auto">
              <a:lnSpc>
                <a:spcPct val="120000"/>
              </a:lnSpc>
            </a:pPr>
            <a:r>
              <a:rPr lang="zh-CN" altLang="en-US" sz="3200" b="1">
                <a:latin typeface="Arial" panose="020b0604020202020204" pitchFamily="34" charset="0"/>
              </a:rPr>
              <a:t>既然</a:t>
            </a:r>
            <a:r>
              <a:rPr lang="zh-CN" altLang="en-US" sz="3200" b="1">
                <a:solidFill>
                  <a:srgbClr val="FF0000"/>
                </a:solidFill>
                <a:latin typeface="Arial" panose="020b0604020202020204" pitchFamily="34" charset="0"/>
              </a:rPr>
              <a:t>已</a:t>
            </a:r>
            <a:r>
              <a:rPr lang="zh-CN" altLang="en-US" sz="3200" b="1">
                <a:latin typeface="Arial" panose="020b0604020202020204" pitchFamily="34" charset="0"/>
              </a:rPr>
              <a:t>，勿动勿虑</a:t>
            </a:r>
            <a:endParaRPr lang="zh-CN" altLang="en-US" sz="3200" b="1">
              <a:latin typeface="Arial" panose="020b0604020202020204" pitchFamily="34" charset="0"/>
            </a:endParaRPr>
          </a:p>
          <a:p>
            <a:pPr indent="0" fontAlgn="auto">
              <a:lnSpc>
                <a:spcPct val="120000"/>
              </a:lnSpc>
            </a:pPr>
            <a:r>
              <a:rPr lang="zh-CN" altLang="en-US" sz="3200" b="1">
                <a:latin typeface="Arial" panose="020b0604020202020204" pitchFamily="34" charset="0"/>
              </a:rPr>
              <a:t>早缫</a:t>
            </a:r>
            <a:r>
              <a:rPr lang="zh-CN" altLang="en-US" sz="3200" b="1">
                <a:solidFill>
                  <a:srgbClr val="FF0000"/>
                </a:solidFill>
                <a:latin typeface="Arial" panose="020b0604020202020204" pitchFamily="34" charset="0"/>
              </a:rPr>
              <a:t>而</a:t>
            </a:r>
            <a:r>
              <a:rPr lang="zh-CN" altLang="en-US" sz="3200" b="1">
                <a:latin typeface="Arial" panose="020b0604020202020204" pitchFamily="34" charset="0"/>
              </a:rPr>
              <a:t>绪</a:t>
            </a:r>
            <a:endParaRPr lang="zh-CN" altLang="en-US" sz="3200" b="1">
              <a:latin typeface="Arial" panose="020b0604020202020204" pitchFamily="34" charset="0"/>
            </a:endParaRPr>
          </a:p>
        </p:txBody>
      </p:sp>
      <p:sp>
        <p:nvSpPr>
          <p:cNvPr id="30728" name="文本框 30727" title=""/>
          <p:cNvSpPr txBox="1"/>
          <p:nvPr>
            <p:custDataLst>
              <p:tags r:id="rId11"/>
            </p:custDataLst>
          </p:nvPr>
        </p:nvSpPr>
        <p:spPr>
          <a:xfrm>
            <a:off x="5610860" y="1581785"/>
            <a:ext cx="3256280" cy="583565"/>
          </a:xfrm>
          <a:prstGeom prst="rect">
            <a:avLst/>
          </a:prstGeom>
          <a:noFill/>
          <a:ln w="9525">
            <a:noFill/>
          </a:ln>
        </p:spPr>
        <p:txBody>
          <a:bodyPr wrap="square">
            <a:spAutoFit/>
          </a:bodyPr>
          <a:lstStyle/>
          <a:p>
            <a:pPr eaLnBrk="1" hangingPunct="1">
              <a:spcBef>
                <a:spcPct val="50000"/>
              </a:spcBef>
            </a:pPr>
            <a:r>
              <a:rPr lang="zh-CN" altLang="en-US" sz="3200" b="1">
                <a:solidFill>
                  <a:srgbClr val="FF0000"/>
                </a:solidFill>
                <a:latin typeface="华文新魏" panose="02010800040101010101" charset="-122"/>
                <a:ea typeface="华文新魏" panose="02010800040101010101" charset="-122"/>
                <a:cs typeface="华文新魏" panose="02010800040101010101" charset="-122"/>
              </a:rPr>
              <a:t>通</a:t>
            </a:r>
            <a:r>
              <a:rPr lang="en-US" altLang="zh-CN" sz="3200" b="1">
                <a:solidFill>
                  <a:srgbClr val="FF0000"/>
                </a:solidFill>
                <a:latin typeface="华文新魏" panose="02010800040101010101" charset="-122"/>
                <a:ea typeface="华文新魏" panose="02010800040101010101" charset="-122"/>
                <a:cs typeface="华文新魏" panose="02010800040101010101" charset="-122"/>
              </a:rPr>
              <a:t>“</a:t>
            </a:r>
            <a:r>
              <a:rPr lang="zh-CN" altLang="en-US" sz="3200" b="1">
                <a:solidFill>
                  <a:srgbClr val="FF0000"/>
                </a:solidFill>
                <a:latin typeface="华文新魏" panose="02010800040101010101" charset="-122"/>
                <a:ea typeface="华文新魏" panose="02010800040101010101" charset="-122"/>
                <a:cs typeface="华文新魏" panose="02010800040101010101" charset="-122"/>
              </a:rPr>
              <a:t>矣</a:t>
            </a:r>
            <a:r>
              <a:rPr lang="en-US" altLang="zh-CN" sz="3200" b="1">
                <a:solidFill>
                  <a:srgbClr val="FF0000"/>
                </a:solidFill>
                <a:latin typeface="华文新魏" panose="02010800040101010101" charset="-122"/>
                <a:ea typeface="华文新魏" panose="02010800040101010101" charset="-122"/>
                <a:cs typeface="华文新魏" panose="02010800040101010101" charset="-122"/>
              </a:rPr>
              <a:t>”,</a:t>
            </a:r>
            <a:r>
              <a:rPr lang="zh-CN" altLang="en-US" sz="3200" b="1">
                <a:solidFill>
                  <a:srgbClr val="FF0000"/>
                </a:solidFill>
                <a:latin typeface="华文新魏" panose="02010800040101010101" charset="-122"/>
                <a:ea typeface="华文新魏" panose="02010800040101010101" charset="-122"/>
                <a:cs typeface="华文新魏" panose="02010800040101010101" charset="-122"/>
              </a:rPr>
              <a:t>了</a:t>
            </a:r>
            <a:endParaRPr lang="zh-CN" altLang="en-US" sz="32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30729" name="文本框 30728" title=""/>
          <p:cNvSpPr txBox="1"/>
          <p:nvPr>
            <p:custDataLst>
              <p:tags r:id="rId12"/>
            </p:custDataLst>
          </p:nvPr>
        </p:nvSpPr>
        <p:spPr>
          <a:xfrm>
            <a:off x="4011930" y="2165033"/>
            <a:ext cx="3073400" cy="583565"/>
          </a:xfrm>
          <a:prstGeom prst="rect">
            <a:avLst/>
          </a:prstGeom>
          <a:noFill/>
          <a:ln w="9525">
            <a:noFill/>
          </a:ln>
        </p:spPr>
        <p:txBody>
          <a:bodyPr>
            <a:spAutoFit/>
          </a:bodyPr>
          <a:lstStyle/>
          <a:p>
            <a:pPr algn="l" eaLnBrk="1" hangingPunct="1">
              <a:spcBef>
                <a:spcPct val="50000"/>
              </a:spcBef>
              <a:buClrTx/>
              <a:buSzTx/>
              <a:buFontTx/>
            </a:pPr>
            <a:r>
              <a:rPr lang="zh-CN" altLang="en-US" sz="3200" b="1">
                <a:solidFill>
                  <a:srgbClr val="FF0000"/>
                </a:solidFill>
                <a:latin typeface="华文新魏" panose="02010800040101010101" charset="-122"/>
                <a:ea typeface="华文新魏" panose="02010800040101010101" charset="-122"/>
                <a:cs typeface="华文新魏" panose="02010800040101010101" charset="-122"/>
              </a:rPr>
              <a:t>通“尔”,你们</a:t>
            </a:r>
            <a:endParaRPr lang="zh-CN" altLang="en-US" sz="32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30731" name="矩形 30730" title=""/>
          <p:cNvSpPr/>
          <p:nvPr>
            <p:custDataLst>
              <p:tags r:id="rId13"/>
            </p:custDataLst>
          </p:nvPr>
        </p:nvSpPr>
        <p:spPr>
          <a:xfrm>
            <a:off x="1984693" y="3674745"/>
            <a:ext cx="4246880" cy="2011045"/>
          </a:xfrm>
          <a:prstGeom prst="rect">
            <a:avLst/>
          </a:prstGeom>
          <a:noFill/>
          <a:ln w="9525">
            <a:noFill/>
          </a:ln>
        </p:spPr>
        <p:txBody>
          <a:bodyPr wrap="none">
            <a:spAutoFit/>
          </a:bodyPr>
          <a:lstStyle/>
          <a:p>
            <a:pPr eaLnBrk="1" hangingPunct="1">
              <a:lnSpc>
                <a:spcPct val="130000"/>
              </a:lnSpc>
            </a:pPr>
            <a:r>
              <a:rPr lang="zh-CN" altLang="en-US" sz="3200" b="1">
                <a:latin typeface="Arial" panose="020b0604020202020204" pitchFamily="34" charset="0"/>
              </a:rPr>
              <a:t>不抑耗</a:t>
            </a:r>
            <a:r>
              <a:rPr lang="zh-CN" altLang="en-US" sz="3200" b="1">
                <a:solidFill>
                  <a:srgbClr val="FF0000"/>
                </a:solidFill>
                <a:latin typeface="Arial" panose="020b0604020202020204" pitchFamily="34" charset="0"/>
              </a:rPr>
              <a:t>其实</a:t>
            </a:r>
            <a:r>
              <a:rPr lang="zh-CN" altLang="en-US" sz="3200" b="1">
                <a:latin typeface="Arial" panose="020b0604020202020204" pitchFamily="34" charset="0"/>
              </a:rPr>
              <a:t>而已</a:t>
            </a:r>
            <a:endParaRPr lang="zh-CN" altLang="en-US" sz="3200" b="1">
              <a:latin typeface="Arial" panose="020b0604020202020204" pitchFamily="34" charset="0"/>
            </a:endParaRPr>
          </a:p>
          <a:p>
            <a:pPr eaLnBrk="1" hangingPunct="1">
              <a:lnSpc>
                <a:spcPct val="130000"/>
              </a:lnSpc>
            </a:pPr>
            <a:r>
              <a:rPr lang="zh-CN" altLang="en-US" sz="3200" b="1">
                <a:latin typeface="Arial" panose="020b0604020202020204" pitchFamily="34" charset="0"/>
              </a:rPr>
              <a:t>吾</a:t>
            </a:r>
            <a:r>
              <a:rPr lang="zh-CN" altLang="en-US" sz="3200" b="1">
                <a:solidFill>
                  <a:srgbClr val="FF0000"/>
                </a:solidFill>
                <a:latin typeface="Arial" panose="020b0604020202020204" pitchFamily="34" charset="0"/>
              </a:rPr>
              <a:t>小人</a:t>
            </a:r>
            <a:r>
              <a:rPr lang="zh-CN" altLang="en-US" sz="3200" b="1">
                <a:latin typeface="Arial" panose="020b0604020202020204" pitchFamily="34" charset="0"/>
              </a:rPr>
              <a:t>辍飧饔以劳吏者</a:t>
            </a:r>
            <a:endParaRPr lang="zh-CN" altLang="en-US" sz="3200" b="1">
              <a:latin typeface="Arial" panose="020b0604020202020204" pitchFamily="34" charset="0"/>
            </a:endParaRPr>
          </a:p>
          <a:p>
            <a:pPr eaLnBrk="1" hangingPunct="1">
              <a:lnSpc>
                <a:spcPct val="130000"/>
              </a:lnSpc>
            </a:pPr>
            <a:r>
              <a:rPr lang="zh-CN" altLang="en-US" sz="3200" b="1">
                <a:latin typeface="Arial" panose="020b0604020202020204" pitchFamily="34" charset="0"/>
              </a:rPr>
              <a:t>传其事</a:t>
            </a:r>
            <a:r>
              <a:rPr lang="zh-CN" altLang="en-US" sz="3200" b="1">
                <a:solidFill>
                  <a:srgbClr val="FF0000"/>
                </a:solidFill>
                <a:latin typeface="Arial" panose="020b0604020202020204" pitchFamily="34" charset="0"/>
              </a:rPr>
              <a:t>以为</a:t>
            </a:r>
            <a:r>
              <a:rPr lang="zh-CN" altLang="en-US" sz="3200" b="1">
                <a:latin typeface="Arial" panose="020b0604020202020204" pitchFamily="34" charset="0"/>
              </a:rPr>
              <a:t>官戒也</a:t>
            </a:r>
            <a:endParaRPr lang="zh-CN" altLang="en-US" sz="3200" b="1">
              <a:latin typeface="Arial" panose="020b0604020202020204" pitchFamily="34" charset="0"/>
            </a:endParaRPr>
          </a:p>
        </p:txBody>
      </p:sp>
      <p:sp>
        <p:nvSpPr>
          <p:cNvPr id="30732" name="文本框 30731" title=""/>
          <p:cNvSpPr txBox="1"/>
          <p:nvPr>
            <p:custDataLst>
              <p:tags r:id="rId14"/>
            </p:custDataLst>
          </p:nvPr>
        </p:nvSpPr>
        <p:spPr>
          <a:xfrm>
            <a:off x="5247005" y="3723005"/>
            <a:ext cx="5999163" cy="583565"/>
          </a:xfrm>
          <a:prstGeom prst="rect">
            <a:avLst/>
          </a:prstGeom>
          <a:noFill/>
          <a:ln w="9525">
            <a:noFill/>
          </a:ln>
        </p:spPr>
        <p:txBody>
          <a:bodyPr>
            <a:spAutoFit/>
          </a:bodyPr>
          <a:lstStyle/>
          <a:p>
            <a:pPr algn="l" eaLnBrk="1" hangingPunct="1">
              <a:spcBef>
                <a:spcPct val="50000"/>
              </a:spcBef>
              <a:buClrTx/>
              <a:buSzTx/>
              <a:buFontTx/>
            </a:pPr>
            <a:r>
              <a:rPr lang="zh-CN" altLang="en-US" sz="3200" b="1">
                <a:solidFill>
                  <a:srgbClr val="FF0000"/>
                </a:solidFill>
                <a:latin typeface="华文新魏" panose="02010800040101010101" charset="-122"/>
                <a:ea typeface="华文新魏" panose="02010800040101010101" charset="-122"/>
                <a:cs typeface="华文新魏" panose="02010800040101010101" charset="-122"/>
              </a:rPr>
              <a:t>古:它的果实。今:副词,实际上</a:t>
            </a:r>
            <a:endParaRPr lang="zh-CN" altLang="en-US" sz="32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30733" name="文本框 30732" title=""/>
          <p:cNvSpPr txBox="1"/>
          <p:nvPr>
            <p:custDataLst>
              <p:tags r:id="rId15"/>
            </p:custDataLst>
          </p:nvPr>
        </p:nvSpPr>
        <p:spPr>
          <a:xfrm>
            <a:off x="6615430" y="4395470"/>
            <a:ext cx="5280025" cy="583565"/>
          </a:xfrm>
          <a:prstGeom prst="rect">
            <a:avLst/>
          </a:prstGeom>
          <a:noFill/>
          <a:ln w="9525">
            <a:noFill/>
          </a:ln>
        </p:spPr>
        <p:txBody>
          <a:bodyPr>
            <a:spAutoFit/>
          </a:bodyPr>
          <a:lstStyle/>
          <a:p>
            <a:pPr algn="l" eaLnBrk="1" hangingPunct="1">
              <a:spcBef>
                <a:spcPct val="50000"/>
              </a:spcBef>
              <a:buClrTx/>
              <a:buSzTx/>
              <a:buFontTx/>
            </a:pPr>
            <a:r>
              <a:rPr lang="zh-CN" altLang="en-US" sz="3200" b="1">
                <a:solidFill>
                  <a:srgbClr val="FF0000"/>
                </a:solidFill>
                <a:latin typeface="华文新魏" panose="02010800040101010101" charset="-122"/>
                <a:ea typeface="华文新魏" panose="02010800040101010101" charset="-122"/>
                <a:cs typeface="华文新魏" panose="02010800040101010101" charset="-122"/>
              </a:rPr>
              <a:t>古:小民。今:品行较差的人</a:t>
            </a:r>
            <a:endParaRPr lang="zh-CN" altLang="en-US" sz="32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30734" name="文本框 30733" title=""/>
          <p:cNvSpPr txBox="1"/>
          <p:nvPr>
            <p:custDataLst>
              <p:tags r:id="rId16"/>
            </p:custDataLst>
          </p:nvPr>
        </p:nvSpPr>
        <p:spPr>
          <a:xfrm>
            <a:off x="5751830" y="5067935"/>
            <a:ext cx="6143625" cy="583565"/>
          </a:xfrm>
          <a:prstGeom prst="rect">
            <a:avLst/>
          </a:prstGeom>
          <a:noFill/>
          <a:ln w="9525">
            <a:noFill/>
          </a:ln>
        </p:spPr>
        <p:txBody>
          <a:bodyPr>
            <a:spAutoFit/>
          </a:bodyPr>
          <a:lstStyle/>
          <a:p>
            <a:pPr algn="l" eaLnBrk="1" hangingPunct="1">
              <a:spcBef>
                <a:spcPct val="50000"/>
              </a:spcBef>
              <a:buClrTx/>
              <a:buSzTx/>
              <a:buFontTx/>
            </a:pPr>
            <a:r>
              <a:rPr lang="zh-CN" altLang="en-US" sz="3200" b="1">
                <a:solidFill>
                  <a:srgbClr val="FF0000"/>
                </a:solidFill>
                <a:latin typeface="华文新魏" panose="02010800040101010101" charset="-122"/>
                <a:ea typeface="华文新魏" panose="02010800040101010101" charset="-122"/>
                <a:cs typeface="华文新魏" panose="02010800040101010101" charset="-122"/>
              </a:rPr>
              <a:t>古：用它作为。今：认为</a:t>
            </a:r>
            <a:endParaRPr lang="zh-CN" altLang="en-US" sz="3200" b="1">
              <a:solidFill>
                <a:srgbClr val="FF0000"/>
              </a:solidFill>
              <a:latin typeface="华文新魏" panose="02010800040101010101" charset="-122"/>
              <a:ea typeface="华文新魏" panose="02010800040101010101" charset="-122"/>
              <a:cs typeface="华文新魏" panose="020108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28"/>
                                        </p:tgtEl>
                                        <p:attrNameLst>
                                          <p:attrName>style.visibility</p:attrName>
                                        </p:attrNameLst>
                                      </p:cBhvr>
                                      <p:to>
                                        <p:strVal val="visible"/>
                                      </p:to>
                                    </p:set>
                                    <p:anim calcmode="lin" valueType="num">
                                      <p:cBhvr additive="base">
                                        <p:cTn id="7" dur="500" fill="hold"/>
                                        <p:tgtEl>
                                          <p:spTgt spid="30728"/>
                                        </p:tgtEl>
                                        <p:attrNameLst>
                                          <p:attrName>ppt_x</p:attrName>
                                        </p:attrNameLst>
                                      </p:cBhvr>
                                      <p:tavLst>
                                        <p:tav tm="0">
                                          <p:val>
                                            <p:strVal val="1+#ppt_w/2"/>
                                          </p:val>
                                        </p:tav>
                                        <p:tav tm="100000">
                                          <p:val>
                                            <p:strVal val="#ppt_x"/>
                                          </p:val>
                                        </p:tav>
                                      </p:tavLst>
                                    </p:anim>
                                    <p:anim calcmode="lin" valueType="num">
                                      <p:cBhvr additive="base">
                                        <p:cTn id="8" dur="500" fill="hold"/>
                                        <p:tgtEl>
                                          <p:spTgt spid="307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729"/>
                                        </p:tgtEl>
                                        <p:attrNameLst>
                                          <p:attrName>style.visibility</p:attrName>
                                        </p:attrNameLst>
                                      </p:cBhvr>
                                      <p:to>
                                        <p:strVal val="visible"/>
                                      </p:to>
                                    </p:set>
                                    <p:anim calcmode="lin" valueType="num">
                                      <p:cBhvr additive="base">
                                        <p:cTn id="13" dur="500" fill="hold"/>
                                        <p:tgtEl>
                                          <p:spTgt spid="30729"/>
                                        </p:tgtEl>
                                        <p:attrNameLst>
                                          <p:attrName>ppt_x</p:attrName>
                                        </p:attrNameLst>
                                      </p:cBhvr>
                                      <p:tavLst>
                                        <p:tav tm="0">
                                          <p:val>
                                            <p:strVal val="1+#ppt_w/2"/>
                                          </p:val>
                                        </p:tav>
                                        <p:tav tm="100000">
                                          <p:val>
                                            <p:strVal val="#ppt_x"/>
                                          </p:val>
                                        </p:tav>
                                      </p:tavLst>
                                    </p:anim>
                                    <p:anim calcmode="lin" valueType="num">
                                      <p:cBhvr additive="base">
                                        <p:cTn id="14" dur="500" fill="hold"/>
                                        <p:tgtEl>
                                          <p:spTgt spid="30729"/>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4" presetClass="entr" presetSubtype="16" fill="hold" grpId="0" nodeType="afterEffect">
                                  <p:stCondLst>
                                    <p:cond delay="0"/>
                                  </p:stCondLst>
                                  <p:childTnLst>
                                    <p:set>
                                      <p:cBhvr>
                                        <p:cTn id="17" dur="1" fill="hold">
                                          <p:stCondLst>
                                            <p:cond delay="0"/>
                                          </p:stCondLst>
                                        </p:cTn>
                                        <p:tgtEl>
                                          <p:spTgt spid="30731"/>
                                        </p:tgtEl>
                                        <p:attrNameLst>
                                          <p:attrName>style.visibility</p:attrName>
                                        </p:attrNameLst>
                                      </p:cBhvr>
                                      <p:to>
                                        <p:strVal val="visible"/>
                                      </p:to>
                                    </p:set>
                                    <p:animEffect transition="in" filter="box(in)">
                                      <p:cBhvr>
                                        <p:cTn id="18" dur="500"/>
                                        <p:tgtEl>
                                          <p:spTgt spid="30731"/>
                                        </p:tgtEl>
                                      </p:cBhvr>
                                    </p:animEffect>
                                  </p:childTnLst>
                                </p:cTn>
                              </p:par>
                            </p:childTnLst>
                          </p:cTn>
                        </p:par>
                      </p:childTnLst>
                    </p:cTn>
                  </p:par>
                  <p:par>
                    <p:cTn id="19" fill="hold" nodeType="clickPar">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0732"/>
                                        </p:tgtEl>
                                        <p:attrNameLst>
                                          <p:attrName>style.visibility</p:attrName>
                                        </p:attrNameLst>
                                      </p:cBhvr>
                                      <p:to>
                                        <p:strVal val="visible"/>
                                      </p:to>
                                    </p:set>
                                    <p:anim calcmode="lin" valueType="num">
                                      <p:cBhvr additive="base">
                                        <p:cTn id="23" dur="500" fill="hold"/>
                                        <p:tgtEl>
                                          <p:spTgt spid="30732"/>
                                        </p:tgtEl>
                                        <p:attrNameLst>
                                          <p:attrName>ppt_x</p:attrName>
                                        </p:attrNameLst>
                                      </p:cBhvr>
                                      <p:tavLst>
                                        <p:tav tm="0">
                                          <p:val>
                                            <p:strVal val="1+#ppt_w/2"/>
                                          </p:val>
                                        </p:tav>
                                        <p:tav tm="100000">
                                          <p:val>
                                            <p:strVal val="#ppt_x"/>
                                          </p:val>
                                        </p:tav>
                                      </p:tavLst>
                                    </p:anim>
                                    <p:anim calcmode="lin" valueType="num">
                                      <p:cBhvr additive="base">
                                        <p:cTn id="24" dur="500" fill="hold"/>
                                        <p:tgtEl>
                                          <p:spTgt spid="3073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0733"/>
                                        </p:tgtEl>
                                        <p:attrNameLst>
                                          <p:attrName>style.visibility</p:attrName>
                                        </p:attrNameLst>
                                      </p:cBhvr>
                                      <p:to>
                                        <p:strVal val="visible"/>
                                      </p:to>
                                    </p:set>
                                    <p:anim calcmode="lin" valueType="num">
                                      <p:cBhvr additive="base">
                                        <p:cTn id="29" dur="500" fill="hold"/>
                                        <p:tgtEl>
                                          <p:spTgt spid="30733"/>
                                        </p:tgtEl>
                                        <p:attrNameLst>
                                          <p:attrName>ppt_x</p:attrName>
                                        </p:attrNameLst>
                                      </p:cBhvr>
                                      <p:tavLst>
                                        <p:tav tm="0">
                                          <p:val>
                                            <p:strVal val="1+#ppt_w/2"/>
                                          </p:val>
                                        </p:tav>
                                        <p:tav tm="100000">
                                          <p:val>
                                            <p:strVal val="#ppt_x"/>
                                          </p:val>
                                        </p:tav>
                                      </p:tavLst>
                                    </p:anim>
                                    <p:anim calcmode="lin" valueType="num">
                                      <p:cBhvr additive="base">
                                        <p:cTn id="30" dur="500" fill="hold"/>
                                        <p:tgtEl>
                                          <p:spTgt spid="30733"/>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0734"/>
                                        </p:tgtEl>
                                        <p:attrNameLst>
                                          <p:attrName>style.visibility</p:attrName>
                                        </p:attrNameLst>
                                      </p:cBhvr>
                                      <p:to>
                                        <p:strVal val="visible"/>
                                      </p:to>
                                    </p:set>
                                    <p:anim calcmode="lin" valueType="num">
                                      <p:cBhvr additive="base">
                                        <p:cTn id="35" dur="500" fill="hold"/>
                                        <p:tgtEl>
                                          <p:spTgt spid="30734"/>
                                        </p:tgtEl>
                                        <p:attrNameLst>
                                          <p:attrName>ppt_x</p:attrName>
                                        </p:attrNameLst>
                                      </p:cBhvr>
                                      <p:tavLst>
                                        <p:tav tm="0">
                                          <p:val>
                                            <p:strVal val="#ppt_x"/>
                                          </p:val>
                                        </p:tav>
                                        <p:tav tm="100000">
                                          <p:val>
                                            <p:strVal val="#ppt_x"/>
                                          </p:val>
                                        </p:tav>
                                      </p:tavLst>
                                    </p:anim>
                                    <p:anim calcmode="lin" valueType="num">
                                      <p:cBhvr additive="base">
                                        <p:cTn id="36" dur="500" fill="hold"/>
                                        <p:tgtEl>
                                          <p:spTgt spid="307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p:bldP spid="30729" grpId="0"/>
      <p:bldP spid="30731" grpId="0"/>
      <p:bldP spid="30732" grpId="0"/>
      <p:bldP spid="30733" grpId="0"/>
      <p:bldP spid="30734"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3" name="直接连接符 2"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2346325" cy="521970"/>
          </a:xfrm>
          <a:prstGeom prst="rect">
            <a:avLst/>
          </a:prstGeom>
          <a:noFill/>
        </p:spPr>
        <p:txBody>
          <a:bodyPr wrap="square" rtlCol="0">
            <a:spAutoFit/>
          </a:bodyPr>
          <a:lstStyle/>
          <a:p>
            <a:pPr algn="ctr"/>
            <a:r>
              <a:rPr lang="zh-CN" sz="2800" b="1">
                <a:solidFill>
                  <a:srgbClr val="002060"/>
                </a:solidFill>
                <a:latin typeface="华文中宋" panose="02010600040101010101" charset="-122"/>
                <a:ea typeface="华文中宋" panose="02010600040101010101" charset="-122"/>
                <a:sym typeface="+mn-ea"/>
              </a:rPr>
              <a:t>文言知识积累</a:t>
            </a:r>
            <a:endParaRPr lang="zh-CN"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0186" name="文本框 31750" title=""/>
          <p:cNvSpPr txBox="1"/>
          <p:nvPr>
            <p:custDataLst>
              <p:tags r:id="rId8"/>
            </p:custDataLst>
          </p:nvPr>
        </p:nvSpPr>
        <p:spPr>
          <a:xfrm>
            <a:off x="393065" y="1808480"/>
            <a:ext cx="643890" cy="2306955"/>
          </a:xfrm>
          <a:prstGeom prst="rect">
            <a:avLst/>
          </a:prstGeom>
          <a:noFill/>
          <a:ln w="9525">
            <a:noFill/>
          </a:ln>
        </p:spPr>
        <p:txBody>
          <a:bodyPr wrap="square">
            <a:spAutoFit/>
          </a:bodyPr>
          <a:lstStyle/>
          <a:p>
            <a:pPr eaLnBrk="1" hangingPunct="1"/>
            <a:r>
              <a:rPr lang="zh-CN" altLang="en-US" sz="3600" b="1">
                <a:solidFill>
                  <a:srgbClr val="990099"/>
                </a:solidFill>
                <a:latin typeface="方正粗黑宋简体" panose="02000000000000000000" charset="-122"/>
                <a:ea typeface="方正粗黑宋简体" panose="02000000000000000000" charset="-122"/>
              </a:rPr>
              <a:t>词类活用</a:t>
            </a:r>
            <a:endParaRPr lang="zh-CN" altLang="en-US" sz="3600" b="1">
              <a:solidFill>
                <a:srgbClr val="990099"/>
              </a:solidFill>
              <a:latin typeface="方正粗黑宋简体" panose="02000000000000000000" charset="-122"/>
              <a:ea typeface="方正粗黑宋简体" panose="02000000000000000000" charset="-122"/>
            </a:endParaRPr>
          </a:p>
        </p:txBody>
      </p:sp>
      <p:sp>
        <p:nvSpPr>
          <p:cNvPr id="50185" name="文本框 31749" title=""/>
          <p:cNvSpPr txBox="1"/>
          <p:nvPr>
            <p:custDataLst>
              <p:tags r:id="rId9"/>
            </p:custDataLst>
          </p:nvPr>
        </p:nvSpPr>
        <p:spPr>
          <a:xfrm>
            <a:off x="1512570" y="3151505"/>
            <a:ext cx="1870075" cy="435610"/>
          </a:xfrm>
          <a:prstGeom prst="rect">
            <a:avLst/>
          </a:prstGeom>
          <a:noFill/>
          <a:ln w="9525">
            <a:noFill/>
          </a:ln>
        </p:spPr>
        <p:txBody>
          <a:bodyPr wrap="square">
            <a:spAutoFit/>
          </a:bodyPr>
          <a:lstStyle/>
          <a:p>
            <a:pPr eaLnBrk="1" hangingPunct="1">
              <a:lnSpc>
                <a:spcPct val="80000"/>
              </a:lnSpc>
              <a:spcBef>
                <a:spcPct val="20000"/>
              </a:spcBef>
            </a:pPr>
            <a:r>
              <a:rPr lang="zh-CN" altLang="en-GB" sz="2800" b="1">
                <a:latin typeface="华文中宋" panose="02010600040101010101" charset="-122"/>
                <a:ea typeface="华文中宋" panose="02010600040101010101" charset="-122"/>
              </a:rPr>
              <a:t>其</a:t>
            </a:r>
            <a:r>
              <a:rPr lang="zh-CN" altLang="en-GB" sz="2800" b="1">
                <a:solidFill>
                  <a:srgbClr val="990099"/>
                </a:solidFill>
                <a:latin typeface="华文中宋" panose="02010600040101010101" charset="-122"/>
                <a:ea typeface="华文中宋" panose="02010600040101010101" charset="-122"/>
              </a:rPr>
              <a:t>筑</a:t>
            </a:r>
            <a:r>
              <a:rPr lang="zh-CN" altLang="en-GB" sz="2800" b="1">
                <a:latin typeface="华文中宋" panose="02010600040101010101" charset="-122"/>
                <a:ea typeface="华文中宋" panose="02010600040101010101" charset="-122"/>
              </a:rPr>
              <a:t>欲密</a:t>
            </a:r>
            <a:endParaRPr lang="zh-CN" altLang="en-US" sz="2800" b="1">
              <a:latin typeface="华文中宋" panose="02010600040101010101" charset="-122"/>
              <a:ea typeface="华文中宋" panose="02010600040101010101" charset="-122"/>
            </a:endParaRPr>
          </a:p>
        </p:txBody>
      </p:sp>
      <p:sp>
        <p:nvSpPr>
          <p:cNvPr id="50187" name="文本框 31751" title=""/>
          <p:cNvSpPr txBox="1"/>
          <p:nvPr>
            <p:custDataLst>
              <p:tags r:id="rId10"/>
            </p:custDataLst>
          </p:nvPr>
        </p:nvSpPr>
        <p:spPr>
          <a:xfrm>
            <a:off x="1512570" y="3843655"/>
            <a:ext cx="2924810" cy="521970"/>
          </a:xfrm>
          <a:prstGeom prst="rect">
            <a:avLst/>
          </a:prstGeom>
          <a:noFill/>
          <a:ln w="9525">
            <a:noFill/>
          </a:ln>
        </p:spPr>
        <p:txBody>
          <a:bodyPr wrap="square">
            <a:spAutoFit/>
          </a:bodyPr>
          <a:lstStyle/>
          <a:p>
            <a:pPr eaLnBrk="1" hangingPunct="1"/>
            <a:r>
              <a:rPr lang="zh-CN" altLang="en-US" sz="2800" b="1">
                <a:latin typeface="华文中宋" panose="02010600040101010101" charset="-122"/>
                <a:ea typeface="华文中宋" panose="02010600040101010101" charset="-122"/>
              </a:rPr>
              <a:t>非有能</a:t>
            </a:r>
            <a:r>
              <a:rPr lang="zh-CN" altLang="en-US" sz="2800" b="1">
                <a:solidFill>
                  <a:srgbClr val="990099"/>
                </a:solidFill>
                <a:latin typeface="华文中宋" panose="02010600040101010101" charset="-122"/>
                <a:ea typeface="华文中宋" panose="02010600040101010101" charset="-122"/>
              </a:rPr>
              <a:t>硕茂</a:t>
            </a:r>
            <a:r>
              <a:rPr lang="zh-CN" altLang="en-US" sz="2800" b="1">
                <a:latin typeface="华文中宋" panose="02010600040101010101" charset="-122"/>
                <a:ea typeface="华文中宋" panose="02010600040101010101" charset="-122"/>
              </a:rPr>
              <a:t>之也</a:t>
            </a:r>
            <a:endParaRPr lang="zh-CN" altLang="en-US" sz="2800" b="1">
              <a:latin typeface="华文中宋" panose="02010600040101010101" charset="-122"/>
              <a:ea typeface="华文中宋" panose="02010600040101010101" charset="-122"/>
            </a:endParaRPr>
          </a:p>
        </p:txBody>
      </p:sp>
      <p:sp>
        <p:nvSpPr>
          <p:cNvPr id="50188" name="文本框 31752" title=""/>
          <p:cNvSpPr txBox="1"/>
          <p:nvPr>
            <p:custDataLst>
              <p:tags r:id="rId11"/>
            </p:custDataLst>
          </p:nvPr>
        </p:nvSpPr>
        <p:spPr>
          <a:xfrm>
            <a:off x="1512570" y="4622165"/>
            <a:ext cx="3282315" cy="435610"/>
          </a:xfrm>
          <a:prstGeom prst="rect">
            <a:avLst/>
          </a:prstGeom>
          <a:noFill/>
          <a:ln w="9525">
            <a:noFill/>
          </a:ln>
        </p:spPr>
        <p:txBody>
          <a:bodyPr wrap="square">
            <a:spAutoFit/>
          </a:bodyPr>
          <a:lstStyle/>
          <a:p>
            <a:pPr eaLnBrk="1" hangingPunct="1">
              <a:lnSpc>
                <a:spcPct val="80000"/>
              </a:lnSpc>
              <a:spcBef>
                <a:spcPct val="20000"/>
              </a:spcBef>
            </a:pPr>
            <a:r>
              <a:rPr lang="zh-CN" altLang="en-US" sz="2800" b="1">
                <a:latin typeface="华文中宋" panose="02010600040101010101" charset="-122"/>
                <a:ea typeface="华文中宋" panose="02010600040101010101" charset="-122"/>
              </a:rPr>
              <a:t>非有能早而</a:t>
            </a:r>
            <a:r>
              <a:rPr lang="zh-CN" altLang="en-US" sz="2800" b="1">
                <a:solidFill>
                  <a:srgbClr val="990099"/>
                </a:solidFill>
                <a:latin typeface="华文中宋" panose="02010600040101010101" charset="-122"/>
                <a:ea typeface="华文中宋" panose="02010600040101010101" charset="-122"/>
              </a:rPr>
              <a:t>蕃</a:t>
            </a:r>
            <a:r>
              <a:rPr lang="zh-CN" altLang="en-US" sz="2800" b="1">
                <a:latin typeface="华文中宋" panose="02010600040101010101" charset="-122"/>
                <a:ea typeface="华文中宋" panose="02010600040101010101" charset="-122"/>
              </a:rPr>
              <a:t>之也</a:t>
            </a:r>
            <a:endParaRPr lang="zh-CN" altLang="en-US" sz="2800" b="1">
              <a:latin typeface="华文中宋" panose="02010600040101010101" charset="-122"/>
              <a:ea typeface="华文中宋" panose="02010600040101010101" charset="-122"/>
            </a:endParaRPr>
          </a:p>
        </p:txBody>
      </p:sp>
      <p:sp>
        <p:nvSpPr>
          <p:cNvPr id="50191" name="文本框 31755" title=""/>
          <p:cNvSpPr txBox="1"/>
          <p:nvPr>
            <p:custDataLst>
              <p:tags r:id="rId12"/>
            </p:custDataLst>
          </p:nvPr>
        </p:nvSpPr>
        <p:spPr>
          <a:xfrm>
            <a:off x="1512570" y="2459355"/>
            <a:ext cx="4369435" cy="435610"/>
          </a:xfrm>
          <a:prstGeom prst="rect">
            <a:avLst/>
          </a:prstGeom>
          <a:noFill/>
          <a:ln w="9525">
            <a:noFill/>
          </a:ln>
        </p:spPr>
        <p:txBody>
          <a:bodyPr wrap="square">
            <a:spAutoFit/>
          </a:bodyPr>
          <a:lstStyle/>
          <a:p>
            <a:pPr eaLnBrk="1" hangingPunct="1">
              <a:lnSpc>
                <a:spcPct val="80000"/>
              </a:lnSpc>
              <a:spcBef>
                <a:spcPct val="20000"/>
              </a:spcBef>
            </a:pPr>
            <a:r>
              <a:rPr lang="zh-CN" altLang="en-US" sz="2800" b="1">
                <a:latin typeface="华文中宋" panose="02010600040101010101" charset="-122"/>
                <a:ea typeface="华文中宋" panose="02010600040101010101" charset="-122"/>
              </a:rPr>
              <a:t>能顺木之天以</a:t>
            </a:r>
            <a:r>
              <a:rPr lang="zh-CN" altLang="en-US" sz="2800" b="1">
                <a:solidFill>
                  <a:srgbClr val="990099"/>
                </a:solidFill>
                <a:latin typeface="华文中宋" panose="02010600040101010101" charset="-122"/>
                <a:ea typeface="华文中宋" panose="02010600040101010101" charset="-122"/>
              </a:rPr>
              <a:t>致</a:t>
            </a:r>
            <a:r>
              <a:rPr lang="zh-CN" altLang="en-US" sz="2800" b="1">
                <a:latin typeface="华文中宋" panose="02010600040101010101" charset="-122"/>
                <a:ea typeface="华文中宋" panose="02010600040101010101" charset="-122"/>
              </a:rPr>
              <a:t>其性焉尔</a:t>
            </a:r>
            <a:endParaRPr lang="zh-CN" altLang="en-US" sz="2400" b="1">
              <a:solidFill>
                <a:srgbClr val="66FFFF"/>
              </a:solidFill>
              <a:latin typeface="华文中宋" panose="02010600040101010101" charset="-122"/>
              <a:ea typeface="华文中宋" panose="02010600040101010101" charset="-122"/>
            </a:endParaRPr>
          </a:p>
        </p:txBody>
      </p:sp>
      <p:sp>
        <p:nvSpPr>
          <p:cNvPr id="508941" name="文本框 31756" title=""/>
          <p:cNvSpPr txBox="1"/>
          <p:nvPr>
            <p:custDataLst>
              <p:tags r:id="rId13"/>
            </p:custDataLst>
          </p:nvPr>
        </p:nvSpPr>
        <p:spPr>
          <a:xfrm>
            <a:off x="5808345" y="2468245"/>
            <a:ext cx="5526405" cy="521970"/>
          </a:xfrm>
          <a:prstGeom prst="rect">
            <a:avLst/>
          </a:prstGeom>
          <a:noFill/>
          <a:ln w="9525">
            <a:noFill/>
          </a:ln>
        </p:spPr>
        <p:txBody>
          <a:bodyPr wrap="none">
            <a:spAutoFit/>
          </a:bodyPr>
          <a:lstStyle/>
          <a:p>
            <a:pPr eaLnBrk="1" hangingPunct="1"/>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致，使动，使</a:t>
            </a:r>
            <a:r>
              <a:rPr lang="en-US" altLang="zh-CN" sz="2800" b="1">
                <a:solidFill>
                  <a:srgbClr val="FF0000"/>
                </a:solidFill>
                <a:latin typeface="华文新魏" panose="02010800040101010101" charset="-122"/>
                <a:ea typeface="华文新魏" panose="02010800040101010101" charset="-122"/>
                <a:cs typeface="华文新魏" panose="02010800040101010101" charset="-122"/>
              </a:rPr>
              <a:t>……</a:t>
            </a:r>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尽，使</a:t>
            </a:r>
            <a:r>
              <a:rPr lang="en-US" altLang="zh-CN" sz="2800" b="1">
                <a:solidFill>
                  <a:srgbClr val="FF0000"/>
                </a:solidFill>
                <a:latin typeface="华文新魏" panose="02010800040101010101" charset="-122"/>
                <a:ea typeface="华文新魏" panose="02010800040101010101" charset="-122"/>
                <a:cs typeface="华文新魏" panose="02010800040101010101" charset="-122"/>
              </a:rPr>
              <a:t>……</a:t>
            </a:r>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发展</a:t>
            </a:r>
            <a:endParaRPr lang="zh-CN" altLang="en-US" sz="28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508942" name="文本框 31757" title=""/>
          <p:cNvSpPr txBox="1"/>
          <p:nvPr>
            <p:custDataLst>
              <p:tags r:id="rId14"/>
            </p:custDataLst>
          </p:nvPr>
        </p:nvSpPr>
        <p:spPr>
          <a:xfrm>
            <a:off x="3670935" y="3108325"/>
            <a:ext cx="6604000" cy="521970"/>
          </a:xfrm>
          <a:prstGeom prst="rect">
            <a:avLst/>
          </a:prstGeom>
          <a:noFill/>
          <a:ln w="9525">
            <a:noFill/>
          </a:ln>
        </p:spPr>
        <p:txBody>
          <a:bodyPr>
            <a:spAutoFit/>
          </a:bodyPr>
          <a:lstStyle/>
          <a:p>
            <a:pPr eaLnBrk="1" hangingPunct="1"/>
            <a:r>
              <a:rPr lang="zh-CN" altLang="en-GB" sz="2800" b="1">
                <a:solidFill>
                  <a:srgbClr val="FF0000"/>
                </a:solidFill>
                <a:latin typeface="华文新魏" panose="02010800040101010101" charset="-122"/>
                <a:ea typeface="华文新魏" panose="02010800040101010101" charset="-122"/>
                <a:cs typeface="华文新魏" panose="02010800040101010101" charset="-122"/>
              </a:rPr>
              <a:t> 筑，捣土用的杵，用作动词，捣土</a:t>
            </a:r>
            <a:endParaRPr lang="zh-CN" altLang="en-GB" sz="28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508943" name="文本框 31758" title=""/>
          <p:cNvSpPr txBox="1"/>
          <p:nvPr>
            <p:custDataLst>
              <p:tags r:id="rId15"/>
            </p:custDataLst>
          </p:nvPr>
        </p:nvSpPr>
        <p:spPr>
          <a:xfrm>
            <a:off x="4437063" y="3865245"/>
            <a:ext cx="3859530" cy="521970"/>
          </a:xfrm>
          <a:prstGeom prst="rect">
            <a:avLst/>
          </a:prstGeom>
          <a:noFill/>
          <a:ln w="9525">
            <a:noFill/>
          </a:ln>
        </p:spPr>
        <p:txBody>
          <a:bodyPr wrap="none">
            <a:spAutoFit/>
          </a:bodyPr>
          <a:lstStyle/>
          <a:p>
            <a:pPr eaLnBrk="1" hangingPunct="1"/>
            <a:r>
              <a:rPr lang="en-US" altLang="zh-CN" sz="2800" b="1">
                <a:solidFill>
                  <a:srgbClr val="FF0000"/>
                </a:solidFill>
                <a:latin typeface="华文新魏" panose="02010800040101010101" charset="-122"/>
                <a:ea typeface="华文新魏" panose="02010800040101010101" charset="-122"/>
                <a:cs typeface="华文新魏" panose="02010800040101010101" charset="-122"/>
              </a:rPr>
              <a:t> </a:t>
            </a:r>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硕茂，使</a:t>
            </a:r>
            <a:r>
              <a:rPr lang="en-US" altLang="zh-CN" sz="2800" b="1">
                <a:solidFill>
                  <a:srgbClr val="FF0000"/>
                </a:solidFill>
                <a:latin typeface="华文新魏" panose="02010800040101010101" charset="-122"/>
                <a:ea typeface="华文新魏" panose="02010800040101010101" charset="-122"/>
                <a:cs typeface="华文新魏" panose="02010800040101010101" charset="-122"/>
              </a:rPr>
              <a:t>……</a:t>
            </a:r>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硕大茂盛</a:t>
            </a:r>
            <a:endParaRPr lang="zh-CN" altLang="en-US" sz="28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508944" name="文本框 31759" title=""/>
          <p:cNvSpPr txBox="1"/>
          <p:nvPr>
            <p:custDataLst>
              <p:tags r:id="rId16"/>
            </p:custDataLst>
          </p:nvPr>
        </p:nvSpPr>
        <p:spPr>
          <a:xfrm>
            <a:off x="5232083" y="4622800"/>
            <a:ext cx="5042535" cy="435610"/>
          </a:xfrm>
          <a:prstGeom prst="rect">
            <a:avLst/>
          </a:prstGeom>
          <a:noFill/>
          <a:ln w="9525">
            <a:noFill/>
          </a:ln>
        </p:spPr>
        <p:txBody>
          <a:bodyPr wrap="none">
            <a:spAutoFit/>
          </a:bodyPr>
          <a:lstStyle/>
          <a:p>
            <a:pPr eaLnBrk="1" hangingPunct="1">
              <a:lnSpc>
                <a:spcPct val="80000"/>
              </a:lnSpc>
              <a:spcBef>
                <a:spcPct val="20000"/>
              </a:spcBef>
            </a:pPr>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蕃 ，形容词作使动， 使之蕃盛</a:t>
            </a:r>
            <a:endParaRPr lang="zh-CN" altLang="en-US" sz="28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50202" name="文本框 31766" title=""/>
          <p:cNvSpPr txBox="1"/>
          <p:nvPr>
            <p:custDataLst>
              <p:tags r:id="rId17"/>
            </p:custDataLst>
          </p:nvPr>
        </p:nvSpPr>
        <p:spPr>
          <a:xfrm>
            <a:off x="1512570" y="1075055"/>
            <a:ext cx="1824355" cy="435610"/>
          </a:xfrm>
          <a:prstGeom prst="rect">
            <a:avLst/>
          </a:prstGeom>
          <a:noFill/>
          <a:ln w="9525">
            <a:noFill/>
          </a:ln>
        </p:spPr>
        <p:txBody>
          <a:bodyPr wrap="square">
            <a:spAutoFit/>
          </a:bodyPr>
          <a:lstStyle/>
          <a:p>
            <a:pPr eaLnBrk="1" hangingPunct="1">
              <a:lnSpc>
                <a:spcPct val="80000"/>
              </a:lnSpc>
              <a:spcBef>
                <a:spcPct val="20000"/>
              </a:spcBef>
            </a:pPr>
            <a:r>
              <a:rPr lang="zh-CN" altLang="en-US" sz="2800" b="1">
                <a:solidFill>
                  <a:srgbClr val="660066"/>
                </a:solidFill>
                <a:latin typeface="华文中宋" panose="02010600040101010101" charset="-122"/>
                <a:ea typeface="华文中宋" panose="02010600040101010101" charset="-122"/>
              </a:rPr>
              <a:t>名</a:t>
            </a:r>
            <a:r>
              <a:rPr lang="zh-CN" altLang="en-US" sz="2800" b="1">
                <a:latin typeface="华文中宋" panose="02010600040101010101" charset="-122"/>
                <a:ea typeface="华文中宋" panose="02010600040101010101" charset="-122"/>
              </a:rPr>
              <a:t>我故当</a:t>
            </a:r>
            <a:endParaRPr lang="zh-CN" altLang="en-US" sz="2400" b="1">
              <a:solidFill>
                <a:srgbClr val="66FFFF"/>
              </a:solidFill>
              <a:latin typeface="华文中宋" panose="02010600040101010101" charset="-122"/>
              <a:ea typeface="华文中宋" panose="02010600040101010101" charset="-122"/>
            </a:endParaRPr>
          </a:p>
        </p:txBody>
      </p:sp>
      <p:sp>
        <p:nvSpPr>
          <p:cNvPr id="50203" name="文本框 31767" title=""/>
          <p:cNvSpPr txBox="1"/>
          <p:nvPr>
            <p:custDataLst>
              <p:tags r:id="rId18"/>
            </p:custDataLst>
          </p:nvPr>
        </p:nvSpPr>
        <p:spPr>
          <a:xfrm>
            <a:off x="1512570" y="1767205"/>
            <a:ext cx="1870710" cy="435610"/>
          </a:xfrm>
          <a:prstGeom prst="rect">
            <a:avLst/>
          </a:prstGeom>
          <a:noFill/>
          <a:ln w="9525">
            <a:noFill/>
          </a:ln>
        </p:spPr>
        <p:txBody>
          <a:bodyPr wrap="square">
            <a:spAutoFit/>
          </a:bodyPr>
          <a:lstStyle/>
          <a:p>
            <a:pPr eaLnBrk="1" hangingPunct="1">
              <a:lnSpc>
                <a:spcPct val="80000"/>
              </a:lnSpc>
              <a:spcBef>
                <a:spcPct val="20000"/>
              </a:spcBef>
            </a:pPr>
            <a:r>
              <a:rPr lang="zh-CN" altLang="en-US" sz="2800" b="1">
                <a:latin typeface="华文中宋" panose="02010600040101010101" charset="-122"/>
                <a:ea typeface="华文中宋" panose="02010600040101010101" charset="-122"/>
              </a:rPr>
              <a:t>驼</a:t>
            </a:r>
            <a:r>
              <a:rPr lang="zh-CN" altLang="en-US" sz="2800" b="1">
                <a:solidFill>
                  <a:srgbClr val="660066"/>
                </a:solidFill>
                <a:latin typeface="华文中宋" panose="02010600040101010101" charset="-122"/>
                <a:ea typeface="华文中宋" panose="02010600040101010101" charset="-122"/>
              </a:rPr>
              <a:t>业</a:t>
            </a:r>
            <a:r>
              <a:rPr lang="zh-CN" altLang="en-US" sz="2800" b="1">
                <a:latin typeface="华文中宋" panose="02010600040101010101" charset="-122"/>
                <a:ea typeface="华文中宋" panose="02010600040101010101" charset="-122"/>
              </a:rPr>
              <a:t>种树</a:t>
            </a:r>
            <a:endParaRPr lang="zh-CN" altLang="en-US" sz="2400" b="1">
              <a:solidFill>
                <a:srgbClr val="66FFFF"/>
              </a:solidFill>
              <a:latin typeface="华文中宋" panose="02010600040101010101" charset="-122"/>
              <a:ea typeface="华文中宋" panose="02010600040101010101" charset="-122"/>
            </a:endParaRPr>
          </a:p>
        </p:txBody>
      </p:sp>
      <p:sp>
        <p:nvSpPr>
          <p:cNvPr id="508953" name="文本框 31768" title=""/>
          <p:cNvSpPr txBox="1"/>
          <p:nvPr>
            <p:custDataLst>
              <p:tags r:id="rId19"/>
            </p:custDataLst>
          </p:nvPr>
        </p:nvSpPr>
        <p:spPr>
          <a:xfrm>
            <a:off x="3442018" y="1022985"/>
            <a:ext cx="5526405" cy="521970"/>
          </a:xfrm>
          <a:prstGeom prst="rect">
            <a:avLst/>
          </a:prstGeom>
          <a:noFill/>
          <a:ln w="9525">
            <a:noFill/>
          </a:ln>
        </p:spPr>
        <p:txBody>
          <a:bodyPr wrap="none">
            <a:spAutoFit/>
          </a:bodyPr>
          <a:lstStyle/>
          <a:p>
            <a:pPr eaLnBrk="1" hangingPunct="1"/>
            <a:r>
              <a:rPr lang="zh-CN" altLang="en-US" sz="2800" b="1">
                <a:solidFill>
                  <a:srgbClr val="FF0000"/>
                </a:solidFill>
                <a:latin typeface="华文新魏" panose="02010800040101010101" charset="-122"/>
                <a:ea typeface="华文新魏" panose="02010800040101010101" charset="-122"/>
              </a:rPr>
              <a:t>名，名词名字，用作动词，起名字</a:t>
            </a:r>
            <a:endParaRPr lang="zh-CN" altLang="en-US" sz="2800" b="1">
              <a:solidFill>
                <a:srgbClr val="FF0000"/>
              </a:solidFill>
              <a:latin typeface="华文新魏" panose="02010800040101010101" charset="-122"/>
              <a:ea typeface="华文新魏" panose="02010800040101010101" charset="-122"/>
            </a:endParaRPr>
          </a:p>
        </p:txBody>
      </p:sp>
      <p:sp>
        <p:nvSpPr>
          <p:cNvPr id="508954" name="文本框 31769" title=""/>
          <p:cNvSpPr txBox="1"/>
          <p:nvPr>
            <p:custDataLst>
              <p:tags r:id="rId20"/>
            </p:custDataLst>
          </p:nvPr>
        </p:nvSpPr>
        <p:spPr>
          <a:xfrm>
            <a:off x="3336608" y="1745615"/>
            <a:ext cx="6959600" cy="521970"/>
          </a:xfrm>
          <a:prstGeom prst="rect">
            <a:avLst/>
          </a:prstGeom>
          <a:noFill/>
          <a:ln w="9525">
            <a:noFill/>
          </a:ln>
        </p:spPr>
        <p:txBody>
          <a:bodyPr>
            <a:spAutoFit/>
          </a:bodyPr>
          <a:lstStyle/>
          <a:p>
            <a:pPr eaLnBrk="1" hangingPunct="1"/>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业，名词用作意动，以</a:t>
            </a:r>
            <a:r>
              <a:rPr lang="en-US" altLang="zh-CN" sz="2800" b="1">
                <a:solidFill>
                  <a:srgbClr val="FF0000"/>
                </a:solidFill>
                <a:latin typeface="华文新魏" panose="02010800040101010101" charset="-122"/>
                <a:ea typeface="华文新魏" panose="02010800040101010101" charset="-122"/>
                <a:cs typeface="华文新魏" panose="02010800040101010101" charset="-122"/>
              </a:rPr>
              <a:t>……</a:t>
            </a:r>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为职业</a:t>
            </a:r>
            <a:endParaRPr lang="zh-CN" altLang="en-US" sz="2800" b="1">
              <a:solidFill>
                <a:srgbClr val="FF0000"/>
              </a:solidFill>
              <a:latin typeface="华文新魏" panose="02010800040101010101" charset="-122"/>
              <a:ea typeface="华文新魏" panose="02010800040101010101" charset="-122"/>
              <a:cs typeface="华文新魏" panose="020108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08953"/>
                                        </p:tgtEl>
                                        <p:attrNameLst>
                                          <p:attrName>style.visibility</p:attrName>
                                        </p:attrNameLst>
                                      </p:cBhvr>
                                      <p:to>
                                        <p:strVal val="visible"/>
                                      </p:to>
                                    </p:set>
                                    <p:anim calcmode="lin" valueType="num">
                                      <p:cBhvr additive="base">
                                        <p:cTn id="7" dur="500" fill="hold"/>
                                        <p:tgtEl>
                                          <p:spTgt spid="508953"/>
                                        </p:tgtEl>
                                        <p:attrNameLst>
                                          <p:attrName>ppt_x</p:attrName>
                                        </p:attrNameLst>
                                      </p:cBhvr>
                                      <p:tavLst>
                                        <p:tav tm="0">
                                          <p:val>
                                            <p:strVal val="1+#ppt_w/2"/>
                                          </p:val>
                                        </p:tav>
                                        <p:tav tm="100000">
                                          <p:val>
                                            <p:strVal val="#ppt_x"/>
                                          </p:val>
                                        </p:tav>
                                      </p:tavLst>
                                    </p:anim>
                                    <p:anim calcmode="lin" valueType="num">
                                      <p:cBhvr additive="base">
                                        <p:cTn id="8" dur="500" fill="hold"/>
                                        <p:tgtEl>
                                          <p:spTgt spid="50895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08954"/>
                                        </p:tgtEl>
                                        <p:attrNameLst>
                                          <p:attrName>style.visibility</p:attrName>
                                        </p:attrNameLst>
                                      </p:cBhvr>
                                      <p:to>
                                        <p:strVal val="visible"/>
                                      </p:to>
                                    </p:set>
                                    <p:anim calcmode="lin" valueType="num">
                                      <p:cBhvr additive="base">
                                        <p:cTn id="13" dur="500" fill="hold"/>
                                        <p:tgtEl>
                                          <p:spTgt spid="508954"/>
                                        </p:tgtEl>
                                        <p:attrNameLst>
                                          <p:attrName>ppt_x</p:attrName>
                                        </p:attrNameLst>
                                      </p:cBhvr>
                                      <p:tavLst>
                                        <p:tav tm="0">
                                          <p:val>
                                            <p:strVal val="1+#ppt_w/2"/>
                                          </p:val>
                                        </p:tav>
                                        <p:tav tm="100000">
                                          <p:val>
                                            <p:strVal val="#ppt_x"/>
                                          </p:val>
                                        </p:tav>
                                      </p:tavLst>
                                    </p:anim>
                                    <p:anim calcmode="lin" valueType="num">
                                      <p:cBhvr additive="base">
                                        <p:cTn id="14" dur="500" fill="hold"/>
                                        <p:tgtEl>
                                          <p:spTgt spid="5089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08941"/>
                                        </p:tgtEl>
                                        <p:attrNameLst>
                                          <p:attrName>style.visibility</p:attrName>
                                        </p:attrNameLst>
                                      </p:cBhvr>
                                      <p:to>
                                        <p:strVal val="visible"/>
                                      </p:to>
                                    </p:set>
                                    <p:anim calcmode="lin" valueType="num">
                                      <p:cBhvr additive="base">
                                        <p:cTn id="19" dur="500" fill="hold"/>
                                        <p:tgtEl>
                                          <p:spTgt spid="508941"/>
                                        </p:tgtEl>
                                        <p:attrNameLst>
                                          <p:attrName>ppt_x</p:attrName>
                                        </p:attrNameLst>
                                      </p:cBhvr>
                                      <p:tavLst>
                                        <p:tav tm="0">
                                          <p:val>
                                            <p:strVal val="1+#ppt_w/2"/>
                                          </p:val>
                                        </p:tav>
                                        <p:tav tm="100000">
                                          <p:val>
                                            <p:strVal val="#ppt_x"/>
                                          </p:val>
                                        </p:tav>
                                      </p:tavLst>
                                    </p:anim>
                                    <p:anim calcmode="lin" valueType="num">
                                      <p:cBhvr additive="base">
                                        <p:cTn id="20" dur="500" fill="hold"/>
                                        <p:tgtEl>
                                          <p:spTgt spid="50894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08942"/>
                                        </p:tgtEl>
                                        <p:attrNameLst>
                                          <p:attrName>style.visibility</p:attrName>
                                        </p:attrNameLst>
                                      </p:cBhvr>
                                      <p:to>
                                        <p:strVal val="visible"/>
                                      </p:to>
                                    </p:set>
                                    <p:anim calcmode="lin" valueType="num">
                                      <p:cBhvr additive="base">
                                        <p:cTn id="25" dur="500" fill="hold"/>
                                        <p:tgtEl>
                                          <p:spTgt spid="508942"/>
                                        </p:tgtEl>
                                        <p:attrNameLst>
                                          <p:attrName>ppt_x</p:attrName>
                                        </p:attrNameLst>
                                      </p:cBhvr>
                                      <p:tavLst>
                                        <p:tav tm="0">
                                          <p:val>
                                            <p:strVal val="1+#ppt_w/2"/>
                                          </p:val>
                                        </p:tav>
                                        <p:tav tm="100000">
                                          <p:val>
                                            <p:strVal val="#ppt_x"/>
                                          </p:val>
                                        </p:tav>
                                      </p:tavLst>
                                    </p:anim>
                                    <p:anim calcmode="lin" valueType="num">
                                      <p:cBhvr additive="base">
                                        <p:cTn id="26" dur="500" fill="hold"/>
                                        <p:tgtEl>
                                          <p:spTgt spid="50894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08943"/>
                                        </p:tgtEl>
                                        <p:attrNameLst>
                                          <p:attrName>style.visibility</p:attrName>
                                        </p:attrNameLst>
                                      </p:cBhvr>
                                      <p:to>
                                        <p:strVal val="visible"/>
                                      </p:to>
                                    </p:set>
                                    <p:anim calcmode="lin" valueType="num">
                                      <p:cBhvr additive="base">
                                        <p:cTn id="31" dur="500" fill="hold"/>
                                        <p:tgtEl>
                                          <p:spTgt spid="508943"/>
                                        </p:tgtEl>
                                        <p:attrNameLst>
                                          <p:attrName>ppt_x</p:attrName>
                                        </p:attrNameLst>
                                      </p:cBhvr>
                                      <p:tavLst>
                                        <p:tav tm="0">
                                          <p:val>
                                            <p:strVal val="1+#ppt_w/2"/>
                                          </p:val>
                                        </p:tav>
                                        <p:tav tm="100000">
                                          <p:val>
                                            <p:strVal val="#ppt_x"/>
                                          </p:val>
                                        </p:tav>
                                      </p:tavLst>
                                    </p:anim>
                                    <p:anim calcmode="lin" valueType="num">
                                      <p:cBhvr additive="base">
                                        <p:cTn id="32" dur="500" fill="hold"/>
                                        <p:tgtEl>
                                          <p:spTgt spid="50894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08944"/>
                                        </p:tgtEl>
                                        <p:attrNameLst>
                                          <p:attrName>style.visibility</p:attrName>
                                        </p:attrNameLst>
                                      </p:cBhvr>
                                      <p:to>
                                        <p:strVal val="visible"/>
                                      </p:to>
                                    </p:set>
                                    <p:anim calcmode="lin" valueType="num">
                                      <p:cBhvr additive="base">
                                        <p:cTn id="37" dur="500" fill="hold"/>
                                        <p:tgtEl>
                                          <p:spTgt spid="508944"/>
                                        </p:tgtEl>
                                        <p:attrNameLst>
                                          <p:attrName>ppt_x</p:attrName>
                                        </p:attrNameLst>
                                      </p:cBhvr>
                                      <p:tavLst>
                                        <p:tav tm="0">
                                          <p:val>
                                            <p:strVal val="1+#ppt_w/2"/>
                                          </p:val>
                                        </p:tav>
                                        <p:tav tm="100000">
                                          <p:val>
                                            <p:strVal val="#ppt_x"/>
                                          </p:val>
                                        </p:tav>
                                      </p:tavLst>
                                    </p:anim>
                                    <p:anim calcmode="lin" valueType="num">
                                      <p:cBhvr additive="base">
                                        <p:cTn id="38" dur="500" fill="hold"/>
                                        <p:tgtEl>
                                          <p:spTgt spid="5089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41" grpId="0"/>
      <p:bldP spid="508942" grpId="0"/>
      <p:bldP spid="508943" grpId="0"/>
      <p:bldP spid="508944" grpId="0"/>
      <p:bldP spid="508953" grpId="0"/>
      <p:bldP spid="508954"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3" name="直接连接符 2"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2346325" cy="521970"/>
          </a:xfrm>
          <a:prstGeom prst="rect">
            <a:avLst/>
          </a:prstGeom>
          <a:noFill/>
        </p:spPr>
        <p:txBody>
          <a:bodyPr wrap="square" rtlCol="0">
            <a:spAutoFit/>
          </a:bodyPr>
          <a:lstStyle/>
          <a:p>
            <a:pPr algn="ctr"/>
            <a:r>
              <a:rPr lang="zh-CN" sz="2800" b="1">
                <a:solidFill>
                  <a:srgbClr val="002060"/>
                </a:solidFill>
                <a:latin typeface="华文中宋" panose="02010600040101010101" charset="-122"/>
                <a:ea typeface="华文中宋" panose="02010600040101010101" charset="-122"/>
                <a:sym typeface="+mn-ea"/>
              </a:rPr>
              <a:t>文言知识积累</a:t>
            </a:r>
            <a:endParaRPr lang="zh-CN"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0186" name="文本框 31750" title=""/>
          <p:cNvSpPr txBox="1"/>
          <p:nvPr>
            <p:custDataLst>
              <p:tags r:id="rId8"/>
            </p:custDataLst>
          </p:nvPr>
        </p:nvSpPr>
        <p:spPr>
          <a:xfrm>
            <a:off x="393065" y="1808480"/>
            <a:ext cx="643890" cy="2306955"/>
          </a:xfrm>
          <a:prstGeom prst="rect">
            <a:avLst/>
          </a:prstGeom>
          <a:noFill/>
          <a:ln w="9525">
            <a:noFill/>
          </a:ln>
        </p:spPr>
        <p:txBody>
          <a:bodyPr wrap="square">
            <a:spAutoFit/>
          </a:bodyPr>
          <a:lstStyle/>
          <a:p>
            <a:pPr eaLnBrk="1" hangingPunct="1"/>
            <a:r>
              <a:rPr lang="zh-CN" altLang="en-US" sz="3600" b="1">
                <a:solidFill>
                  <a:srgbClr val="990099"/>
                </a:solidFill>
                <a:latin typeface="方正粗黑宋简体" panose="02000000000000000000" charset="-122"/>
                <a:ea typeface="方正粗黑宋简体" panose="02000000000000000000" charset="-122"/>
              </a:rPr>
              <a:t>词类活用</a:t>
            </a:r>
            <a:endParaRPr lang="zh-CN" altLang="en-US" sz="3600" b="1">
              <a:solidFill>
                <a:srgbClr val="990099"/>
              </a:solidFill>
              <a:latin typeface="方正粗黑宋简体" panose="02000000000000000000" charset="-122"/>
              <a:ea typeface="方正粗黑宋简体" panose="02000000000000000000" charset="-122"/>
            </a:endParaRPr>
          </a:p>
        </p:txBody>
      </p:sp>
      <p:sp>
        <p:nvSpPr>
          <p:cNvPr id="50181" name="文本框 31745" title=""/>
          <p:cNvSpPr txBox="1"/>
          <p:nvPr>
            <p:custDataLst>
              <p:tags r:id="rId9"/>
            </p:custDataLst>
          </p:nvPr>
        </p:nvSpPr>
        <p:spPr>
          <a:xfrm>
            <a:off x="1599565" y="1285240"/>
            <a:ext cx="4158615" cy="435610"/>
          </a:xfrm>
          <a:prstGeom prst="rect">
            <a:avLst/>
          </a:prstGeom>
          <a:noFill/>
          <a:ln w="9525">
            <a:noFill/>
          </a:ln>
        </p:spPr>
        <p:txBody>
          <a:bodyPr wrap="square">
            <a:spAutoFit/>
          </a:bodyPr>
          <a:lstStyle/>
          <a:p>
            <a:pPr eaLnBrk="1" hangingPunct="1">
              <a:lnSpc>
                <a:spcPct val="80000"/>
              </a:lnSpc>
              <a:spcBef>
                <a:spcPct val="20000"/>
              </a:spcBef>
            </a:pPr>
            <a:r>
              <a:rPr lang="zh-CN" altLang="en-GB" sz="2800" b="1">
                <a:latin typeface="华文中宋" panose="02010600040101010101" charset="-122"/>
                <a:ea typeface="华文中宋" panose="02010600040101010101" charset="-122"/>
              </a:rPr>
              <a:t>甚者</a:t>
            </a:r>
            <a:r>
              <a:rPr lang="zh-CN" altLang="en-GB" sz="2800" b="1">
                <a:solidFill>
                  <a:srgbClr val="990099"/>
                </a:solidFill>
                <a:latin typeface="华文中宋" panose="02010600040101010101" charset="-122"/>
                <a:ea typeface="华文中宋" panose="02010600040101010101" charset="-122"/>
              </a:rPr>
              <a:t>爪</a:t>
            </a:r>
            <a:r>
              <a:rPr lang="zh-CN" altLang="en-GB" sz="2800" b="1">
                <a:latin typeface="华文中宋" panose="02010600040101010101" charset="-122"/>
                <a:ea typeface="华文中宋" panose="02010600040101010101" charset="-122"/>
              </a:rPr>
              <a:t>其肤以验其生枯</a:t>
            </a:r>
            <a:endParaRPr lang="zh-CN" altLang="en-US" sz="2400" b="1">
              <a:solidFill>
                <a:srgbClr val="66FFFF"/>
              </a:solidFill>
              <a:latin typeface="华文中宋" panose="02010600040101010101" charset="-122"/>
              <a:ea typeface="华文中宋" panose="02010600040101010101" charset="-122"/>
            </a:endParaRPr>
          </a:p>
        </p:txBody>
      </p:sp>
      <p:sp>
        <p:nvSpPr>
          <p:cNvPr id="50182" name="文本框 31746" title=""/>
          <p:cNvSpPr txBox="1"/>
          <p:nvPr>
            <p:custDataLst>
              <p:tags r:id="rId10"/>
            </p:custDataLst>
          </p:nvPr>
        </p:nvSpPr>
        <p:spPr>
          <a:xfrm>
            <a:off x="1599565" y="2866390"/>
            <a:ext cx="3790950" cy="435610"/>
          </a:xfrm>
          <a:prstGeom prst="rect">
            <a:avLst/>
          </a:prstGeom>
          <a:noFill/>
          <a:ln w="9525">
            <a:noFill/>
          </a:ln>
        </p:spPr>
        <p:txBody>
          <a:bodyPr>
            <a:spAutoFit/>
          </a:bodyPr>
          <a:lstStyle/>
          <a:p>
            <a:pPr eaLnBrk="1" hangingPunct="1">
              <a:lnSpc>
                <a:spcPct val="80000"/>
              </a:lnSpc>
              <a:spcBef>
                <a:spcPct val="20000"/>
              </a:spcBef>
            </a:pPr>
            <a:r>
              <a:rPr lang="zh-CN" altLang="en-GB" sz="2800" b="1">
                <a:solidFill>
                  <a:srgbClr val="990099"/>
                </a:solidFill>
                <a:latin typeface="华文中宋" panose="02010600040101010101" charset="-122"/>
                <a:ea typeface="华文中宋" panose="02010600040101010101" charset="-122"/>
              </a:rPr>
              <a:t>长</a:t>
            </a:r>
            <a:r>
              <a:rPr lang="zh-CN" altLang="en-GB" sz="2800" b="1">
                <a:latin typeface="华文中宋" panose="02010600040101010101" charset="-122"/>
                <a:ea typeface="华文中宋" panose="02010600040101010101" charset="-122"/>
              </a:rPr>
              <a:t>人者好</a:t>
            </a:r>
            <a:r>
              <a:rPr lang="zh-CN" altLang="en-GB" sz="2800" b="1">
                <a:solidFill>
                  <a:srgbClr val="990099"/>
                </a:solidFill>
                <a:latin typeface="华文中宋" panose="02010600040101010101" charset="-122"/>
                <a:ea typeface="华文中宋" panose="02010600040101010101" charset="-122"/>
              </a:rPr>
              <a:t>烦</a:t>
            </a:r>
            <a:r>
              <a:rPr lang="zh-CN" altLang="en-GB" sz="2800" b="1">
                <a:latin typeface="华文中宋" panose="02010600040101010101" charset="-122"/>
                <a:ea typeface="华文中宋" panose="02010600040101010101" charset="-122"/>
              </a:rPr>
              <a:t>其令</a:t>
            </a:r>
            <a:endParaRPr lang="zh-CN" altLang="en-GB" sz="2800" b="1">
              <a:latin typeface="华文中宋" panose="02010600040101010101" charset="-122"/>
              <a:ea typeface="华文中宋" panose="02010600040101010101" charset="-122"/>
            </a:endParaRPr>
          </a:p>
        </p:txBody>
      </p:sp>
      <p:sp>
        <p:nvSpPr>
          <p:cNvPr id="50183" name="文本框 31747" title=""/>
          <p:cNvSpPr txBox="1"/>
          <p:nvPr>
            <p:custDataLst>
              <p:tags r:id="rId11"/>
            </p:custDataLst>
          </p:nvPr>
        </p:nvSpPr>
        <p:spPr>
          <a:xfrm>
            <a:off x="1599565" y="3656965"/>
            <a:ext cx="2255838" cy="435610"/>
          </a:xfrm>
          <a:prstGeom prst="rect">
            <a:avLst/>
          </a:prstGeom>
          <a:noFill/>
          <a:ln w="9525">
            <a:noFill/>
          </a:ln>
        </p:spPr>
        <p:txBody>
          <a:bodyPr>
            <a:spAutoFit/>
          </a:bodyPr>
          <a:lstStyle/>
          <a:p>
            <a:pPr eaLnBrk="1" hangingPunct="1">
              <a:lnSpc>
                <a:spcPct val="80000"/>
              </a:lnSpc>
              <a:spcBef>
                <a:spcPct val="20000"/>
              </a:spcBef>
            </a:pPr>
            <a:r>
              <a:rPr lang="zh-CN" altLang="en-GB" sz="2800" b="1">
                <a:latin typeface="华文中宋" panose="02010600040101010101" charset="-122"/>
                <a:ea typeface="华文中宋" panose="02010600040101010101" charset="-122"/>
              </a:rPr>
              <a:t>而卒以</a:t>
            </a:r>
            <a:r>
              <a:rPr lang="zh-CN" altLang="en-GB" sz="2800" b="1">
                <a:solidFill>
                  <a:srgbClr val="990099"/>
                </a:solidFill>
                <a:latin typeface="华文中宋" panose="02010600040101010101" charset="-122"/>
                <a:ea typeface="华文中宋" panose="02010600040101010101" charset="-122"/>
              </a:rPr>
              <a:t>祸</a:t>
            </a:r>
            <a:endParaRPr lang="zh-CN" altLang="en-US" sz="2800" b="1">
              <a:solidFill>
                <a:srgbClr val="990099"/>
              </a:solidFill>
              <a:latin typeface="华文中宋" panose="02010600040101010101" charset="-122"/>
              <a:ea typeface="华文中宋" panose="02010600040101010101" charset="-122"/>
            </a:endParaRPr>
          </a:p>
        </p:txBody>
      </p:sp>
      <p:sp>
        <p:nvSpPr>
          <p:cNvPr id="50189" name="文本框 31753" title=""/>
          <p:cNvSpPr txBox="1"/>
          <p:nvPr>
            <p:custDataLst>
              <p:tags r:id="rId12"/>
            </p:custDataLst>
          </p:nvPr>
        </p:nvSpPr>
        <p:spPr>
          <a:xfrm>
            <a:off x="1599565" y="4447540"/>
            <a:ext cx="4116705" cy="435610"/>
          </a:xfrm>
          <a:prstGeom prst="rect">
            <a:avLst/>
          </a:prstGeom>
          <a:noFill/>
          <a:ln w="9525">
            <a:noFill/>
          </a:ln>
        </p:spPr>
        <p:txBody>
          <a:bodyPr wrap="square">
            <a:spAutoFit/>
          </a:bodyPr>
          <a:lstStyle/>
          <a:p>
            <a:pPr eaLnBrk="1" hangingPunct="1">
              <a:lnSpc>
                <a:spcPct val="80000"/>
              </a:lnSpc>
              <a:spcBef>
                <a:spcPct val="20000"/>
              </a:spcBef>
            </a:pPr>
            <a:r>
              <a:rPr lang="zh-CN" altLang="en-US" sz="2800" b="1">
                <a:latin typeface="华文中宋" panose="02010600040101010101" charset="-122"/>
                <a:ea typeface="华文中宋" panose="02010600040101010101" charset="-122"/>
              </a:rPr>
              <a:t>又何以</a:t>
            </a:r>
            <a:r>
              <a:rPr lang="zh-CN" altLang="en-US" sz="2800" b="1">
                <a:solidFill>
                  <a:srgbClr val="990099"/>
                </a:solidFill>
                <a:latin typeface="华文中宋" panose="02010600040101010101" charset="-122"/>
                <a:ea typeface="华文中宋" panose="02010600040101010101" charset="-122"/>
              </a:rPr>
              <a:t>蕃</a:t>
            </a:r>
            <a:r>
              <a:rPr lang="zh-CN" altLang="en-US" sz="2800" b="1">
                <a:latin typeface="华文中宋" panose="02010600040101010101" charset="-122"/>
                <a:ea typeface="华文中宋" panose="02010600040101010101" charset="-122"/>
              </a:rPr>
              <a:t>吾生而</a:t>
            </a:r>
            <a:r>
              <a:rPr lang="zh-CN" altLang="en-US" sz="2800" b="1">
                <a:solidFill>
                  <a:srgbClr val="990099"/>
                </a:solidFill>
                <a:latin typeface="华文中宋" panose="02010600040101010101" charset="-122"/>
                <a:ea typeface="华文中宋" panose="02010600040101010101" charset="-122"/>
              </a:rPr>
              <a:t>安</a:t>
            </a:r>
            <a:r>
              <a:rPr lang="zh-CN" altLang="en-US" sz="2800" b="1">
                <a:latin typeface="华文中宋" panose="02010600040101010101" charset="-122"/>
                <a:ea typeface="华文中宋" panose="02010600040101010101" charset="-122"/>
              </a:rPr>
              <a:t>吾性</a:t>
            </a:r>
            <a:endParaRPr lang="zh-CN" altLang="en-US" sz="2400" b="1">
              <a:solidFill>
                <a:srgbClr val="66FFFF"/>
              </a:solidFill>
              <a:latin typeface="华文中宋" panose="02010600040101010101" charset="-122"/>
              <a:ea typeface="华文中宋" panose="02010600040101010101" charset="-122"/>
            </a:endParaRPr>
          </a:p>
        </p:txBody>
      </p:sp>
      <p:sp>
        <p:nvSpPr>
          <p:cNvPr id="508945" name="文本框 31760" title=""/>
          <p:cNvSpPr txBox="1"/>
          <p:nvPr>
            <p:custDataLst>
              <p:tags r:id="rId13"/>
            </p:custDataLst>
          </p:nvPr>
        </p:nvSpPr>
        <p:spPr>
          <a:xfrm>
            <a:off x="5822950" y="1285240"/>
            <a:ext cx="5250180" cy="435610"/>
          </a:xfrm>
          <a:prstGeom prst="rect">
            <a:avLst/>
          </a:prstGeom>
          <a:noFill/>
          <a:ln w="9525">
            <a:noFill/>
          </a:ln>
        </p:spPr>
        <p:txBody>
          <a:bodyPr wrap="square">
            <a:spAutoFit/>
          </a:bodyPr>
          <a:lstStyle/>
          <a:p>
            <a:pPr eaLnBrk="1" hangingPunct="1">
              <a:lnSpc>
                <a:spcPct val="80000"/>
              </a:lnSpc>
              <a:spcBef>
                <a:spcPct val="20000"/>
              </a:spcBef>
            </a:pPr>
            <a:r>
              <a:rPr lang="zh-CN" altLang="en-GB" sz="2800" b="1">
                <a:solidFill>
                  <a:srgbClr val="FF0000"/>
                </a:solidFill>
                <a:latin typeface="华文新魏" panose="02010800040101010101" charset="-122"/>
                <a:ea typeface="华文新魏" panose="02010800040101010101" charset="-122"/>
                <a:cs typeface="华文新魏" panose="02010800040101010101" charset="-122"/>
              </a:rPr>
              <a:t>  爪，名词用作动词，用指甲抓</a:t>
            </a:r>
            <a:endParaRPr lang="zh-CN" altLang="en-GB" sz="28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50197" name="文本框 31761" title=""/>
          <p:cNvSpPr txBox="1"/>
          <p:nvPr>
            <p:custDataLst>
              <p:tags r:id="rId14"/>
            </p:custDataLst>
          </p:nvPr>
        </p:nvSpPr>
        <p:spPr>
          <a:xfrm>
            <a:off x="1599565" y="2075815"/>
            <a:ext cx="3759200" cy="435610"/>
          </a:xfrm>
          <a:prstGeom prst="rect">
            <a:avLst/>
          </a:prstGeom>
          <a:noFill/>
          <a:ln w="9525">
            <a:noFill/>
          </a:ln>
        </p:spPr>
        <p:txBody>
          <a:bodyPr>
            <a:spAutoFit/>
          </a:bodyPr>
          <a:lstStyle/>
          <a:p>
            <a:pPr eaLnBrk="1" hangingPunct="1">
              <a:lnSpc>
                <a:spcPct val="80000"/>
              </a:lnSpc>
              <a:spcBef>
                <a:spcPct val="20000"/>
              </a:spcBef>
            </a:pPr>
            <a:r>
              <a:rPr lang="zh-CN" altLang="en-US" sz="2800" b="1">
                <a:latin typeface="华文中宋" panose="02010600040101010101" charset="-122"/>
                <a:ea typeface="华文中宋" panose="02010600040101010101" charset="-122"/>
              </a:rPr>
              <a:t>而木之性</a:t>
            </a:r>
            <a:r>
              <a:rPr lang="zh-CN" altLang="en-US" sz="2800" b="1">
                <a:solidFill>
                  <a:srgbClr val="990099"/>
                </a:solidFill>
                <a:latin typeface="华文中宋" panose="02010600040101010101" charset="-122"/>
                <a:ea typeface="华文中宋" panose="02010600040101010101" charset="-122"/>
              </a:rPr>
              <a:t>日</a:t>
            </a:r>
            <a:r>
              <a:rPr lang="zh-CN" altLang="en-US" sz="2800" b="1">
                <a:latin typeface="华文中宋" panose="02010600040101010101" charset="-122"/>
                <a:ea typeface="华文中宋" panose="02010600040101010101" charset="-122"/>
              </a:rPr>
              <a:t>以离</a:t>
            </a:r>
            <a:endParaRPr lang="zh-CN" altLang="en-US" sz="2800" b="1">
              <a:latin typeface="华文中宋" panose="02010600040101010101" charset="-122"/>
              <a:ea typeface="华文中宋" panose="02010600040101010101" charset="-122"/>
            </a:endParaRPr>
          </a:p>
        </p:txBody>
      </p:sp>
      <p:sp>
        <p:nvSpPr>
          <p:cNvPr id="508947" name="文本框 31762" title=""/>
          <p:cNvSpPr txBox="1"/>
          <p:nvPr>
            <p:custDataLst>
              <p:tags r:id="rId15"/>
            </p:custDataLst>
          </p:nvPr>
        </p:nvSpPr>
        <p:spPr>
          <a:xfrm>
            <a:off x="4610735" y="2032635"/>
            <a:ext cx="4368800" cy="521970"/>
          </a:xfrm>
          <a:prstGeom prst="rect">
            <a:avLst/>
          </a:prstGeom>
          <a:noFill/>
          <a:ln w="9525">
            <a:noFill/>
          </a:ln>
        </p:spPr>
        <p:txBody>
          <a:bodyPr>
            <a:spAutoFit/>
          </a:bodyPr>
          <a:lstStyle/>
          <a:p>
            <a:pPr eaLnBrk="1" hangingPunct="1">
              <a:spcBef>
                <a:spcPct val="50000"/>
              </a:spcBef>
            </a:pPr>
            <a:r>
              <a:rPr lang="zh-CN" altLang="en-US" sz="2800" b="1">
                <a:solidFill>
                  <a:srgbClr val="FF0000"/>
                </a:solidFill>
                <a:latin typeface="华文新魏" panose="02010800040101010101" charset="-122"/>
                <a:ea typeface="华文新魏" panose="02010800040101010101" charset="-122"/>
              </a:rPr>
              <a:t>日，名作状，一天天地</a:t>
            </a:r>
            <a:endParaRPr lang="zh-CN" altLang="en-US" sz="2800" b="1">
              <a:solidFill>
                <a:srgbClr val="FF0000"/>
              </a:solidFill>
              <a:latin typeface="华文新魏" panose="02010800040101010101" charset="-122"/>
              <a:ea typeface="华文新魏" panose="02010800040101010101" charset="-122"/>
            </a:endParaRPr>
          </a:p>
        </p:txBody>
      </p:sp>
      <p:sp>
        <p:nvSpPr>
          <p:cNvPr id="508948" name="文本框 31763" title=""/>
          <p:cNvSpPr txBox="1"/>
          <p:nvPr>
            <p:custDataLst>
              <p:tags r:id="rId16"/>
            </p:custDataLst>
          </p:nvPr>
        </p:nvSpPr>
        <p:spPr>
          <a:xfrm>
            <a:off x="4502150" y="2866390"/>
            <a:ext cx="5688965" cy="435610"/>
          </a:xfrm>
          <a:prstGeom prst="rect">
            <a:avLst/>
          </a:prstGeom>
          <a:noFill/>
          <a:ln w="9525">
            <a:noFill/>
          </a:ln>
        </p:spPr>
        <p:txBody>
          <a:bodyPr wrap="square">
            <a:spAutoFit/>
          </a:bodyPr>
          <a:lstStyle/>
          <a:p>
            <a:pPr eaLnBrk="1" hangingPunct="1">
              <a:lnSpc>
                <a:spcPct val="80000"/>
              </a:lnSpc>
              <a:spcBef>
                <a:spcPct val="20000"/>
              </a:spcBef>
            </a:pPr>
            <a:r>
              <a:rPr lang="zh-CN" altLang="en-GB" sz="2800" b="1">
                <a:solidFill>
                  <a:srgbClr val="FF0000"/>
                </a:solidFill>
                <a:latin typeface="华文新魏" panose="02010800040101010101" charset="-122"/>
                <a:ea typeface="华文新魏" panose="02010800040101010101" charset="-122"/>
              </a:rPr>
              <a:t>长，名词官长，用作动词，治理。</a:t>
            </a:r>
            <a:endParaRPr lang="zh-CN" altLang="en-GB" sz="2800" b="1">
              <a:solidFill>
                <a:srgbClr val="FF0000"/>
              </a:solidFill>
              <a:latin typeface="华文新魏" panose="02010800040101010101" charset="-122"/>
              <a:ea typeface="华文新魏" panose="02010800040101010101" charset="-122"/>
            </a:endParaRPr>
          </a:p>
        </p:txBody>
      </p:sp>
      <p:sp>
        <p:nvSpPr>
          <p:cNvPr id="508949" name="文本框 31764" title=""/>
          <p:cNvSpPr txBox="1"/>
          <p:nvPr>
            <p:custDataLst>
              <p:tags r:id="rId17"/>
            </p:custDataLst>
          </p:nvPr>
        </p:nvSpPr>
        <p:spPr>
          <a:xfrm>
            <a:off x="3542665" y="3594100"/>
            <a:ext cx="5226050" cy="521970"/>
          </a:xfrm>
          <a:prstGeom prst="rect">
            <a:avLst/>
          </a:prstGeom>
          <a:noFill/>
          <a:ln w="9525">
            <a:noFill/>
          </a:ln>
        </p:spPr>
        <p:txBody>
          <a:bodyPr wrap="square">
            <a:spAutoFit/>
          </a:bodyPr>
          <a:lstStyle/>
          <a:p>
            <a:pPr eaLnBrk="1" hangingPunct="1"/>
            <a:r>
              <a:rPr lang="zh-CN" altLang="en-GB" sz="2800" b="1">
                <a:solidFill>
                  <a:srgbClr val="FF0000"/>
                </a:solidFill>
                <a:latin typeface="华文新魏" panose="02010800040101010101" charset="-122"/>
                <a:ea typeface="华文新魏" panose="02010800040101010101" charset="-122"/>
                <a:cs typeface="华文新魏" panose="02010800040101010101" charset="-122"/>
              </a:rPr>
              <a:t> 祸，名词用作动词，造成灾祸</a:t>
            </a:r>
            <a:endParaRPr lang="zh-CN" altLang="en-GB" sz="28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508950" name="文本框 31765" title=""/>
          <p:cNvSpPr txBox="1"/>
          <p:nvPr>
            <p:custDataLst>
              <p:tags r:id="rId18"/>
            </p:custDataLst>
          </p:nvPr>
        </p:nvSpPr>
        <p:spPr>
          <a:xfrm>
            <a:off x="5677853" y="4447540"/>
            <a:ext cx="5019675" cy="435610"/>
          </a:xfrm>
          <a:prstGeom prst="rect">
            <a:avLst/>
          </a:prstGeom>
          <a:noFill/>
          <a:ln w="9525">
            <a:noFill/>
          </a:ln>
        </p:spPr>
        <p:txBody>
          <a:bodyPr>
            <a:spAutoFit/>
          </a:bodyPr>
          <a:lstStyle/>
          <a:p>
            <a:pPr eaLnBrk="1" hangingPunct="1">
              <a:lnSpc>
                <a:spcPct val="80000"/>
              </a:lnSpc>
              <a:spcBef>
                <a:spcPct val="20000"/>
              </a:spcBef>
            </a:pPr>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蕃，使</a:t>
            </a:r>
            <a:r>
              <a:rPr lang="en-US" altLang="zh-CN" sz="2800" b="1">
                <a:solidFill>
                  <a:srgbClr val="FF0000"/>
                </a:solidFill>
                <a:latin typeface="华文新魏" panose="02010800040101010101" charset="-122"/>
                <a:ea typeface="华文新魏" panose="02010800040101010101" charset="-122"/>
                <a:cs typeface="华文新魏" panose="02010800040101010101" charset="-122"/>
              </a:rPr>
              <a:t>……</a:t>
            </a:r>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繁衍   </a:t>
            </a:r>
            <a:r>
              <a:rPr lang="zh-CN" altLang="en-US" sz="2800" b="1">
                <a:solidFill>
                  <a:srgbClr val="FF0000"/>
                </a:solidFill>
                <a:latin typeface="华文新魏" panose="02010800040101010101" charset="-122"/>
                <a:ea typeface="华文新魏" panose="02010800040101010101" charset="-122"/>
                <a:cs typeface="华文新魏" panose="02010800040101010101" charset="-122"/>
                <a:sym typeface="+mn-ea"/>
              </a:rPr>
              <a:t>使…安顿</a:t>
            </a:r>
            <a:endParaRPr lang="zh-CN" altLang="en-US" sz="2800" b="1">
              <a:solidFill>
                <a:srgbClr val="FF0000"/>
              </a:solidFill>
              <a:latin typeface="华文新魏" panose="02010800040101010101" charset="-122"/>
              <a:ea typeface="华文新魏" panose="02010800040101010101" charset="-122"/>
              <a:cs typeface="华文新魏" panose="02010800040101010101" charset="-122"/>
              <a:sym typeface="+mn-ea"/>
            </a:endParaRPr>
          </a:p>
        </p:txBody>
      </p:sp>
      <p:pic>
        <p:nvPicPr>
          <p:cNvPr id="2" name="Picture 2"/>
          <p:cNvPicPr>
            <a:picLocks noChangeAspect="1"/>
          </p:cNvPicPr>
          <p:nvPr>
            <p:custDataLst>
              <p:tags r:id="rId20"/>
            </p:custDataLst>
          </p:nvPr>
        </p:nvPicPr>
        <p:blipFill>
          <a:blip r:embed="rId19"/>
          <a:stretch>
            <a:fillRect/>
          </a:stretch>
        </p:blipFill>
        <p:spPr>
          <a:xfrm flipH="1">
            <a:off x="11252200" y="10858500"/>
            <a:ext cx="0" cy="0"/>
          </a:xfrm>
          <a:prstGeom prst="rect">
            <a:avLst/>
          </a:prstGeom>
          <a:ln>
            <a:noFill/>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08945"/>
                                        </p:tgtEl>
                                        <p:attrNameLst>
                                          <p:attrName>style.visibility</p:attrName>
                                        </p:attrNameLst>
                                      </p:cBhvr>
                                      <p:to>
                                        <p:strVal val="visible"/>
                                      </p:to>
                                    </p:set>
                                    <p:anim calcmode="lin" valueType="num">
                                      <p:cBhvr additive="base">
                                        <p:cTn id="7" dur="500" fill="hold"/>
                                        <p:tgtEl>
                                          <p:spTgt spid="508945"/>
                                        </p:tgtEl>
                                        <p:attrNameLst>
                                          <p:attrName>ppt_x</p:attrName>
                                        </p:attrNameLst>
                                      </p:cBhvr>
                                      <p:tavLst>
                                        <p:tav tm="0">
                                          <p:val>
                                            <p:strVal val="1+#ppt_w/2"/>
                                          </p:val>
                                        </p:tav>
                                        <p:tav tm="100000">
                                          <p:val>
                                            <p:strVal val="#ppt_x"/>
                                          </p:val>
                                        </p:tav>
                                      </p:tavLst>
                                    </p:anim>
                                    <p:anim calcmode="lin" valueType="num">
                                      <p:cBhvr additive="base">
                                        <p:cTn id="8" dur="500" fill="hold"/>
                                        <p:tgtEl>
                                          <p:spTgt spid="50894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08947"/>
                                        </p:tgtEl>
                                        <p:attrNameLst>
                                          <p:attrName>style.visibility</p:attrName>
                                        </p:attrNameLst>
                                      </p:cBhvr>
                                      <p:to>
                                        <p:strVal val="visible"/>
                                      </p:to>
                                    </p:set>
                                    <p:anim calcmode="lin" valueType="num">
                                      <p:cBhvr additive="base">
                                        <p:cTn id="13" dur="500" fill="hold"/>
                                        <p:tgtEl>
                                          <p:spTgt spid="508947"/>
                                        </p:tgtEl>
                                        <p:attrNameLst>
                                          <p:attrName>ppt_x</p:attrName>
                                        </p:attrNameLst>
                                      </p:cBhvr>
                                      <p:tavLst>
                                        <p:tav tm="0">
                                          <p:val>
                                            <p:strVal val="1+#ppt_w/2"/>
                                          </p:val>
                                        </p:tav>
                                        <p:tav tm="100000">
                                          <p:val>
                                            <p:strVal val="#ppt_x"/>
                                          </p:val>
                                        </p:tav>
                                      </p:tavLst>
                                    </p:anim>
                                    <p:anim calcmode="lin" valueType="num">
                                      <p:cBhvr additive="base">
                                        <p:cTn id="14" dur="500" fill="hold"/>
                                        <p:tgtEl>
                                          <p:spTgt spid="50894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08948"/>
                                        </p:tgtEl>
                                        <p:attrNameLst>
                                          <p:attrName>style.visibility</p:attrName>
                                        </p:attrNameLst>
                                      </p:cBhvr>
                                      <p:to>
                                        <p:strVal val="visible"/>
                                      </p:to>
                                    </p:set>
                                    <p:anim calcmode="lin" valueType="num">
                                      <p:cBhvr additive="base">
                                        <p:cTn id="19" dur="500" fill="hold"/>
                                        <p:tgtEl>
                                          <p:spTgt spid="508948"/>
                                        </p:tgtEl>
                                        <p:attrNameLst>
                                          <p:attrName>ppt_x</p:attrName>
                                        </p:attrNameLst>
                                      </p:cBhvr>
                                      <p:tavLst>
                                        <p:tav tm="0">
                                          <p:val>
                                            <p:strVal val="1+#ppt_w/2"/>
                                          </p:val>
                                        </p:tav>
                                        <p:tav tm="100000">
                                          <p:val>
                                            <p:strVal val="#ppt_x"/>
                                          </p:val>
                                        </p:tav>
                                      </p:tavLst>
                                    </p:anim>
                                    <p:anim calcmode="lin" valueType="num">
                                      <p:cBhvr additive="base">
                                        <p:cTn id="20" dur="500" fill="hold"/>
                                        <p:tgtEl>
                                          <p:spTgt spid="50894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08949"/>
                                        </p:tgtEl>
                                        <p:attrNameLst>
                                          <p:attrName>style.visibility</p:attrName>
                                        </p:attrNameLst>
                                      </p:cBhvr>
                                      <p:to>
                                        <p:strVal val="visible"/>
                                      </p:to>
                                    </p:set>
                                    <p:anim calcmode="lin" valueType="num">
                                      <p:cBhvr additive="base">
                                        <p:cTn id="25" dur="500" fill="hold"/>
                                        <p:tgtEl>
                                          <p:spTgt spid="508949"/>
                                        </p:tgtEl>
                                        <p:attrNameLst>
                                          <p:attrName>ppt_x</p:attrName>
                                        </p:attrNameLst>
                                      </p:cBhvr>
                                      <p:tavLst>
                                        <p:tav tm="0">
                                          <p:val>
                                            <p:strVal val="1+#ppt_w/2"/>
                                          </p:val>
                                        </p:tav>
                                        <p:tav tm="100000">
                                          <p:val>
                                            <p:strVal val="#ppt_x"/>
                                          </p:val>
                                        </p:tav>
                                      </p:tavLst>
                                    </p:anim>
                                    <p:anim calcmode="lin" valueType="num">
                                      <p:cBhvr additive="base">
                                        <p:cTn id="26" dur="500" fill="hold"/>
                                        <p:tgtEl>
                                          <p:spTgt spid="50894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08950"/>
                                        </p:tgtEl>
                                        <p:attrNameLst>
                                          <p:attrName>style.visibility</p:attrName>
                                        </p:attrNameLst>
                                      </p:cBhvr>
                                      <p:to>
                                        <p:strVal val="visible"/>
                                      </p:to>
                                    </p:set>
                                    <p:anim calcmode="lin" valueType="num">
                                      <p:cBhvr additive="base">
                                        <p:cTn id="31" dur="500" fill="hold"/>
                                        <p:tgtEl>
                                          <p:spTgt spid="508950"/>
                                        </p:tgtEl>
                                        <p:attrNameLst>
                                          <p:attrName>ppt_x</p:attrName>
                                        </p:attrNameLst>
                                      </p:cBhvr>
                                      <p:tavLst>
                                        <p:tav tm="0">
                                          <p:val>
                                            <p:strVal val="1+#ppt_w/2"/>
                                          </p:val>
                                        </p:tav>
                                        <p:tav tm="100000">
                                          <p:val>
                                            <p:strVal val="#ppt_x"/>
                                          </p:val>
                                        </p:tav>
                                      </p:tavLst>
                                    </p:anim>
                                    <p:anim calcmode="lin" valueType="num">
                                      <p:cBhvr additive="base">
                                        <p:cTn id="32" dur="500" fill="hold"/>
                                        <p:tgtEl>
                                          <p:spTgt spid="5089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45" grpId="0"/>
      <p:bldP spid="508947" grpId="0"/>
      <p:bldP spid="508948" grpId="0"/>
      <p:bldP spid="508949" grpId="0"/>
      <p:bldP spid="508950" grpId="0"/>
    </p:bldLst>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3" name="直接连接符 2"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2346325" cy="521970"/>
          </a:xfrm>
          <a:prstGeom prst="rect">
            <a:avLst/>
          </a:prstGeom>
          <a:noFill/>
        </p:spPr>
        <p:txBody>
          <a:bodyPr wrap="square" rtlCol="0">
            <a:spAutoFit/>
          </a:bodyPr>
          <a:lstStyle/>
          <a:p>
            <a:pPr algn="ctr"/>
            <a:r>
              <a:rPr lang="zh-CN" sz="2800" b="1">
                <a:solidFill>
                  <a:srgbClr val="002060"/>
                </a:solidFill>
                <a:latin typeface="华文中宋" panose="02010600040101010101" charset="-122"/>
                <a:ea typeface="华文中宋" panose="02010600040101010101" charset="-122"/>
                <a:sym typeface="+mn-ea"/>
              </a:rPr>
              <a:t>文言知识积累</a:t>
            </a:r>
            <a:endParaRPr lang="zh-CN"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0186" name="文本框 31750" title=""/>
          <p:cNvSpPr txBox="1"/>
          <p:nvPr>
            <p:custDataLst>
              <p:tags r:id="rId8"/>
            </p:custDataLst>
          </p:nvPr>
        </p:nvSpPr>
        <p:spPr>
          <a:xfrm>
            <a:off x="393065" y="1808480"/>
            <a:ext cx="643890" cy="2306955"/>
          </a:xfrm>
          <a:prstGeom prst="rect">
            <a:avLst/>
          </a:prstGeom>
          <a:noFill/>
          <a:ln w="9525">
            <a:noFill/>
          </a:ln>
        </p:spPr>
        <p:txBody>
          <a:bodyPr wrap="square">
            <a:spAutoFit/>
          </a:bodyPr>
          <a:lstStyle/>
          <a:p>
            <a:pPr eaLnBrk="1" hangingPunct="1"/>
            <a:r>
              <a:rPr lang="zh-CN" altLang="en-US" sz="3600" b="1">
                <a:solidFill>
                  <a:srgbClr val="990099"/>
                </a:solidFill>
                <a:latin typeface="方正粗黑宋简体" panose="02000000000000000000" charset="-122"/>
                <a:ea typeface="方正粗黑宋简体" panose="02000000000000000000" charset="-122"/>
              </a:rPr>
              <a:t>特殊句式</a:t>
            </a:r>
            <a:endParaRPr lang="zh-CN" altLang="en-US" sz="3600" b="1">
              <a:solidFill>
                <a:srgbClr val="990099"/>
              </a:solidFill>
              <a:latin typeface="方正粗黑宋简体" panose="02000000000000000000" charset="-122"/>
              <a:ea typeface="方正粗黑宋简体" panose="02000000000000000000" charset="-122"/>
            </a:endParaRPr>
          </a:p>
        </p:txBody>
      </p:sp>
      <p:sp>
        <p:nvSpPr>
          <p:cNvPr id="52231" name="文本框 32772" title=""/>
          <p:cNvSpPr txBox="1"/>
          <p:nvPr>
            <p:custDataLst>
              <p:tags r:id="rId9"/>
            </p:custDataLst>
          </p:nvPr>
        </p:nvSpPr>
        <p:spPr>
          <a:xfrm>
            <a:off x="1452880" y="1167765"/>
            <a:ext cx="5321935" cy="3438525"/>
          </a:xfrm>
          <a:prstGeom prst="rect">
            <a:avLst/>
          </a:prstGeom>
          <a:noFill/>
          <a:ln w="9525">
            <a:noFill/>
          </a:ln>
        </p:spPr>
        <p:txBody>
          <a:bodyPr wrap="square">
            <a:spAutoFit/>
          </a:bodyPr>
          <a:lstStyle/>
          <a:p>
            <a:pPr eaLnBrk="1" hangingPunct="1">
              <a:lnSpc>
                <a:spcPct val="170000"/>
              </a:lnSpc>
            </a:pPr>
            <a:r>
              <a:rPr lang="zh-CN" altLang="en-US" sz="3200" b="1">
                <a:latin typeface="华文中宋" panose="02010600040101010101" charset="-122"/>
                <a:ea typeface="华文中宋" panose="02010600040101010101" charset="-122"/>
              </a:rPr>
              <a:t>故不我若也。</a:t>
            </a:r>
            <a:endParaRPr lang="zh-CN" altLang="en-US" sz="3200" b="1">
              <a:latin typeface="华文中宋" panose="02010600040101010101" charset="-122"/>
              <a:ea typeface="华文中宋" panose="02010600040101010101" charset="-122"/>
            </a:endParaRPr>
          </a:p>
          <a:p>
            <a:pPr eaLnBrk="1" hangingPunct="1">
              <a:lnSpc>
                <a:spcPct val="170000"/>
              </a:lnSpc>
            </a:pPr>
            <a:r>
              <a:rPr lang="zh-CN" altLang="en-US" sz="3200" b="1">
                <a:latin typeface="华文中宋" panose="02010600040101010101" charset="-122"/>
                <a:ea typeface="华文中宋" panose="02010600040101010101" charset="-122"/>
              </a:rPr>
              <a:t>吾又何能为哉？</a:t>
            </a:r>
            <a:endParaRPr lang="zh-CN" altLang="en-US" sz="3200" b="1">
              <a:latin typeface="华文中宋" panose="02010600040101010101" charset="-122"/>
              <a:ea typeface="华文中宋" panose="02010600040101010101" charset="-122"/>
            </a:endParaRPr>
          </a:p>
          <a:p>
            <a:pPr eaLnBrk="1" hangingPunct="1">
              <a:lnSpc>
                <a:spcPct val="170000"/>
              </a:lnSpc>
            </a:pPr>
            <a:r>
              <a:rPr lang="zh-CN" altLang="en-US" sz="3200" b="1">
                <a:latin typeface="华文中宋" panose="02010600040101010101" charset="-122"/>
                <a:ea typeface="华文中宋" panose="02010600040101010101" charset="-122"/>
              </a:rPr>
              <a:t>又何以蕃吾生而安吾性耶？</a:t>
            </a:r>
            <a:endParaRPr lang="zh-CN" altLang="en-US" sz="3200" b="1">
              <a:latin typeface="华文中宋" panose="02010600040101010101" charset="-122"/>
              <a:ea typeface="华文中宋" panose="02010600040101010101" charset="-122"/>
            </a:endParaRPr>
          </a:p>
          <a:p>
            <a:pPr eaLnBrk="1" hangingPunct="1">
              <a:lnSpc>
                <a:spcPct val="170000"/>
              </a:lnSpc>
            </a:pPr>
            <a:r>
              <a:rPr lang="zh-CN" altLang="en-US" sz="3200" b="1">
                <a:latin typeface="华文中宋" panose="02010600040101010101" charset="-122"/>
                <a:ea typeface="华文中宋" panose="02010600040101010101" charset="-122"/>
              </a:rPr>
              <a:t>以子之道，移之官理，可乎？</a:t>
            </a:r>
            <a:endParaRPr lang="zh-CN" altLang="en-US" sz="3200" b="1">
              <a:latin typeface="华文中宋" panose="02010600040101010101" charset="-122"/>
              <a:ea typeface="华文中宋" panose="02010600040101010101" charset="-122"/>
            </a:endParaRPr>
          </a:p>
        </p:txBody>
      </p:sp>
      <p:sp>
        <p:nvSpPr>
          <p:cNvPr id="509959" name="文本框 32775" title=""/>
          <p:cNvSpPr txBox="1"/>
          <p:nvPr>
            <p:custDataLst>
              <p:tags r:id="rId10"/>
            </p:custDataLst>
          </p:nvPr>
        </p:nvSpPr>
        <p:spPr>
          <a:xfrm>
            <a:off x="4025900" y="1468120"/>
            <a:ext cx="4784725" cy="583565"/>
          </a:xfrm>
          <a:prstGeom prst="rect">
            <a:avLst/>
          </a:prstGeom>
          <a:noFill/>
          <a:ln w="9525">
            <a:noFill/>
          </a:ln>
        </p:spPr>
        <p:txBody>
          <a:bodyPr wrap="square">
            <a:spAutoFit/>
          </a:bodyPr>
          <a:lstStyle/>
          <a:p>
            <a:pPr eaLnBrk="1" hangingPunct="1"/>
            <a:r>
              <a:rPr lang="zh-CN" altLang="en-US" sz="3200" b="1">
                <a:solidFill>
                  <a:srgbClr val="FF0000"/>
                </a:solidFill>
                <a:latin typeface="华文新魏" panose="02010800040101010101" charset="-122"/>
                <a:ea typeface="华文新魏" panose="02010800040101010101" charset="-122"/>
              </a:rPr>
              <a:t>宾语前置，故不若我也。</a:t>
            </a:r>
            <a:endParaRPr lang="zh-CN" altLang="en-US" sz="3200" b="1">
              <a:solidFill>
                <a:srgbClr val="FF0000"/>
              </a:solidFill>
              <a:latin typeface="华文新魏" panose="02010800040101010101" charset="-122"/>
              <a:ea typeface="华文新魏" panose="02010800040101010101" charset="-122"/>
            </a:endParaRPr>
          </a:p>
        </p:txBody>
      </p:sp>
      <p:sp>
        <p:nvSpPr>
          <p:cNvPr id="509960" name="文本框 32776" title=""/>
          <p:cNvSpPr txBox="1"/>
          <p:nvPr>
            <p:custDataLst>
              <p:tags r:id="rId11"/>
            </p:custDataLst>
          </p:nvPr>
        </p:nvSpPr>
        <p:spPr>
          <a:xfrm>
            <a:off x="4488815" y="2304415"/>
            <a:ext cx="3609975" cy="583565"/>
          </a:xfrm>
          <a:prstGeom prst="rect">
            <a:avLst/>
          </a:prstGeom>
          <a:noFill/>
          <a:ln w="9525">
            <a:noFill/>
          </a:ln>
        </p:spPr>
        <p:txBody>
          <a:bodyPr wrap="square">
            <a:spAutoFit/>
          </a:bodyPr>
          <a:lstStyle/>
          <a:p>
            <a:pPr eaLnBrk="1" hangingPunct="1">
              <a:spcBef>
                <a:spcPct val="50000"/>
              </a:spcBef>
            </a:pPr>
            <a:r>
              <a:rPr lang="zh-CN" altLang="en-US" sz="3200" b="1">
                <a:solidFill>
                  <a:srgbClr val="FF0000"/>
                </a:solidFill>
                <a:latin typeface="华文新魏" panose="02010800040101010101" charset="-122"/>
                <a:ea typeface="华文新魏" panose="02010800040101010101" charset="-122"/>
              </a:rPr>
              <a:t>宾语前置，能为何</a:t>
            </a:r>
            <a:endParaRPr lang="zh-CN" altLang="en-US" sz="3200" b="1">
              <a:solidFill>
                <a:srgbClr val="FF0000"/>
              </a:solidFill>
              <a:latin typeface="华文新魏" panose="02010800040101010101" charset="-122"/>
              <a:ea typeface="华文新魏" panose="02010800040101010101" charset="-122"/>
            </a:endParaRPr>
          </a:p>
        </p:txBody>
      </p:sp>
      <p:sp>
        <p:nvSpPr>
          <p:cNvPr id="509961" name="文本框 32777" title=""/>
          <p:cNvSpPr txBox="1"/>
          <p:nvPr>
            <p:custDataLst>
              <p:tags r:id="rId12"/>
            </p:custDataLst>
          </p:nvPr>
        </p:nvSpPr>
        <p:spPr>
          <a:xfrm>
            <a:off x="6203315" y="3075940"/>
            <a:ext cx="5823585" cy="583565"/>
          </a:xfrm>
          <a:prstGeom prst="rect">
            <a:avLst/>
          </a:prstGeom>
          <a:noFill/>
          <a:ln w="9525">
            <a:noFill/>
          </a:ln>
        </p:spPr>
        <p:txBody>
          <a:bodyPr wrap="square">
            <a:spAutoFit/>
          </a:bodyPr>
          <a:lstStyle/>
          <a:p>
            <a:pPr eaLnBrk="1" hangingPunct="1">
              <a:spcBef>
                <a:spcPct val="20000"/>
              </a:spcBef>
            </a:pPr>
            <a:r>
              <a:rPr lang="zh-CN" altLang="en-US" sz="3200" b="1">
                <a:solidFill>
                  <a:srgbClr val="FF0000"/>
                </a:solidFill>
                <a:latin typeface="华文新魏" panose="02010800040101010101" charset="-122"/>
                <a:ea typeface="华文新魏" panose="02010800040101010101" charset="-122"/>
                <a:cs typeface="华文新魏" panose="02010800040101010101" charset="-122"/>
              </a:rPr>
              <a:t>宾语前置</a:t>
            </a:r>
            <a:r>
              <a:rPr lang="en-US" altLang="zh-CN" sz="3200" b="1">
                <a:solidFill>
                  <a:srgbClr val="FF0000"/>
                </a:solidFill>
                <a:latin typeface="华文新魏" panose="02010800040101010101" charset="-122"/>
                <a:ea typeface="华文新魏" panose="02010800040101010101" charset="-122"/>
                <a:cs typeface="华文新魏" panose="02010800040101010101" charset="-122"/>
              </a:rPr>
              <a:t>,“</a:t>
            </a:r>
            <a:r>
              <a:rPr lang="zh-CN" altLang="en-US" sz="3200" b="1">
                <a:solidFill>
                  <a:srgbClr val="FF0000"/>
                </a:solidFill>
                <a:latin typeface="华文新魏" panose="02010800040101010101" charset="-122"/>
                <a:ea typeface="华文新魏" panose="02010800040101010101" charset="-122"/>
                <a:cs typeface="华文新魏" panose="02010800040101010101" charset="-122"/>
              </a:rPr>
              <a:t>何以”即“以何”。</a:t>
            </a:r>
            <a:endParaRPr lang="zh-CN" altLang="en-US" sz="32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509963" name="文本框 32779" title=""/>
          <p:cNvSpPr txBox="1"/>
          <p:nvPr>
            <p:custDataLst>
              <p:tags r:id="rId13"/>
            </p:custDataLst>
          </p:nvPr>
        </p:nvSpPr>
        <p:spPr>
          <a:xfrm>
            <a:off x="6706235" y="3937635"/>
            <a:ext cx="5017135" cy="583565"/>
          </a:xfrm>
          <a:prstGeom prst="rect">
            <a:avLst/>
          </a:prstGeom>
          <a:noFill/>
          <a:ln w="9525">
            <a:noFill/>
          </a:ln>
        </p:spPr>
        <p:txBody>
          <a:bodyPr wrap="square">
            <a:spAutoFit/>
          </a:bodyPr>
          <a:lstStyle/>
          <a:p>
            <a:pPr eaLnBrk="1" hangingPunct="1">
              <a:spcBef>
                <a:spcPct val="50000"/>
              </a:spcBef>
            </a:pPr>
            <a:r>
              <a:rPr lang="zh-CN" altLang="en-US" sz="3200" b="1">
                <a:solidFill>
                  <a:srgbClr val="FF0000"/>
                </a:solidFill>
                <a:latin typeface="华文新魏" panose="02010800040101010101" charset="-122"/>
                <a:ea typeface="华文新魏" panose="02010800040101010101" charset="-122"/>
              </a:rPr>
              <a:t>省略句，移之（于）官理</a:t>
            </a:r>
            <a:endParaRPr lang="zh-CN" altLang="en-US" sz="3200" b="1">
              <a:solidFill>
                <a:srgbClr val="FF0000"/>
              </a:solidFill>
              <a:latin typeface="华文新魏" panose="02010800040101010101" charset="-122"/>
              <a:ea typeface="华文新魏" panose="020108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9959"/>
                                        </p:tgtEl>
                                        <p:attrNameLst>
                                          <p:attrName>style.visibility</p:attrName>
                                        </p:attrNameLst>
                                      </p:cBhvr>
                                      <p:to>
                                        <p:strVal val="visible"/>
                                      </p:to>
                                    </p:set>
                                    <p:anim calcmode="lin" valueType="num">
                                      <p:cBhvr additive="base">
                                        <p:cTn id="7" dur="500" fill="hold"/>
                                        <p:tgtEl>
                                          <p:spTgt spid="509959"/>
                                        </p:tgtEl>
                                        <p:attrNameLst>
                                          <p:attrName>ppt_x</p:attrName>
                                        </p:attrNameLst>
                                      </p:cBhvr>
                                      <p:tavLst>
                                        <p:tav tm="0">
                                          <p:val>
                                            <p:strVal val="0-#ppt_w/2"/>
                                          </p:val>
                                        </p:tav>
                                        <p:tav tm="100000">
                                          <p:val>
                                            <p:strVal val="#ppt_x"/>
                                          </p:val>
                                        </p:tav>
                                      </p:tavLst>
                                    </p:anim>
                                    <p:anim calcmode="lin" valueType="num">
                                      <p:cBhvr additive="base">
                                        <p:cTn id="8" dur="500" fill="hold"/>
                                        <p:tgtEl>
                                          <p:spTgt spid="5099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9960"/>
                                        </p:tgtEl>
                                        <p:attrNameLst>
                                          <p:attrName>style.visibility</p:attrName>
                                        </p:attrNameLst>
                                      </p:cBhvr>
                                      <p:to>
                                        <p:strVal val="visible"/>
                                      </p:to>
                                    </p:set>
                                    <p:anim calcmode="lin" valueType="num">
                                      <p:cBhvr additive="base">
                                        <p:cTn id="13" dur="500" fill="hold"/>
                                        <p:tgtEl>
                                          <p:spTgt spid="509960"/>
                                        </p:tgtEl>
                                        <p:attrNameLst>
                                          <p:attrName>ppt_x</p:attrName>
                                        </p:attrNameLst>
                                      </p:cBhvr>
                                      <p:tavLst>
                                        <p:tav tm="0">
                                          <p:val>
                                            <p:strVal val="0-#ppt_w/2"/>
                                          </p:val>
                                        </p:tav>
                                        <p:tav tm="100000">
                                          <p:val>
                                            <p:strVal val="#ppt_x"/>
                                          </p:val>
                                        </p:tav>
                                      </p:tavLst>
                                    </p:anim>
                                    <p:anim calcmode="lin" valueType="num">
                                      <p:cBhvr additive="base">
                                        <p:cTn id="14" dur="500" fill="hold"/>
                                        <p:tgtEl>
                                          <p:spTgt spid="50996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9961"/>
                                        </p:tgtEl>
                                        <p:attrNameLst>
                                          <p:attrName>style.visibility</p:attrName>
                                        </p:attrNameLst>
                                      </p:cBhvr>
                                      <p:to>
                                        <p:strVal val="visible"/>
                                      </p:to>
                                    </p:set>
                                    <p:anim calcmode="lin" valueType="num">
                                      <p:cBhvr additive="base">
                                        <p:cTn id="19" dur="500" fill="hold"/>
                                        <p:tgtEl>
                                          <p:spTgt spid="509961"/>
                                        </p:tgtEl>
                                        <p:attrNameLst>
                                          <p:attrName>ppt_x</p:attrName>
                                        </p:attrNameLst>
                                      </p:cBhvr>
                                      <p:tavLst>
                                        <p:tav tm="0">
                                          <p:val>
                                            <p:strVal val="0-#ppt_w/2"/>
                                          </p:val>
                                        </p:tav>
                                        <p:tav tm="100000">
                                          <p:val>
                                            <p:strVal val="#ppt_x"/>
                                          </p:val>
                                        </p:tav>
                                      </p:tavLst>
                                    </p:anim>
                                    <p:anim calcmode="lin" valueType="num">
                                      <p:cBhvr additive="base">
                                        <p:cTn id="20" dur="500" fill="hold"/>
                                        <p:tgtEl>
                                          <p:spTgt spid="50996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09963"/>
                                        </p:tgtEl>
                                        <p:attrNameLst>
                                          <p:attrName>style.visibility</p:attrName>
                                        </p:attrNameLst>
                                      </p:cBhvr>
                                      <p:to>
                                        <p:strVal val="visible"/>
                                      </p:to>
                                    </p:set>
                                    <p:anim calcmode="lin" valueType="num">
                                      <p:cBhvr additive="base">
                                        <p:cTn id="25" dur="500" fill="hold"/>
                                        <p:tgtEl>
                                          <p:spTgt spid="509963"/>
                                        </p:tgtEl>
                                        <p:attrNameLst>
                                          <p:attrName>ppt_x</p:attrName>
                                        </p:attrNameLst>
                                      </p:cBhvr>
                                      <p:tavLst>
                                        <p:tav tm="0">
                                          <p:val>
                                            <p:strVal val="0-#ppt_w/2"/>
                                          </p:val>
                                        </p:tav>
                                        <p:tav tm="100000">
                                          <p:val>
                                            <p:strVal val="#ppt_x"/>
                                          </p:val>
                                        </p:tav>
                                      </p:tavLst>
                                    </p:anim>
                                    <p:anim calcmode="lin" valueType="num">
                                      <p:cBhvr additive="base">
                                        <p:cTn id="26" dur="500" fill="hold"/>
                                        <p:tgtEl>
                                          <p:spTgt spid="5099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9" grpId="0"/>
      <p:bldP spid="509960" grpId="0"/>
      <p:bldP spid="509961" grpId="0"/>
      <p:bldP spid="509963"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3" name="直接连接符 2"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2346325" cy="521970"/>
          </a:xfrm>
          <a:prstGeom prst="rect">
            <a:avLst/>
          </a:prstGeom>
          <a:noFill/>
        </p:spPr>
        <p:txBody>
          <a:bodyPr wrap="square" rtlCol="0">
            <a:spAutoFit/>
          </a:bodyPr>
          <a:lstStyle/>
          <a:p>
            <a:pPr algn="ctr"/>
            <a:r>
              <a:rPr lang="zh-CN" sz="2800" b="1">
                <a:solidFill>
                  <a:srgbClr val="002060"/>
                </a:solidFill>
                <a:latin typeface="华文中宋" panose="02010600040101010101" charset="-122"/>
                <a:ea typeface="华文中宋" panose="02010600040101010101" charset="-122"/>
                <a:sym typeface="+mn-ea"/>
              </a:rPr>
              <a:t>文言知识积累</a:t>
            </a:r>
            <a:endParaRPr lang="zh-CN"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0186" name="文本框 31750" title=""/>
          <p:cNvSpPr txBox="1"/>
          <p:nvPr>
            <p:custDataLst>
              <p:tags r:id="rId8"/>
            </p:custDataLst>
          </p:nvPr>
        </p:nvSpPr>
        <p:spPr>
          <a:xfrm>
            <a:off x="11346815" y="568325"/>
            <a:ext cx="643890" cy="2306955"/>
          </a:xfrm>
          <a:prstGeom prst="rect">
            <a:avLst/>
          </a:prstGeom>
          <a:noFill/>
          <a:ln w="9525">
            <a:noFill/>
          </a:ln>
        </p:spPr>
        <p:txBody>
          <a:bodyPr wrap="square">
            <a:spAutoFit/>
          </a:bodyPr>
          <a:lstStyle/>
          <a:p>
            <a:pPr eaLnBrk="1" hangingPunct="1"/>
            <a:r>
              <a:rPr lang="zh-CN" altLang="en-US" sz="3600" b="1">
                <a:solidFill>
                  <a:srgbClr val="990099"/>
                </a:solidFill>
                <a:latin typeface="方正粗黑宋简体" panose="02000000000000000000" charset="-122"/>
                <a:ea typeface="方正粗黑宋简体" panose="02000000000000000000" charset="-122"/>
              </a:rPr>
              <a:t>一词多义</a:t>
            </a:r>
            <a:endParaRPr lang="zh-CN" altLang="en-US" sz="3600" b="1">
              <a:solidFill>
                <a:srgbClr val="990099"/>
              </a:solidFill>
              <a:latin typeface="方正粗黑宋简体" panose="02000000000000000000" charset="-122"/>
              <a:ea typeface="方正粗黑宋简体" panose="02000000000000000000" charset="-122"/>
            </a:endParaRPr>
          </a:p>
        </p:txBody>
      </p:sp>
      <p:sp>
        <p:nvSpPr>
          <p:cNvPr id="55302" name="文本框 33794" title=""/>
          <p:cNvSpPr txBox="1"/>
          <p:nvPr>
            <p:custDataLst>
              <p:tags r:id="rId9"/>
            </p:custDataLst>
          </p:nvPr>
        </p:nvSpPr>
        <p:spPr>
          <a:xfrm>
            <a:off x="572453" y="1632585"/>
            <a:ext cx="723900" cy="583565"/>
          </a:xfrm>
          <a:prstGeom prst="rect">
            <a:avLst/>
          </a:prstGeom>
          <a:noFill/>
          <a:ln w="9525">
            <a:noFill/>
          </a:ln>
        </p:spPr>
        <p:txBody>
          <a:bodyPr>
            <a:spAutoFit/>
          </a:bodyPr>
          <a:lstStyle/>
          <a:p>
            <a:pPr eaLnBrk="1" hangingPunct="1"/>
            <a:r>
              <a:rPr lang="zh-CN" altLang="en-US" sz="3200" b="1">
                <a:solidFill>
                  <a:srgbClr val="0070C0"/>
                </a:solidFill>
                <a:latin typeface="方正粗黑宋简体" panose="02000000000000000000" charset="-122"/>
                <a:ea typeface="方正粗黑宋简体" panose="02000000000000000000" charset="-122"/>
              </a:rPr>
              <a:t>性</a:t>
            </a:r>
            <a:endParaRPr lang="zh-CN" altLang="en-US" sz="3200" b="1">
              <a:solidFill>
                <a:srgbClr val="0070C0"/>
              </a:solidFill>
              <a:latin typeface="方正粗黑宋简体" panose="02000000000000000000" charset="-122"/>
              <a:ea typeface="方正粗黑宋简体" panose="02000000000000000000" charset="-122"/>
            </a:endParaRPr>
          </a:p>
        </p:txBody>
      </p:sp>
      <p:sp>
        <p:nvSpPr>
          <p:cNvPr id="55303" name="文本框 33795" title=""/>
          <p:cNvSpPr txBox="1"/>
          <p:nvPr>
            <p:custDataLst>
              <p:tags r:id="rId10"/>
            </p:custDataLst>
          </p:nvPr>
        </p:nvSpPr>
        <p:spPr>
          <a:xfrm>
            <a:off x="1572895" y="937260"/>
            <a:ext cx="3115945" cy="521970"/>
          </a:xfrm>
          <a:prstGeom prst="rect">
            <a:avLst/>
          </a:prstGeom>
          <a:noFill/>
          <a:ln w="9525">
            <a:noFill/>
          </a:ln>
        </p:spPr>
        <p:txBody>
          <a:bodyPr wrap="square">
            <a:spAutoFit/>
          </a:bodyPr>
          <a:lstStyle/>
          <a:p>
            <a:pPr eaLnBrk="1" hangingPunct="1"/>
            <a:r>
              <a:rPr lang="zh-CN" altLang="en-US" sz="2800" b="1">
                <a:latin typeface="华文中宋" panose="02010600040101010101" charset="-122"/>
                <a:ea typeface="华文中宋" panose="02010600040101010101" charset="-122"/>
              </a:rPr>
              <a:t>顺木之天以致其性</a:t>
            </a:r>
            <a:endParaRPr lang="zh-CN" altLang="en-US" sz="2800" b="1">
              <a:latin typeface="华文中宋" panose="02010600040101010101" charset="-122"/>
              <a:ea typeface="华文中宋" panose="02010600040101010101" charset="-122"/>
            </a:endParaRPr>
          </a:p>
        </p:txBody>
      </p:sp>
      <p:sp>
        <p:nvSpPr>
          <p:cNvPr id="55304" name="文本框 33796" title=""/>
          <p:cNvSpPr txBox="1"/>
          <p:nvPr>
            <p:custDataLst>
              <p:tags r:id="rId11"/>
            </p:custDataLst>
          </p:nvPr>
        </p:nvSpPr>
        <p:spPr>
          <a:xfrm>
            <a:off x="1550670" y="1561465"/>
            <a:ext cx="3791585" cy="521970"/>
          </a:xfrm>
          <a:prstGeom prst="rect">
            <a:avLst/>
          </a:prstGeom>
          <a:noFill/>
          <a:ln w="9525">
            <a:noFill/>
          </a:ln>
        </p:spPr>
        <p:txBody>
          <a:bodyPr wrap="square">
            <a:spAutoFit/>
          </a:bodyPr>
          <a:lstStyle/>
          <a:p>
            <a:pPr eaLnBrk="1" hangingPunct="1">
              <a:spcBef>
                <a:spcPct val="50000"/>
              </a:spcBef>
            </a:pPr>
            <a:r>
              <a:rPr lang="zh-CN" altLang="en-US" sz="2800" b="1">
                <a:latin typeface="华文中宋" panose="02010600040101010101" charset="-122"/>
                <a:ea typeface="华文中宋" panose="02010600040101010101" charset="-122"/>
              </a:rPr>
              <a:t>凡植木之性，其本欲舒</a:t>
            </a:r>
            <a:endParaRPr lang="zh-CN" altLang="en-US" sz="2800" b="1">
              <a:latin typeface="华文中宋" panose="02010600040101010101" charset="-122"/>
              <a:ea typeface="华文中宋" panose="02010600040101010101" charset="-122"/>
            </a:endParaRPr>
          </a:p>
        </p:txBody>
      </p:sp>
      <p:sp>
        <p:nvSpPr>
          <p:cNvPr id="55305" name="文本框 33797" title=""/>
          <p:cNvSpPr txBox="1"/>
          <p:nvPr>
            <p:custDataLst>
              <p:tags r:id="rId12"/>
            </p:custDataLst>
          </p:nvPr>
        </p:nvSpPr>
        <p:spPr>
          <a:xfrm>
            <a:off x="1583690" y="2209165"/>
            <a:ext cx="4283075" cy="521970"/>
          </a:xfrm>
          <a:prstGeom prst="rect">
            <a:avLst/>
          </a:prstGeom>
          <a:noFill/>
          <a:ln w="9525">
            <a:noFill/>
          </a:ln>
        </p:spPr>
        <p:txBody>
          <a:bodyPr wrap="square">
            <a:spAutoFit/>
          </a:bodyPr>
          <a:lstStyle/>
          <a:p>
            <a:pPr eaLnBrk="1" hangingPunct="1"/>
            <a:r>
              <a:rPr lang="zh-CN" altLang="en-US" sz="2800" b="1">
                <a:latin typeface="华文中宋" panose="02010600040101010101" charset="-122"/>
                <a:ea typeface="华文中宋" panose="02010600040101010101" charset="-122"/>
              </a:rPr>
              <a:t>又何以蕃吾生而安吾性耶</a:t>
            </a:r>
            <a:endParaRPr lang="zh-CN" altLang="en-US" sz="2800" b="1">
              <a:latin typeface="华文中宋" panose="02010600040101010101" charset="-122"/>
              <a:ea typeface="华文中宋" panose="02010600040101010101" charset="-122"/>
            </a:endParaRPr>
          </a:p>
        </p:txBody>
      </p:sp>
      <p:sp>
        <p:nvSpPr>
          <p:cNvPr id="33799" name="文本框 33798" title=""/>
          <p:cNvSpPr txBox="1"/>
          <p:nvPr>
            <p:custDataLst>
              <p:tags r:id="rId13"/>
            </p:custDataLst>
          </p:nvPr>
        </p:nvSpPr>
        <p:spPr>
          <a:xfrm>
            <a:off x="1197928" y="3053398"/>
            <a:ext cx="309880" cy="953135"/>
          </a:xfrm>
          <a:prstGeom prst="rect">
            <a:avLst/>
          </a:prstGeom>
          <a:noFill/>
          <a:ln w="9525">
            <a:noFill/>
          </a:ln>
        </p:spPr>
        <p:txBody>
          <a:bodyPr wrap="none">
            <a:spAutoFit/>
          </a:bodyPr>
          <a:lstStyle/>
          <a:p>
            <a:pPr eaLnBrk="1" hangingPunct="1">
              <a:spcBef>
                <a:spcPct val="50000"/>
              </a:spcBef>
            </a:pPr>
            <a:endParaRPr lang="en-US" altLang="zh-CN" sz="2800" b="1">
              <a:solidFill>
                <a:srgbClr val="66FFFF"/>
              </a:solidFill>
              <a:latin typeface="华文中宋" panose="02010600040101010101" charset="-122"/>
              <a:ea typeface="华文中宋" panose="02010600040101010101" charset="-122"/>
            </a:endParaRPr>
          </a:p>
          <a:p>
            <a:pPr eaLnBrk="1" hangingPunct="1"/>
            <a:endParaRPr lang="en-US" altLang="zh-CN" sz="2800" b="1">
              <a:solidFill>
                <a:srgbClr val="66FFFF"/>
              </a:solidFill>
              <a:latin typeface="华文中宋" panose="02010600040101010101" charset="-122"/>
              <a:ea typeface="华文中宋" panose="02010600040101010101" charset="-122"/>
            </a:endParaRPr>
          </a:p>
        </p:txBody>
      </p:sp>
      <p:sp>
        <p:nvSpPr>
          <p:cNvPr id="55307" name="文本框 33799" title=""/>
          <p:cNvSpPr txBox="1"/>
          <p:nvPr>
            <p:custDataLst>
              <p:tags r:id="rId14"/>
            </p:custDataLst>
          </p:nvPr>
        </p:nvSpPr>
        <p:spPr>
          <a:xfrm>
            <a:off x="7652703" y="1462405"/>
            <a:ext cx="309880" cy="521970"/>
          </a:xfrm>
          <a:prstGeom prst="rect">
            <a:avLst/>
          </a:prstGeom>
          <a:noFill/>
          <a:ln w="9525">
            <a:noFill/>
          </a:ln>
        </p:spPr>
        <p:txBody>
          <a:bodyPr wrap="none">
            <a:spAutoFit/>
          </a:bodyPr>
          <a:lstStyle/>
          <a:p>
            <a:pPr eaLnBrk="1" hangingPunct="1"/>
            <a:endParaRPr lang="zh-CN" altLang="en-US" sz="2800">
              <a:latin typeface="华文中宋" panose="02010600040101010101" charset="-122"/>
              <a:ea typeface="华文中宋" panose="02010600040101010101" charset="-122"/>
            </a:endParaRPr>
          </a:p>
        </p:txBody>
      </p:sp>
      <p:sp>
        <p:nvSpPr>
          <p:cNvPr id="33801" name="文本框 33800" title=""/>
          <p:cNvSpPr txBox="1"/>
          <p:nvPr>
            <p:custDataLst>
              <p:tags r:id="rId15"/>
            </p:custDataLst>
          </p:nvPr>
        </p:nvSpPr>
        <p:spPr>
          <a:xfrm>
            <a:off x="4952365" y="899160"/>
            <a:ext cx="1268730" cy="521970"/>
          </a:xfrm>
          <a:prstGeom prst="rect">
            <a:avLst/>
          </a:prstGeom>
          <a:noFill/>
          <a:ln w="9525">
            <a:noFill/>
          </a:ln>
        </p:spPr>
        <p:txBody>
          <a:bodyPr wrap="square">
            <a:spAutoFit/>
          </a:bodyPr>
          <a:lstStyle/>
          <a:p>
            <a:pPr indent="0" algn="l" fontAlgn="auto">
              <a:spcBef>
                <a:spcPct val="50000"/>
              </a:spcBef>
            </a:pPr>
            <a:r>
              <a:rPr lang="zh-CN" altLang="en-US" sz="2800" b="1">
                <a:solidFill>
                  <a:srgbClr val="FF0000"/>
                </a:solidFill>
                <a:latin typeface="华文新魏" panose="02010800040101010101" charset="-122"/>
                <a:ea typeface="华文新魏" panose="02010800040101010101" charset="-122"/>
                <a:cs typeface="华文中宋" panose="02010600040101010101" charset="-122"/>
              </a:rPr>
              <a:t>本性</a:t>
            </a:r>
            <a:endParaRPr lang="zh-CN" altLang="en-US" sz="2800" b="1">
              <a:solidFill>
                <a:srgbClr val="FF0000"/>
              </a:solidFill>
              <a:latin typeface="华文新魏" panose="02010800040101010101" charset="-122"/>
              <a:ea typeface="华文新魏" panose="02010800040101010101" charset="-122"/>
              <a:cs typeface="华文中宋" panose="02010600040101010101" charset="-122"/>
            </a:endParaRPr>
          </a:p>
        </p:txBody>
      </p:sp>
      <p:sp>
        <p:nvSpPr>
          <p:cNvPr id="33802" name="文本框 33801" title=""/>
          <p:cNvSpPr txBox="1"/>
          <p:nvPr>
            <p:custDataLst>
              <p:tags r:id="rId16"/>
            </p:custDataLst>
          </p:nvPr>
        </p:nvSpPr>
        <p:spPr>
          <a:xfrm>
            <a:off x="5716905" y="1548765"/>
            <a:ext cx="2215515" cy="521970"/>
          </a:xfrm>
          <a:prstGeom prst="rect">
            <a:avLst/>
          </a:prstGeom>
          <a:noFill/>
          <a:ln w="9525">
            <a:noFill/>
          </a:ln>
        </p:spPr>
        <p:txBody>
          <a:bodyPr wrap="square">
            <a:spAutoFit/>
          </a:bodyPr>
          <a:lstStyle/>
          <a:p>
            <a:pPr indent="0" algn="l" fontAlgn="auto"/>
            <a:r>
              <a:rPr lang="zh-CN" altLang="en-US" sz="2800" b="1">
                <a:solidFill>
                  <a:srgbClr val="FF0000"/>
                </a:solidFill>
                <a:latin typeface="华文新魏" panose="02010800040101010101" charset="-122"/>
                <a:ea typeface="华文新魏" panose="02010800040101010101" charset="-122"/>
                <a:cs typeface="华文新魏" panose="02010800040101010101" charset="-122"/>
              </a:rPr>
              <a:t>方法  </a:t>
            </a:r>
            <a:endParaRPr lang="zh-CN" altLang="en-US" sz="2800" b="1">
              <a:solidFill>
                <a:srgbClr val="FF0000"/>
              </a:solidFill>
              <a:latin typeface="华文新魏" panose="02010800040101010101" charset="-122"/>
              <a:ea typeface="华文新魏" panose="02010800040101010101" charset="-122"/>
              <a:cs typeface="华文新魏" panose="02010800040101010101" charset="-122"/>
            </a:endParaRPr>
          </a:p>
        </p:txBody>
      </p:sp>
      <p:sp>
        <p:nvSpPr>
          <p:cNvPr id="33803" name="文本框 33802" title=""/>
          <p:cNvSpPr txBox="1"/>
          <p:nvPr>
            <p:custDataLst>
              <p:tags r:id="rId17"/>
            </p:custDataLst>
          </p:nvPr>
        </p:nvSpPr>
        <p:spPr>
          <a:xfrm>
            <a:off x="5783580" y="2177415"/>
            <a:ext cx="2033905" cy="521970"/>
          </a:xfrm>
          <a:prstGeom prst="rect">
            <a:avLst/>
          </a:prstGeom>
          <a:noFill/>
          <a:ln w="9525">
            <a:noFill/>
          </a:ln>
        </p:spPr>
        <p:txBody>
          <a:bodyPr wrap="square">
            <a:spAutoFit/>
          </a:bodyPr>
          <a:lstStyle/>
          <a:p>
            <a:pPr indent="0" algn="l" fontAlgn="auto">
              <a:spcBef>
                <a:spcPct val="50000"/>
              </a:spcBef>
            </a:pPr>
            <a:r>
              <a:rPr lang="zh-CN" altLang="en-US" sz="2800" b="1">
                <a:solidFill>
                  <a:srgbClr val="FF0000"/>
                </a:solidFill>
                <a:latin typeface="华文新魏" panose="02010800040101010101" charset="-122"/>
                <a:ea typeface="华文新魏" panose="02010800040101010101" charset="-122"/>
                <a:cs typeface="华文中宋" panose="02010600040101010101" charset="-122"/>
              </a:rPr>
              <a:t>身家性命</a:t>
            </a:r>
            <a:endParaRPr lang="zh-CN" altLang="en-US" sz="2800" b="1">
              <a:solidFill>
                <a:srgbClr val="FF0000"/>
              </a:solidFill>
              <a:latin typeface="华文新魏" panose="02010800040101010101" charset="-122"/>
              <a:ea typeface="华文新魏" panose="02010800040101010101" charset="-122"/>
              <a:cs typeface="华文中宋" panose="02010600040101010101" charset="-122"/>
            </a:endParaRPr>
          </a:p>
        </p:txBody>
      </p:sp>
      <p:sp>
        <p:nvSpPr>
          <p:cNvPr id="33804" name="文本框 33803" title=""/>
          <p:cNvSpPr txBox="1"/>
          <p:nvPr>
            <p:custDataLst>
              <p:tags r:id="rId18"/>
            </p:custDataLst>
          </p:nvPr>
        </p:nvSpPr>
        <p:spPr>
          <a:xfrm>
            <a:off x="7138035" y="3195955"/>
            <a:ext cx="1638935" cy="521970"/>
          </a:xfrm>
          <a:prstGeom prst="rect">
            <a:avLst/>
          </a:prstGeom>
          <a:noFill/>
          <a:ln w="9525">
            <a:noFill/>
          </a:ln>
        </p:spPr>
        <p:txBody>
          <a:bodyPr wrap="square">
            <a:spAutoFit/>
          </a:bodyPr>
          <a:lstStyle/>
          <a:p>
            <a:pPr eaLnBrk="1" hangingPunct="1"/>
            <a:endParaRPr lang="zh-CN" altLang="en-US" sz="2800" b="1">
              <a:solidFill>
                <a:schemeClr val="bg1"/>
              </a:solidFill>
              <a:latin typeface="华文中宋" panose="02010600040101010101" charset="-122"/>
              <a:ea typeface="华文中宋" panose="02010600040101010101" charset="-122"/>
            </a:endParaRPr>
          </a:p>
        </p:txBody>
      </p:sp>
      <p:sp>
        <p:nvSpPr>
          <p:cNvPr id="55312" name="左大括号 33804" title=""/>
          <p:cNvSpPr/>
          <p:nvPr>
            <p:custDataLst>
              <p:tags r:id="rId19"/>
            </p:custDataLst>
          </p:nvPr>
        </p:nvSpPr>
        <p:spPr>
          <a:xfrm>
            <a:off x="1391603" y="1081723"/>
            <a:ext cx="192087" cy="1512887"/>
          </a:xfrm>
          <a:prstGeom prst="leftBrace">
            <a:avLst>
              <a:gd name="adj1" fmla="val 65305"/>
              <a:gd name="adj2" fmla="val 50000"/>
            </a:avLst>
          </a:prstGeom>
          <a:noFill/>
          <a:ln w="50800" cap="flat" cmpd="sng">
            <a:solidFill>
              <a:schemeClr val="tx1"/>
            </a:solidFill>
            <a:prstDash val="solid"/>
            <a:headEnd type="none" w="med" len="med"/>
            <a:tailEnd type="none" w="med" len="med"/>
          </a:ln>
        </p:spPr>
        <p:txBody>
          <a:bodyPr/>
          <a:lstStyle/>
          <a:p>
            <a:pPr eaLnBrk="1" hangingPunct="1"/>
            <a:endParaRPr lang="zh-CN" altLang="en-US" sz="2800">
              <a:latin typeface="华文中宋" panose="02010600040101010101" charset="-122"/>
              <a:ea typeface="华文中宋" panose="02010600040101010101" charset="-122"/>
            </a:endParaRPr>
          </a:p>
        </p:txBody>
      </p:sp>
      <p:sp>
        <p:nvSpPr>
          <p:cNvPr id="55313" name="文本框 33805" title=""/>
          <p:cNvSpPr txBox="1"/>
          <p:nvPr>
            <p:custDataLst>
              <p:tags r:id="rId20"/>
            </p:custDataLst>
          </p:nvPr>
        </p:nvSpPr>
        <p:spPr>
          <a:xfrm>
            <a:off x="1582420" y="2882265"/>
            <a:ext cx="2258695" cy="521970"/>
          </a:xfrm>
          <a:prstGeom prst="rect">
            <a:avLst/>
          </a:prstGeom>
          <a:noFill/>
          <a:ln w="9525">
            <a:noFill/>
          </a:ln>
        </p:spPr>
        <p:txBody>
          <a:bodyPr wrap="square">
            <a:spAutoFit/>
          </a:bodyPr>
          <a:lstStyle/>
          <a:p>
            <a:pPr eaLnBrk="1" hangingPunct="1">
              <a:spcBef>
                <a:spcPct val="50000"/>
              </a:spcBef>
            </a:pPr>
            <a:r>
              <a:rPr lang="zh-CN" altLang="en-US" sz="2800" b="1">
                <a:latin typeface="华文中宋" panose="02010600040101010101" charset="-122"/>
                <a:ea typeface="华文中宋" panose="02010600040101010101" charset="-122"/>
              </a:rPr>
              <a:t>其莳也若子</a:t>
            </a:r>
            <a:endParaRPr lang="zh-CN" altLang="en-US" sz="2800" b="1">
              <a:latin typeface="华文中宋" panose="02010600040101010101" charset="-122"/>
              <a:ea typeface="华文中宋" panose="02010600040101010101" charset="-122"/>
            </a:endParaRPr>
          </a:p>
        </p:txBody>
      </p:sp>
      <p:sp>
        <p:nvSpPr>
          <p:cNvPr id="55314" name="文本框 33806" title=""/>
          <p:cNvSpPr txBox="1"/>
          <p:nvPr>
            <p:custDataLst>
              <p:tags r:id="rId21"/>
            </p:custDataLst>
          </p:nvPr>
        </p:nvSpPr>
        <p:spPr>
          <a:xfrm>
            <a:off x="1528445" y="3505835"/>
            <a:ext cx="2870200" cy="521970"/>
          </a:xfrm>
          <a:prstGeom prst="rect">
            <a:avLst/>
          </a:prstGeom>
          <a:noFill/>
          <a:ln w="9525">
            <a:noFill/>
          </a:ln>
        </p:spPr>
        <p:txBody>
          <a:bodyPr wrap="square">
            <a:spAutoFit/>
          </a:bodyPr>
          <a:lstStyle/>
          <a:p>
            <a:pPr eaLnBrk="1" hangingPunct="1"/>
            <a:r>
              <a:rPr lang="zh-CN" altLang="en-US" sz="2800" b="1">
                <a:latin typeface="华文中宋" panose="02010600040101010101" charset="-122"/>
                <a:ea typeface="华文中宋" panose="02010600040101010101" charset="-122"/>
              </a:rPr>
              <a:t>若不过焉则不及</a:t>
            </a:r>
            <a:endParaRPr lang="zh-CN" altLang="en-US" sz="2800" b="1">
              <a:latin typeface="华文中宋" panose="02010600040101010101" charset="-122"/>
              <a:ea typeface="华文中宋" panose="02010600040101010101" charset="-122"/>
            </a:endParaRPr>
          </a:p>
        </p:txBody>
      </p:sp>
      <p:sp>
        <p:nvSpPr>
          <p:cNvPr id="55315" name="文本框 33807" title=""/>
          <p:cNvSpPr txBox="1"/>
          <p:nvPr>
            <p:custDataLst>
              <p:tags r:id="rId22"/>
            </p:custDataLst>
          </p:nvPr>
        </p:nvSpPr>
        <p:spPr>
          <a:xfrm>
            <a:off x="1499870" y="4105910"/>
            <a:ext cx="2340610" cy="521970"/>
          </a:xfrm>
          <a:prstGeom prst="rect">
            <a:avLst/>
          </a:prstGeom>
          <a:noFill/>
          <a:ln w="9525">
            <a:noFill/>
          </a:ln>
        </p:spPr>
        <p:txBody>
          <a:bodyPr wrap="square">
            <a:spAutoFit/>
          </a:bodyPr>
          <a:lstStyle/>
          <a:p>
            <a:pPr eaLnBrk="1" hangingPunct="1"/>
            <a:r>
              <a:rPr lang="zh-CN" altLang="en-US" sz="2800" b="1">
                <a:latin typeface="华文中宋" panose="02010600040101010101" charset="-122"/>
                <a:ea typeface="华文中宋" panose="02010600040101010101" charset="-122"/>
              </a:rPr>
              <a:t>不故不我若</a:t>
            </a:r>
            <a:endParaRPr lang="zh-CN" altLang="en-US" sz="2800" b="1">
              <a:latin typeface="华文中宋" panose="02010600040101010101" charset="-122"/>
              <a:ea typeface="华文中宋" panose="02010600040101010101" charset="-122"/>
            </a:endParaRPr>
          </a:p>
        </p:txBody>
      </p:sp>
      <p:sp>
        <p:nvSpPr>
          <p:cNvPr id="33809" name="文本框 33808" title=""/>
          <p:cNvSpPr txBox="1"/>
          <p:nvPr>
            <p:custDataLst>
              <p:tags r:id="rId23"/>
            </p:custDataLst>
          </p:nvPr>
        </p:nvSpPr>
        <p:spPr>
          <a:xfrm>
            <a:off x="3726815" y="2851785"/>
            <a:ext cx="1074420" cy="521970"/>
          </a:xfrm>
          <a:prstGeom prst="rect">
            <a:avLst/>
          </a:prstGeom>
          <a:noFill/>
          <a:ln w="9525">
            <a:noFill/>
          </a:ln>
        </p:spPr>
        <p:txBody>
          <a:bodyPr wrap="square">
            <a:spAutoFit/>
          </a:bodyPr>
          <a:lstStyle/>
          <a:p>
            <a:pPr indent="0" algn="l" fontAlgn="auto"/>
            <a:r>
              <a:rPr lang="zh-CN" altLang="en-US" sz="2800" b="1">
                <a:solidFill>
                  <a:srgbClr val="FF0000"/>
                </a:solidFill>
                <a:latin typeface="华文新魏" panose="02010800040101010101" charset="-122"/>
                <a:ea typeface="华文新魏" panose="02010800040101010101" charset="-122"/>
                <a:cs typeface="华文中宋" panose="02010600040101010101" charset="-122"/>
              </a:rPr>
              <a:t>像</a:t>
            </a:r>
            <a:endParaRPr lang="zh-CN" altLang="en-US" sz="2800" b="1">
              <a:solidFill>
                <a:srgbClr val="FF0000"/>
              </a:solidFill>
              <a:latin typeface="华文新魏" panose="02010800040101010101" charset="-122"/>
              <a:ea typeface="华文新魏" panose="02010800040101010101" charset="-122"/>
              <a:cs typeface="华文中宋" panose="02010600040101010101" charset="-122"/>
            </a:endParaRPr>
          </a:p>
        </p:txBody>
      </p:sp>
      <p:sp>
        <p:nvSpPr>
          <p:cNvPr id="33810" name="文本框 33809" title=""/>
          <p:cNvSpPr txBox="1"/>
          <p:nvPr>
            <p:custDataLst>
              <p:tags r:id="rId24"/>
            </p:custDataLst>
          </p:nvPr>
        </p:nvSpPr>
        <p:spPr>
          <a:xfrm>
            <a:off x="4307205" y="3503295"/>
            <a:ext cx="1169670" cy="521970"/>
          </a:xfrm>
          <a:prstGeom prst="rect">
            <a:avLst/>
          </a:prstGeom>
          <a:noFill/>
          <a:ln w="9525">
            <a:noFill/>
          </a:ln>
        </p:spPr>
        <p:txBody>
          <a:bodyPr wrap="square">
            <a:spAutoFit/>
          </a:bodyPr>
          <a:lstStyle/>
          <a:p>
            <a:pPr indent="0" algn="l" fontAlgn="auto">
              <a:spcBef>
                <a:spcPct val="50000"/>
              </a:spcBef>
            </a:pPr>
            <a:r>
              <a:rPr lang="zh-CN" altLang="en-US" sz="2800" b="1">
                <a:solidFill>
                  <a:srgbClr val="FF0000"/>
                </a:solidFill>
                <a:latin typeface="华文新魏" panose="02010800040101010101" charset="-122"/>
                <a:ea typeface="华文新魏" panose="02010800040101010101" charset="-122"/>
                <a:cs typeface="华文中宋" panose="02010600040101010101" charset="-122"/>
              </a:rPr>
              <a:t>如果</a:t>
            </a:r>
            <a:endParaRPr lang="zh-CN" altLang="en-US" sz="2800" b="1">
              <a:solidFill>
                <a:srgbClr val="FF0000"/>
              </a:solidFill>
              <a:latin typeface="华文新魏" panose="02010800040101010101" charset="-122"/>
              <a:ea typeface="华文新魏" panose="02010800040101010101" charset="-122"/>
              <a:cs typeface="华文中宋" panose="02010600040101010101" charset="-122"/>
            </a:endParaRPr>
          </a:p>
        </p:txBody>
      </p:sp>
      <p:sp>
        <p:nvSpPr>
          <p:cNvPr id="33811" name="文本框 33810" title=""/>
          <p:cNvSpPr txBox="1"/>
          <p:nvPr>
            <p:custDataLst>
              <p:tags r:id="rId25"/>
            </p:custDataLst>
          </p:nvPr>
        </p:nvSpPr>
        <p:spPr>
          <a:xfrm>
            <a:off x="3745230" y="4085590"/>
            <a:ext cx="2038350" cy="521970"/>
          </a:xfrm>
          <a:prstGeom prst="rect">
            <a:avLst/>
          </a:prstGeom>
          <a:noFill/>
          <a:ln w="9525">
            <a:noFill/>
          </a:ln>
        </p:spPr>
        <p:txBody>
          <a:bodyPr wrap="square">
            <a:spAutoFit/>
          </a:bodyPr>
          <a:lstStyle/>
          <a:p>
            <a:pPr indent="0" algn="l" fontAlgn="auto">
              <a:spcBef>
                <a:spcPct val="50000"/>
              </a:spcBef>
            </a:pPr>
            <a:r>
              <a:rPr lang="zh-CN" altLang="en-US" sz="2800" b="1">
                <a:solidFill>
                  <a:srgbClr val="FF0000"/>
                </a:solidFill>
                <a:latin typeface="华文新魏" panose="02010800040101010101" charset="-122"/>
                <a:ea typeface="华文新魏" panose="02010800040101010101" charset="-122"/>
              </a:rPr>
              <a:t>如，比得上</a:t>
            </a:r>
            <a:endParaRPr lang="zh-CN" altLang="en-US" sz="2800" b="1">
              <a:solidFill>
                <a:srgbClr val="FF0000"/>
              </a:solidFill>
              <a:latin typeface="华文新魏" panose="02010800040101010101" charset="-122"/>
              <a:ea typeface="华文新魏" panose="02010800040101010101" charset="-122"/>
            </a:endParaRPr>
          </a:p>
        </p:txBody>
      </p:sp>
      <p:sp>
        <p:nvSpPr>
          <p:cNvPr id="33812" name="文本框 33811" title=""/>
          <p:cNvSpPr txBox="1"/>
          <p:nvPr>
            <p:custDataLst>
              <p:tags r:id="rId26"/>
            </p:custDataLst>
          </p:nvPr>
        </p:nvSpPr>
        <p:spPr>
          <a:xfrm>
            <a:off x="7710805" y="5408930"/>
            <a:ext cx="309880" cy="953135"/>
          </a:xfrm>
          <a:prstGeom prst="rect">
            <a:avLst/>
          </a:prstGeom>
          <a:noFill/>
          <a:ln w="9525">
            <a:noFill/>
          </a:ln>
        </p:spPr>
        <p:txBody>
          <a:bodyPr wrap="none">
            <a:spAutoFit/>
          </a:bodyPr>
          <a:lstStyle/>
          <a:p>
            <a:pPr eaLnBrk="1" hangingPunct="1">
              <a:spcBef>
                <a:spcPct val="50000"/>
              </a:spcBef>
            </a:pPr>
            <a:endParaRPr lang="en-US" altLang="zh-CN" sz="2800" b="1">
              <a:solidFill>
                <a:schemeClr val="bg1"/>
              </a:solidFill>
              <a:latin typeface="华文中宋" panose="02010600040101010101" charset="-122"/>
              <a:ea typeface="华文中宋" panose="02010600040101010101" charset="-122"/>
            </a:endParaRPr>
          </a:p>
          <a:p>
            <a:pPr eaLnBrk="1" hangingPunct="1"/>
            <a:endParaRPr lang="en-US" altLang="zh-CN" sz="2800" b="1">
              <a:solidFill>
                <a:schemeClr val="bg1"/>
              </a:solidFill>
              <a:latin typeface="华文中宋" panose="02010600040101010101" charset="-122"/>
              <a:ea typeface="华文中宋" panose="02010600040101010101" charset="-122"/>
            </a:endParaRPr>
          </a:p>
        </p:txBody>
      </p:sp>
      <p:sp>
        <p:nvSpPr>
          <p:cNvPr id="55320" name="文本框 33812" title=""/>
          <p:cNvSpPr txBox="1"/>
          <p:nvPr>
            <p:custDataLst>
              <p:tags r:id="rId27"/>
            </p:custDataLst>
          </p:nvPr>
        </p:nvSpPr>
        <p:spPr>
          <a:xfrm>
            <a:off x="528003" y="3443923"/>
            <a:ext cx="598487" cy="583565"/>
          </a:xfrm>
          <a:prstGeom prst="rect">
            <a:avLst/>
          </a:prstGeom>
          <a:noFill/>
          <a:ln w="9525">
            <a:noFill/>
          </a:ln>
        </p:spPr>
        <p:txBody>
          <a:bodyPr>
            <a:spAutoFit/>
          </a:bodyPr>
          <a:lstStyle/>
          <a:p>
            <a:pPr eaLnBrk="1" hangingPunct="1"/>
            <a:r>
              <a:rPr lang="zh-CN" altLang="en-US" sz="3200" b="1">
                <a:solidFill>
                  <a:srgbClr val="0070C0"/>
                </a:solidFill>
                <a:latin typeface="方正粗黑宋简体" panose="02000000000000000000" charset="-122"/>
                <a:ea typeface="方正粗黑宋简体" panose="02000000000000000000" charset="-122"/>
              </a:rPr>
              <a:t>若</a:t>
            </a:r>
            <a:endParaRPr lang="zh-CN" altLang="en-US" sz="3200" b="1">
              <a:solidFill>
                <a:srgbClr val="0070C0"/>
              </a:solidFill>
              <a:latin typeface="方正粗黑宋简体" panose="02000000000000000000" charset="-122"/>
              <a:ea typeface="方正粗黑宋简体" panose="02000000000000000000" charset="-122"/>
            </a:endParaRPr>
          </a:p>
        </p:txBody>
      </p:sp>
      <p:sp>
        <p:nvSpPr>
          <p:cNvPr id="55321" name="左大括号 33813" title=""/>
          <p:cNvSpPr/>
          <p:nvPr>
            <p:custDataLst>
              <p:tags r:id="rId28"/>
            </p:custDataLst>
          </p:nvPr>
        </p:nvSpPr>
        <p:spPr>
          <a:xfrm>
            <a:off x="1391603" y="3026410"/>
            <a:ext cx="192087" cy="1439863"/>
          </a:xfrm>
          <a:prstGeom prst="leftBrace">
            <a:avLst>
              <a:gd name="adj1" fmla="val 62153"/>
              <a:gd name="adj2" fmla="val 50000"/>
            </a:avLst>
          </a:prstGeom>
          <a:noFill/>
          <a:ln w="50800" cap="flat" cmpd="sng">
            <a:solidFill>
              <a:schemeClr val="tx1"/>
            </a:solidFill>
            <a:prstDash val="solid"/>
            <a:headEnd type="none" w="med" len="med"/>
            <a:tailEnd type="none" w="med" len="med"/>
          </a:ln>
        </p:spPr>
        <p:txBody>
          <a:bodyPr/>
          <a:lstStyle/>
          <a:p>
            <a:pPr eaLnBrk="1" hangingPunct="1"/>
            <a:endParaRPr lang="zh-CN" altLang="en-US" sz="2800">
              <a:latin typeface="华文中宋" panose="02010600040101010101" charset="-122"/>
              <a:ea typeface="华文中宋" panose="02010600040101010101" charset="-122"/>
            </a:endParaRPr>
          </a:p>
        </p:txBody>
      </p:sp>
      <p:sp>
        <p:nvSpPr>
          <p:cNvPr id="55322" name="文本框 33814" title=""/>
          <p:cNvSpPr txBox="1"/>
          <p:nvPr>
            <p:custDataLst>
              <p:tags r:id="rId29"/>
            </p:custDataLst>
          </p:nvPr>
        </p:nvSpPr>
        <p:spPr>
          <a:xfrm>
            <a:off x="1550353" y="4826635"/>
            <a:ext cx="3103562" cy="521970"/>
          </a:xfrm>
          <a:prstGeom prst="rect">
            <a:avLst/>
          </a:prstGeom>
          <a:noFill/>
          <a:ln w="9525">
            <a:noFill/>
          </a:ln>
        </p:spPr>
        <p:txBody>
          <a:bodyPr>
            <a:spAutoFit/>
          </a:bodyPr>
          <a:lstStyle/>
          <a:p>
            <a:pPr eaLnBrk="1" hangingPunct="1">
              <a:spcBef>
                <a:spcPct val="50000"/>
              </a:spcBef>
            </a:pPr>
            <a:r>
              <a:rPr lang="zh-CN" altLang="en-US" sz="2800" b="1">
                <a:latin typeface="华文中宋" panose="02010600040101010101" charset="-122"/>
                <a:ea typeface="华文中宋" panose="02010600040101010101" charset="-122"/>
              </a:rPr>
              <a:t>病偻</a:t>
            </a:r>
            <a:endParaRPr lang="zh-CN" altLang="en-US" sz="2800" b="1">
              <a:latin typeface="华文中宋" panose="02010600040101010101" charset="-122"/>
              <a:ea typeface="华文中宋" panose="02010600040101010101" charset="-122"/>
            </a:endParaRPr>
          </a:p>
        </p:txBody>
      </p:sp>
      <p:sp>
        <p:nvSpPr>
          <p:cNvPr id="55323" name="文本框 33815" title=""/>
          <p:cNvSpPr txBox="1"/>
          <p:nvPr>
            <p:custDataLst>
              <p:tags r:id="rId30"/>
            </p:custDataLst>
          </p:nvPr>
        </p:nvSpPr>
        <p:spPr>
          <a:xfrm>
            <a:off x="1550670" y="5568950"/>
            <a:ext cx="1929765" cy="521970"/>
          </a:xfrm>
          <a:prstGeom prst="rect">
            <a:avLst/>
          </a:prstGeom>
          <a:noFill/>
          <a:ln w="9525">
            <a:noFill/>
          </a:ln>
        </p:spPr>
        <p:txBody>
          <a:bodyPr wrap="square">
            <a:spAutoFit/>
          </a:bodyPr>
          <a:lstStyle/>
          <a:p>
            <a:pPr eaLnBrk="1" hangingPunct="1"/>
            <a:r>
              <a:rPr lang="zh-CN" altLang="en-US" sz="2800" b="1">
                <a:latin typeface="华文中宋" panose="02010600040101010101" charset="-122"/>
                <a:ea typeface="华文中宋" panose="02010600040101010101" charset="-122"/>
              </a:rPr>
              <a:t>故病且怠</a:t>
            </a:r>
            <a:endParaRPr lang="zh-CN" altLang="en-US" sz="2800" b="1">
              <a:latin typeface="华文中宋" panose="02010600040101010101" charset="-122"/>
              <a:ea typeface="华文中宋" panose="02010600040101010101" charset="-122"/>
            </a:endParaRPr>
          </a:p>
        </p:txBody>
      </p:sp>
      <p:sp>
        <p:nvSpPr>
          <p:cNvPr id="55325" name="左大括号 33817" title=""/>
          <p:cNvSpPr/>
          <p:nvPr>
            <p:custDataLst>
              <p:tags r:id="rId31"/>
            </p:custDataLst>
          </p:nvPr>
        </p:nvSpPr>
        <p:spPr>
          <a:xfrm>
            <a:off x="1393190" y="4971415"/>
            <a:ext cx="190500" cy="977265"/>
          </a:xfrm>
          <a:prstGeom prst="leftBrace">
            <a:avLst>
              <a:gd name="adj1" fmla="val 62740"/>
              <a:gd name="adj2" fmla="val 50000"/>
            </a:avLst>
          </a:prstGeom>
          <a:noFill/>
          <a:ln w="50800" cap="flat" cmpd="sng">
            <a:solidFill>
              <a:schemeClr val="tx1"/>
            </a:solidFill>
            <a:prstDash val="solid"/>
            <a:headEnd type="none" w="med" len="med"/>
            <a:tailEnd type="none" w="med" len="med"/>
          </a:ln>
        </p:spPr>
        <p:txBody>
          <a:bodyPr/>
          <a:lstStyle/>
          <a:p>
            <a:pPr eaLnBrk="1" hangingPunct="1"/>
            <a:endParaRPr lang="zh-CN" altLang="en-US" sz="2800">
              <a:latin typeface="华文中宋" panose="02010600040101010101" charset="-122"/>
              <a:ea typeface="华文中宋" panose="02010600040101010101" charset="-122"/>
            </a:endParaRPr>
          </a:p>
        </p:txBody>
      </p:sp>
      <p:sp>
        <p:nvSpPr>
          <p:cNvPr id="33819" name="文本框 33818" title=""/>
          <p:cNvSpPr txBox="1"/>
          <p:nvPr>
            <p:custDataLst>
              <p:tags r:id="rId32"/>
            </p:custDataLst>
          </p:nvPr>
        </p:nvSpPr>
        <p:spPr>
          <a:xfrm>
            <a:off x="2605405" y="4827270"/>
            <a:ext cx="3496945" cy="521970"/>
          </a:xfrm>
          <a:prstGeom prst="rect">
            <a:avLst/>
          </a:prstGeom>
          <a:noFill/>
          <a:ln w="9525">
            <a:noFill/>
          </a:ln>
        </p:spPr>
        <p:txBody>
          <a:bodyPr wrap="square">
            <a:spAutoFit/>
          </a:bodyPr>
          <a:lstStyle/>
          <a:p>
            <a:pPr indent="0" algn="l" fontAlgn="auto">
              <a:spcBef>
                <a:spcPct val="50000"/>
              </a:spcBef>
            </a:pPr>
            <a:r>
              <a:rPr lang="zh-CN" altLang="en-US" sz="2800" b="1">
                <a:solidFill>
                  <a:srgbClr val="FF0000"/>
                </a:solidFill>
                <a:latin typeface="华文新魏" panose="02010800040101010101" charset="-122"/>
                <a:ea typeface="华文新魏" panose="02010800040101010101" charset="-122"/>
              </a:rPr>
              <a:t>患病，患上……病</a:t>
            </a:r>
            <a:endParaRPr lang="zh-CN" altLang="en-US" sz="2800" b="1">
              <a:solidFill>
                <a:srgbClr val="FF0000"/>
              </a:solidFill>
              <a:latin typeface="华文新魏" panose="02010800040101010101" charset="-122"/>
              <a:ea typeface="华文新魏" panose="02010800040101010101" charset="-122"/>
            </a:endParaRPr>
          </a:p>
        </p:txBody>
      </p:sp>
      <p:sp>
        <p:nvSpPr>
          <p:cNvPr id="33820" name="文本框 33819" title=""/>
          <p:cNvSpPr txBox="1"/>
          <p:nvPr>
            <p:custDataLst>
              <p:tags r:id="rId33"/>
            </p:custDataLst>
          </p:nvPr>
        </p:nvSpPr>
        <p:spPr>
          <a:xfrm>
            <a:off x="3329940" y="5597525"/>
            <a:ext cx="1040765" cy="521970"/>
          </a:xfrm>
          <a:prstGeom prst="rect">
            <a:avLst/>
          </a:prstGeom>
          <a:noFill/>
          <a:ln w="9525">
            <a:noFill/>
          </a:ln>
        </p:spPr>
        <p:txBody>
          <a:bodyPr wrap="square">
            <a:spAutoFit/>
          </a:bodyPr>
          <a:lstStyle/>
          <a:p>
            <a:pPr indent="0" algn="l" fontAlgn="auto">
              <a:spcBef>
                <a:spcPct val="50000"/>
              </a:spcBef>
            </a:pPr>
            <a:r>
              <a:rPr lang="zh-CN" altLang="en-US" sz="2800" b="1">
                <a:solidFill>
                  <a:srgbClr val="FF0000"/>
                </a:solidFill>
                <a:latin typeface="华文新魏" panose="02010800040101010101" charset="-122"/>
                <a:ea typeface="华文新魏" panose="02010800040101010101" charset="-122"/>
              </a:rPr>
              <a:t>贫困</a:t>
            </a:r>
            <a:endParaRPr lang="zh-CN" altLang="en-US" sz="2800" b="1">
              <a:solidFill>
                <a:srgbClr val="FF0000"/>
              </a:solidFill>
              <a:latin typeface="华文新魏" panose="02010800040101010101" charset="-122"/>
              <a:ea typeface="华文新魏" panose="02010800040101010101" charset="-122"/>
            </a:endParaRPr>
          </a:p>
        </p:txBody>
      </p:sp>
      <p:sp>
        <p:nvSpPr>
          <p:cNvPr id="55329" name="文本框 33821" title=""/>
          <p:cNvSpPr txBox="1"/>
          <p:nvPr>
            <p:custDataLst>
              <p:tags r:id="rId34"/>
            </p:custDataLst>
          </p:nvPr>
        </p:nvSpPr>
        <p:spPr>
          <a:xfrm>
            <a:off x="669608" y="5167948"/>
            <a:ext cx="528637" cy="583565"/>
          </a:xfrm>
          <a:prstGeom prst="rect">
            <a:avLst/>
          </a:prstGeom>
          <a:noFill/>
          <a:ln w="9525">
            <a:noFill/>
          </a:ln>
        </p:spPr>
        <p:txBody>
          <a:bodyPr>
            <a:spAutoFit/>
          </a:bodyPr>
          <a:lstStyle/>
          <a:p>
            <a:pPr eaLnBrk="1" hangingPunct="1"/>
            <a:r>
              <a:rPr lang="zh-CN" altLang="en-US" sz="3200" b="1">
                <a:solidFill>
                  <a:srgbClr val="0070C0"/>
                </a:solidFill>
                <a:latin typeface="方正粗黑宋简体" panose="02000000000000000000" charset="-122"/>
                <a:ea typeface="方正粗黑宋简体" panose="02000000000000000000" charset="-122"/>
              </a:rPr>
              <a:t>病</a:t>
            </a:r>
            <a:endParaRPr lang="zh-CN" altLang="en-US" sz="3200" b="1">
              <a:solidFill>
                <a:srgbClr val="0070C0"/>
              </a:solidFill>
              <a:latin typeface="方正粗黑宋简体" panose="02000000000000000000" charset="-122"/>
              <a:ea typeface="方正粗黑宋简体" panose="02000000000000000000" charset="-122"/>
            </a:endParaRPr>
          </a:p>
        </p:txBody>
      </p:sp>
      <p:sp>
        <p:nvSpPr>
          <p:cNvPr id="4" name="文本框 33814" title=""/>
          <p:cNvSpPr txBox="1"/>
          <p:nvPr>
            <p:custDataLst>
              <p:tags r:id="rId35"/>
            </p:custDataLst>
          </p:nvPr>
        </p:nvSpPr>
        <p:spPr>
          <a:xfrm>
            <a:off x="7240270" y="3122930"/>
            <a:ext cx="2638425" cy="521970"/>
          </a:xfrm>
          <a:prstGeom prst="rect">
            <a:avLst/>
          </a:prstGeom>
          <a:noFill/>
          <a:ln w="9525">
            <a:noFill/>
          </a:ln>
        </p:spPr>
        <p:txBody>
          <a:bodyPr wrap="square">
            <a:spAutoFit/>
          </a:bodyPr>
          <a:lstStyle/>
          <a:p>
            <a:pPr eaLnBrk="1" hangingPunct="1">
              <a:spcBef>
                <a:spcPct val="50000"/>
              </a:spcBef>
            </a:pPr>
            <a:r>
              <a:rPr lang="zh-CN" altLang="en-US" sz="2800" b="1">
                <a:latin typeface="华文中宋" panose="02010600040101010101" charset="-122"/>
                <a:ea typeface="华文中宋" panose="02010600040101010101" charset="-122"/>
              </a:rPr>
              <a:t>击木而召之</a:t>
            </a:r>
            <a:endParaRPr lang="zh-CN" altLang="en-US" sz="2800" b="1">
              <a:latin typeface="华文中宋" panose="02010600040101010101" charset="-122"/>
              <a:ea typeface="华文中宋" panose="02010600040101010101" charset="-122"/>
            </a:endParaRPr>
          </a:p>
        </p:txBody>
      </p:sp>
      <p:sp>
        <p:nvSpPr>
          <p:cNvPr id="5" name="文本框 33815" title=""/>
          <p:cNvSpPr txBox="1"/>
          <p:nvPr>
            <p:custDataLst>
              <p:tags r:id="rId36"/>
            </p:custDataLst>
          </p:nvPr>
        </p:nvSpPr>
        <p:spPr>
          <a:xfrm>
            <a:off x="7240270" y="3865245"/>
            <a:ext cx="3296920" cy="521970"/>
          </a:xfrm>
          <a:prstGeom prst="rect">
            <a:avLst/>
          </a:prstGeom>
          <a:noFill/>
          <a:ln w="9525">
            <a:noFill/>
          </a:ln>
        </p:spPr>
        <p:txBody>
          <a:bodyPr wrap="square">
            <a:spAutoFit/>
          </a:bodyPr>
          <a:lstStyle/>
          <a:p>
            <a:pPr eaLnBrk="1" hangingPunct="1"/>
            <a:r>
              <a:rPr lang="zh-CN" altLang="en-US" sz="2800" b="1">
                <a:latin typeface="华文中宋" panose="02010600040101010101" charset="-122"/>
                <a:ea typeface="华文中宋" panose="02010600040101010101" charset="-122"/>
              </a:rPr>
              <a:t>而木之性日以离矣</a:t>
            </a:r>
            <a:endParaRPr lang="zh-CN" altLang="en-US" sz="2800" b="1">
              <a:latin typeface="华文中宋" panose="02010600040101010101" charset="-122"/>
              <a:ea typeface="华文中宋" panose="02010600040101010101" charset="-122"/>
            </a:endParaRPr>
          </a:p>
        </p:txBody>
      </p:sp>
      <p:sp>
        <p:nvSpPr>
          <p:cNvPr id="6" name="左大括号 33817" title=""/>
          <p:cNvSpPr/>
          <p:nvPr>
            <p:custDataLst>
              <p:tags r:id="rId37"/>
            </p:custDataLst>
          </p:nvPr>
        </p:nvSpPr>
        <p:spPr>
          <a:xfrm>
            <a:off x="7082790" y="3267710"/>
            <a:ext cx="187325" cy="977265"/>
          </a:xfrm>
          <a:prstGeom prst="leftBrace">
            <a:avLst>
              <a:gd name="adj1" fmla="val 62740"/>
              <a:gd name="adj2" fmla="val 50000"/>
            </a:avLst>
          </a:prstGeom>
          <a:noFill/>
          <a:ln w="50800" cap="flat" cmpd="sng">
            <a:solidFill>
              <a:schemeClr val="tx1"/>
            </a:solidFill>
            <a:prstDash val="solid"/>
            <a:headEnd type="none" w="med" len="med"/>
            <a:tailEnd type="none" w="med" len="med"/>
          </a:ln>
        </p:spPr>
        <p:txBody>
          <a:bodyPr/>
          <a:lstStyle/>
          <a:p>
            <a:pPr eaLnBrk="1" hangingPunct="1"/>
            <a:endParaRPr lang="zh-CN" altLang="en-US" sz="2800">
              <a:latin typeface="华文中宋" panose="02010600040101010101" charset="-122"/>
              <a:ea typeface="华文中宋" panose="02010600040101010101" charset="-122"/>
            </a:endParaRPr>
          </a:p>
        </p:txBody>
      </p:sp>
      <p:sp>
        <p:nvSpPr>
          <p:cNvPr id="9" name="文本框 33821" title=""/>
          <p:cNvSpPr txBox="1"/>
          <p:nvPr>
            <p:custDataLst>
              <p:tags r:id="rId38"/>
            </p:custDataLst>
          </p:nvPr>
        </p:nvSpPr>
        <p:spPr>
          <a:xfrm>
            <a:off x="6359525" y="3464560"/>
            <a:ext cx="518160" cy="583565"/>
          </a:xfrm>
          <a:prstGeom prst="rect">
            <a:avLst/>
          </a:prstGeom>
          <a:noFill/>
          <a:ln w="9525">
            <a:noFill/>
          </a:ln>
        </p:spPr>
        <p:txBody>
          <a:bodyPr wrap="square">
            <a:spAutoFit/>
          </a:bodyPr>
          <a:lstStyle/>
          <a:p>
            <a:pPr eaLnBrk="1" hangingPunct="1"/>
            <a:r>
              <a:rPr lang="zh-CN" altLang="en-US" sz="3200" b="1">
                <a:solidFill>
                  <a:srgbClr val="0070C0"/>
                </a:solidFill>
                <a:latin typeface="方正粗黑宋简体" panose="02000000000000000000" charset="-122"/>
                <a:ea typeface="方正粗黑宋简体" panose="02000000000000000000" charset="-122"/>
              </a:rPr>
              <a:t>木</a:t>
            </a:r>
            <a:endParaRPr lang="zh-CN" altLang="en-US" sz="3200" b="1">
              <a:solidFill>
                <a:srgbClr val="0070C0"/>
              </a:solidFill>
              <a:latin typeface="方正粗黑宋简体" panose="02000000000000000000" charset="-122"/>
              <a:ea typeface="方正粗黑宋简体" panose="02000000000000000000" charset="-122"/>
            </a:endParaRPr>
          </a:p>
        </p:txBody>
      </p:sp>
      <p:sp>
        <p:nvSpPr>
          <p:cNvPr id="19" name="文本框 18" title=""/>
          <p:cNvSpPr txBox="1"/>
          <p:nvPr>
            <p:custDataLst>
              <p:tags r:id="rId39"/>
            </p:custDataLst>
          </p:nvPr>
        </p:nvSpPr>
        <p:spPr>
          <a:xfrm>
            <a:off x="7138035" y="5018088"/>
            <a:ext cx="1671638" cy="521970"/>
          </a:xfrm>
          <a:prstGeom prst="rect">
            <a:avLst/>
          </a:prstGeom>
          <a:noFill/>
          <a:ln w="9525">
            <a:noFill/>
          </a:ln>
        </p:spPr>
        <p:txBody>
          <a:bodyPr>
            <a:spAutoFit/>
          </a:bodyPr>
          <a:lstStyle/>
          <a:p>
            <a:pPr eaLnBrk="1" hangingPunct="1"/>
            <a:endParaRPr lang="zh-CN" altLang="en-US" sz="2800" b="1">
              <a:solidFill>
                <a:schemeClr val="bg1"/>
              </a:solidFill>
              <a:latin typeface="华文中宋" panose="02010600040101010101" charset="-122"/>
              <a:ea typeface="华文中宋" panose="02010600040101010101" charset="-122"/>
            </a:endParaRPr>
          </a:p>
        </p:txBody>
      </p:sp>
      <p:sp>
        <p:nvSpPr>
          <p:cNvPr id="20" name="文本框 33814" title=""/>
          <p:cNvSpPr txBox="1"/>
          <p:nvPr>
            <p:custDataLst>
              <p:tags r:id="rId40"/>
            </p:custDataLst>
          </p:nvPr>
        </p:nvSpPr>
        <p:spPr>
          <a:xfrm>
            <a:off x="7239953" y="4945380"/>
            <a:ext cx="3103562" cy="521970"/>
          </a:xfrm>
          <a:prstGeom prst="rect">
            <a:avLst/>
          </a:prstGeom>
          <a:noFill/>
          <a:ln w="9525">
            <a:noFill/>
          </a:ln>
        </p:spPr>
        <p:txBody>
          <a:bodyPr>
            <a:spAutoFit/>
          </a:bodyPr>
          <a:lstStyle/>
          <a:p>
            <a:pPr eaLnBrk="1" hangingPunct="1">
              <a:spcBef>
                <a:spcPct val="50000"/>
              </a:spcBef>
            </a:pPr>
            <a:r>
              <a:rPr lang="zh-CN" altLang="en-US" sz="2800" b="1">
                <a:latin typeface="华文中宋" panose="02010600040101010101" charset="-122"/>
                <a:ea typeface="华文中宋" panose="02010600040101010101" charset="-122"/>
              </a:rPr>
              <a:t>摇其本以观其疏密</a:t>
            </a:r>
            <a:endParaRPr lang="zh-CN" altLang="en-US" sz="2800" b="1">
              <a:latin typeface="华文中宋" panose="02010600040101010101" charset="-122"/>
              <a:ea typeface="华文中宋" panose="02010600040101010101" charset="-122"/>
            </a:endParaRPr>
          </a:p>
        </p:txBody>
      </p:sp>
      <p:sp>
        <p:nvSpPr>
          <p:cNvPr id="21" name="文本框 33815" title=""/>
          <p:cNvSpPr txBox="1"/>
          <p:nvPr>
            <p:custDataLst>
              <p:tags r:id="rId41"/>
            </p:custDataLst>
          </p:nvPr>
        </p:nvSpPr>
        <p:spPr>
          <a:xfrm>
            <a:off x="7437755" y="5683885"/>
            <a:ext cx="3877310" cy="521970"/>
          </a:xfrm>
          <a:prstGeom prst="rect">
            <a:avLst/>
          </a:prstGeom>
          <a:noFill/>
          <a:ln w="9525">
            <a:noFill/>
          </a:ln>
        </p:spPr>
        <p:txBody>
          <a:bodyPr wrap="square">
            <a:spAutoFit/>
          </a:bodyPr>
          <a:lstStyle/>
          <a:p>
            <a:pPr eaLnBrk="1" hangingPunct="1"/>
            <a:r>
              <a:rPr lang="zh-CN" altLang="en-US" sz="2800" b="1">
                <a:latin typeface="华文中宋" panose="02010600040101010101" charset="-122"/>
                <a:ea typeface="华文中宋" panose="02010600040101010101" charset="-122"/>
              </a:rPr>
              <a:t>凡植木之性，其本欲舒</a:t>
            </a:r>
            <a:endParaRPr lang="zh-CN" altLang="en-US" sz="2800" b="1">
              <a:latin typeface="华文中宋" panose="02010600040101010101" charset="-122"/>
              <a:ea typeface="华文中宋" panose="02010600040101010101" charset="-122"/>
            </a:endParaRPr>
          </a:p>
        </p:txBody>
      </p:sp>
      <p:sp>
        <p:nvSpPr>
          <p:cNvPr id="22" name="左大括号 33817" title=""/>
          <p:cNvSpPr/>
          <p:nvPr>
            <p:custDataLst>
              <p:tags r:id="rId42"/>
            </p:custDataLst>
          </p:nvPr>
        </p:nvSpPr>
        <p:spPr>
          <a:xfrm>
            <a:off x="7082790" y="5090160"/>
            <a:ext cx="190500" cy="977265"/>
          </a:xfrm>
          <a:prstGeom prst="leftBrace">
            <a:avLst>
              <a:gd name="adj1" fmla="val 62740"/>
              <a:gd name="adj2" fmla="val 50000"/>
            </a:avLst>
          </a:prstGeom>
          <a:noFill/>
          <a:ln w="50800" cap="flat" cmpd="sng">
            <a:solidFill>
              <a:schemeClr val="tx1"/>
            </a:solidFill>
            <a:prstDash val="solid"/>
            <a:headEnd type="none" w="med" len="med"/>
            <a:tailEnd type="none" w="med" len="med"/>
          </a:ln>
        </p:spPr>
        <p:txBody>
          <a:bodyPr/>
          <a:lstStyle/>
          <a:p>
            <a:pPr eaLnBrk="1" hangingPunct="1"/>
            <a:endParaRPr lang="zh-CN" altLang="en-US" sz="2800">
              <a:latin typeface="华文中宋" panose="02010600040101010101" charset="-122"/>
              <a:ea typeface="华文中宋" panose="02010600040101010101" charset="-122"/>
            </a:endParaRPr>
          </a:p>
        </p:txBody>
      </p:sp>
      <p:sp>
        <p:nvSpPr>
          <p:cNvPr id="23" name="文本框 33821" title=""/>
          <p:cNvSpPr txBox="1"/>
          <p:nvPr>
            <p:custDataLst>
              <p:tags r:id="rId43"/>
            </p:custDataLst>
          </p:nvPr>
        </p:nvSpPr>
        <p:spPr>
          <a:xfrm>
            <a:off x="6359208" y="5286693"/>
            <a:ext cx="528637" cy="583565"/>
          </a:xfrm>
          <a:prstGeom prst="rect">
            <a:avLst/>
          </a:prstGeom>
          <a:noFill/>
          <a:ln w="9525">
            <a:noFill/>
          </a:ln>
        </p:spPr>
        <p:txBody>
          <a:bodyPr>
            <a:spAutoFit/>
          </a:bodyPr>
          <a:lstStyle/>
          <a:p>
            <a:pPr eaLnBrk="1" hangingPunct="1"/>
            <a:r>
              <a:rPr lang="zh-CN" altLang="en-US" sz="3200" b="1">
                <a:solidFill>
                  <a:srgbClr val="0070C0"/>
                </a:solidFill>
                <a:latin typeface="方正粗黑宋简体" panose="02000000000000000000" charset="-122"/>
                <a:ea typeface="方正粗黑宋简体" panose="02000000000000000000" charset="-122"/>
              </a:rPr>
              <a:t>本</a:t>
            </a:r>
            <a:endParaRPr lang="zh-CN" altLang="en-US" sz="3200" b="1">
              <a:solidFill>
                <a:srgbClr val="0070C0"/>
              </a:solidFill>
              <a:latin typeface="方正粗黑宋简体" panose="02000000000000000000" charset="-122"/>
              <a:ea typeface="方正粗黑宋简体" panose="02000000000000000000" charset="-122"/>
            </a:endParaRPr>
          </a:p>
        </p:txBody>
      </p:sp>
      <p:sp>
        <p:nvSpPr>
          <p:cNvPr id="2272" name="矩形 2271" title=""/>
          <p:cNvSpPr/>
          <p:nvPr>
            <p:custDataLst>
              <p:tags r:id="rId44"/>
            </p:custDataLst>
          </p:nvPr>
        </p:nvSpPr>
        <p:spPr>
          <a:xfrm>
            <a:off x="9366250" y="3122930"/>
            <a:ext cx="1098550" cy="457200"/>
          </a:xfrm>
          <a:prstGeom prst="rect">
            <a:avLst/>
          </a:prstGeom>
          <a:noFill/>
          <a:ln w="9525">
            <a:noFill/>
          </a:ln>
        </p:spPr>
        <p:txBody>
          <a:bodyPr wrap="none" anchor="t"/>
          <a:lstStyle/>
          <a:p>
            <a:pPr indent="0" fontAlgn="base">
              <a:lnSpc>
                <a:spcPct val="100000"/>
              </a:lnSpc>
              <a:spcBef>
                <a:spcPct val="0"/>
              </a:spcBef>
              <a:spcAft>
                <a:spcPct val="0"/>
              </a:spcAft>
              <a:buClrTx/>
              <a:buSzTx/>
            </a:pPr>
            <a:r>
              <a:rPr lang="zh-CN" altLang="en-US" sz="2800" b="1">
                <a:solidFill>
                  <a:srgbClr val="FF3300"/>
                </a:solidFill>
                <a:latin typeface="华文新魏" panose="02010800040101010101" charset="-122"/>
                <a:ea typeface="华文新魏" panose="02010800040101010101" charset="-122"/>
              </a:rPr>
              <a:t>梆子</a:t>
            </a:r>
            <a:endParaRPr lang="zh-CN" altLang="en-US" sz="2800" b="1">
              <a:solidFill>
                <a:srgbClr val="FF3300"/>
              </a:solidFill>
              <a:latin typeface="华文新魏" panose="02010800040101010101" charset="-122"/>
              <a:ea typeface="华文新魏" panose="02010800040101010101" charset="-122"/>
            </a:endParaRPr>
          </a:p>
        </p:txBody>
      </p:sp>
      <p:sp>
        <p:nvSpPr>
          <p:cNvPr id="2273" name="矩形 2272" title=""/>
          <p:cNvSpPr/>
          <p:nvPr>
            <p:custDataLst>
              <p:tags r:id="rId45"/>
            </p:custDataLst>
          </p:nvPr>
        </p:nvSpPr>
        <p:spPr>
          <a:xfrm>
            <a:off x="10343515" y="3865245"/>
            <a:ext cx="590550" cy="494030"/>
          </a:xfrm>
          <a:prstGeom prst="rect">
            <a:avLst/>
          </a:prstGeom>
          <a:noFill/>
          <a:ln w="9525">
            <a:noFill/>
          </a:ln>
        </p:spPr>
        <p:txBody>
          <a:bodyPr wrap="none" anchor="t"/>
          <a:lstStyle/>
          <a:p>
            <a:pPr fontAlgn="base">
              <a:lnSpc>
                <a:spcPct val="100000"/>
              </a:lnSpc>
              <a:spcBef>
                <a:spcPct val="0"/>
              </a:spcBef>
              <a:spcAft>
                <a:spcPct val="0"/>
              </a:spcAft>
              <a:buClrTx/>
              <a:buSzTx/>
            </a:pPr>
            <a:r>
              <a:rPr lang="zh-CN" altLang="en-US" sz="2800" b="1">
                <a:solidFill>
                  <a:srgbClr val="FF3300"/>
                </a:solidFill>
                <a:latin typeface="华文新魏" panose="02010800040101010101" charset="-122"/>
                <a:ea typeface="华文新魏" panose="02010800040101010101" charset="-122"/>
              </a:rPr>
              <a:t>树</a:t>
            </a:r>
            <a:endParaRPr lang="zh-CN" altLang="en-US" sz="2800" b="1">
              <a:solidFill>
                <a:srgbClr val="FF3300"/>
              </a:solidFill>
              <a:latin typeface="华文新魏" panose="02010800040101010101" charset="-122"/>
              <a:ea typeface="华文新魏" panose="02010800040101010101" charset="-122"/>
            </a:endParaRPr>
          </a:p>
        </p:txBody>
      </p:sp>
      <p:sp>
        <p:nvSpPr>
          <p:cNvPr id="2274" name="矩形 2273" title=""/>
          <p:cNvSpPr/>
          <p:nvPr>
            <p:custDataLst>
              <p:tags r:id="rId46"/>
            </p:custDataLst>
          </p:nvPr>
        </p:nvSpPr>
        <p:spPr>
          <a:xfrm>
            <a:off x="10343515" y="4945380"/>
            <a:ext cx="996950" cy="407670"/>
          </a:xfrm>
          <a:prstGeom prst="rect">
            <a:avLst/>
          </a:prstGeom>
          <a:noFill/>
          <a:ln w="9525">
            <a:noFill/>
          </a:ln>
        </p:spPr>
        <p:txBody>
          <a:bodyPr wrap="none" anchor="t"/>
          <a:lstStyle/>
          <a:p>
            <a:pPr fontAlgn="base">
              <a:lnSpc>
                <a:spcPct val="100000"/>
              </a:lnSpc>
              <a:spcBef>
                <a:spcPct val="0"/>
              </a:spcBef>
              <a:spcAft>
                <a:spcPct val="0"/>
              </a:spcAft>
              <a:buClrTx/>
              <a:buSzTx/>
            </a:pPr>
            <a:r>
              <a:rPr lang="zh-CN" altLang="en-US" sz="2800" b="1">
                <a:solidFill>
                  <a:srgbClr val="FF3300"/>
                </a:solidFill>
                <a:latin typeface="华文新魏" panose="02010800040101010101" charset="-122"/>
                <a:ea typeface="华文新魏" panose="02010800040101010101" charset="-122"/>
              </a:rPr>
              <a:t>树干</a:t>
            </a:r>
            <a:endParaRPr lang="zh-CN" altLang="en-US" sz="2800" b="1">
              <a:solidFill>
                <a:srgbClr val="FF3300"/>
              </a:solidFill>
              <a:latin typeface="华文新魏" panose="02010800040101010101" charset="-122"/>
              <a:ea typeface="华文新魏" panose="02010800040101010101" charset="-122"/>
            </a:endParaRPr>
          </a:p>
        </p:txBody>
      </p:sp>
      <p:sp>
        <p:nvSpPr>
          <p:cNvPr id="2275" name="矩形 2274" title=""/>
          <p:cNvSpPr/>
          <p:nvPr>
            <p:custDataLst>
              <p:tags r:id="rId47"/>
            </p:custDataLst>
          </p:nvPr>
        </p:nvSpPr>
        <p:spPr>
          <a:xfrm>
            <a:off x="9878695" y="6205855"/>
            <a:ext cx="1809750" cy="424815"/>
          </a:xfrm>
          <a:prstGeom prst="rect">
            <a:avLst/>
          </a:prstGeom>
          <a:noFill/>
          <a:ln w="9525">
            <a:noFill/>
          </a:ln>
        </p:spPr>
        <p:txBody>
          <a:bodyPr wrap="none" anchor="t"/>
          <a:lstStyle/>
          <a:p>
            <a:pPr fontAlgn="base">
              <a:lnSpc>
                <a:spcPct val="100000"/>
              </a:lnSpc>
              <a:spcBef>
                <a:spcPct val="0"/>
              </a:spcBef>
              <a:spcAft>
                <a:spcPct val="0"/>
              </a:spcAft>
              <a:buClrTx/>
              <a:buSzTx/>
            </a:pPr>
            <a:r>
              <a:rPr lang="zh-CN" altLang="en-US" sz="2800" b="1">
                <a:solidFill>
                  <a:srgbClr val="FF3300"/>
                </a:solidFill>
                <a:latin typeface="华文新魏" panose="02010800040101010101" charset="-122"/>
                <a:ea typeface="华文新魏" panose="02010800040101010101" charset="-122"/>
              </a:rPr>
              <a:t>树根，根</a:t>
            </a:r>
            <a:endParaRPr lang="zh-CN" altLang="en-US" sz="2800" b="1">
              <a:solidFill>
                <a:srgbClr val="FF3300"/>
              </a:solidFill>
              <a:latin typeface="华文新魏" panose="02010800040101010101" charset="-122"/>
              <a:ea typeface="华文新魏" panose="020108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9"/>
                                        </p:tgtEl>
                                        <p:attrNameLst>
                                          <p:attrName>style.visibility</p:attrName>
                                        </p:attrNameLst>
                                      </p:cBhvr>
                                      <p:to>
                                        <p:strVal val="visible"/>
                                      </p:to>
                                    </p:set>
                                    <p:animEffect filter="box(in)">
                                      <p:cBhvr>
                                        <p:cTn id="7" dur="500"/>
                                        <p:tgtEl>
                                          <p:spTgt spid="33799"/>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3801"/>
                                        </p:tgtEl>
                                        <p:attrNameLst>
                                          <p:attrName>style.visibility</p:attrName>
                                        </p:attrNameLst>
                                      </p:cBhvr>
                                      <p:to>
                                        <p:strVal val="visible"/>
                                      </p:to>
                                    </p:set>
                                    <p:anim calcmode="lin" valueType="num">
                                      <p:cBhvr additive="base">
                                        <p:cTn id="12" dur="500" fill="hold"/>
                                        <p:tgtEl>
                                          <p:spTgt spid="33801"/>
                                        </p:tgtEl>
                                        <p:attrNameLst>
                                          <p:attrName>ppt_x</p:attrName>
                                        </p:attrNameLst>
                                      </p:cBhvr>
                                      <p:tavLst>
                                        <p:tav tm="0">
                                          <p:val>
                                            <p:strVal val="#ppt_x"/>
                                          </p:val>
                                        </p:tav>
                                        <p:tav tm="100000">
                                          <p:val>
                                            <p:strVal val="#ppt_x"/>
                                          </p:val>
                                        </p:tav>
                                      </p:tavLst>
                                    </p:anim>
                                    <p:anim calcmode="lin" valueType="num">
                                      <p:cBhvr additive="base">
                                        <p:cTn id="13" dur="500" fill="hold"/>
                                        <p:tgtEl>
                                          <p:spTgt spid="3380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3802"/>
                                        </p:tgtEl>
                                        <p:attrNameLst>
                                          <p:attrName>style.visibility</p:attrName>
                                        </p:attrNameLst>
                                      </p:cBhvr>
                                      <p:to>
                                        <p:strVal val="visible"/>
                                      </p:to>
                                    </p:set>
                                    <p:anim calcmode="lin" valueType="num">
                                      <p:cBhvr additive="base">
                                        <p:cTn id="18" dur="500" fill="hold"/>
                                        <p:tgtEl>
                                          <p:spTgt spid="33802"/>
                                        </p:tgtEl>
                                        <p:attrNameLst>
                                          <p:attrName>ppt_x</p:attrName>
                                        </p:attrNameLst>
                                      </p:cBhvr>
                                      <p:tavLst>
                                        <p:tav tm="0">
                                          <p:val>
                                            <p:strVal val="#ppt_x"/>
                                          </p:val>
                                        </p:tav>
                                        <p:tav tm="100000">
                                          <p:val>
                                            <p:strVal val="#ppt_x"/>
                                          </p:val>
                                        </p:tav>
                                      </p:tavLst>
                                    </p:anim>
                                    <p:anim calcmode="lin" valueType="num">
                                      <p:cBhvr additive="base">
                                        <p:cTn id="19" dur="500" fill="hold"/>
                                        <p:tgtEl>
                                          <p:spTgt spid="3380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3803"/>
                                        </p:tgtEl>
                                        <p:attrNameLst>
                                          <p:attrName>style.visibility</p:attrName>
                                        </p:attrNameLst>
                                      </p:cBhvr>
                                      <p:to>
                                        <p:strVal val="visible"/>
                                      </p:to>
                                    </p:set>
                                    <p:anim calcmode="lin" valueType="num">
                                      <p:cBhvr additive="base">
                                        <p:cTn id="24" dur="500" fill="hold"/>
                                        <p:tgtEl>
                                          <p:spTgt spid="33803"/>
                                        </p:tgtEl>
                                        <p:attrNameLst>
                                          <p:attrName>ppt_x</p:attrName>
                                        </p:attrNameLst>
                                      </p:cBhvr>
                                      <p:tavLst>
                                        <p:tav tm="0">
                                          <p:val>
                                            <p:strVal val="#ppt_x"/>
                                          </p:val>
                                        </p:tav>
                                        <p:tav tm="100000">
                                          <p:val>
                                            <p:strVal val="#ppt_x"/>
                                          </p:val>
                                        </p:tav>
                                      </p:tavLst>
                                    </p:anim>
                                    <p:anim calcmode="lin" valueType="num">
                                      <p:cBhvr additive="base">
                                        <p:cTn id="25" dur="500" fill="hold"/>
                                        <p:tgtEl>
                                          <p:spTgt spid="33803"/>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3804"/>
                                        </p:tgtEl>
                                        <p:attrNameLst>
                                          <p:attrName>style.visibility</p:attrName>
                                        </p:attrNameLst>
                                      </p:cBhvr>
                                      <p:to>
                                        <p:strVal val="visible"/>
                                      </p:to>
                                    </p:set>
                                    <p:animEffect filter="box(in)">
                                      <p:cBhvr>
                                        <p:cTn id="30" dur="500"/>
                                        <p:tgtEl>
                                          <p:spTgt spid="33804"/>
                                        </p:tgtEl>
                                      </p:cBhvr>
                                    </p:animEffect>
                                  </p:childTnLst>
                                </p:cTn>
                              </p:par>
                            </p:childTnLst>
                          </p:cTn>
                        </p:par>
                      </p:childTnLst>
                    </p:cTn>
                  </p:par>
                  <p:par>
                    <p:cTn id="31" fill="hold" nodeType="clickPar">
                      <p:stCondLst>
                        <p:cond delay="indefinite"/>
                      </p:stCondLst>
                      <p:childTnLst>
                        <p:par>
                          <p:cTn id="32" fill="hold">
                            <p:stCondLst>
                              <p:cond delay="0"/>
                            </p:stCondLst>
                            <p:childTnLst>
                              <p:par>
                                <p:cTn id="33" presetID="1" presetClass="entr" presetSubtype="0" fill="hold" grpId="0" nodeType="clickEffect">
                                  <p:stCondLst>
                                    <p:cond delay="0"/>
                                  </p:stCondLst>
                                  <p:iterate type="lt">
                                    <p:tmPct val="100000"/>
                                  </p:iterate>
                                  <p:childTnLst>
                                    <p:set>
                                      <p:cBhvr>
                                        <p:cTn id="34" dur="1" fill="hold">
                                          <p:stCondLst>
                                            <p:cond delay="0"/>
                                          </p:stCondLst>
                                        </p:cTn>
                                        <p:tgtEl>
                                          <p:spTgt spid="3380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3810"/>
                                        </p:tgtEl>
                                        <p:attrNameLst>
                                          <p:attrName>style.visibility</p:attrName>
                                        </p:attrNameLst>
                                      </p:cBhvr>
                                      <p:to>
                                        <p:strVal val="visible"/>
                                      </p:to>
                                    </p:set>
                                    <p:animEffect filter="checkerboard(across)">
                                      <p:cBhvr>
                                        <p:cTn id="39" dur="500"/>
                                        <p:tgtEl>
                                          <p:spTgt spid="33810"/>
                                        </p:tgtEl>
                                      </p:cBhvr>
                                    </p:animEffect>
                                  </p:childTnLst>
                                </p:cTn>
                              </p:par>
                            </p:childTnLst>
                          </p:cTn>
                        </p:par>
                      </p:childTnLst>
                    </p:cTn>
                  </p:par>
                  <p:par>
                    <p:cTn id="40" fill="hold" nodeType="clickPar">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3811"/>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3812"/>
                                        </p:tgtEl>
                                        <p:attrNameLst>
                                          <p:attrName>style.visibility</p:attrName>
                                        </p:attrNameLst>
                                      </p:cBhvr>
                                      <p:to>
                                        <p:strVal val="visible"/>
                                      </p:to>
                                    </p:set>
                                    <p:animEffect filter="(fromBottom)">
                                      <p:cBhvr>
                                        <p:cTn id="48" dur="500"/>
                                        <p:tgtEl>
                                          <p:spTgt spid="33812"/>
                                        </p:tgtEl>
                                      </p:cBhvr>
                                    </p:animEffect>
                                  </p:childTnLst>
                                </p:cTn>
                              </p:par>
                            </p:childTnLst>
                          </p:cTn>
                        </p:par>
                      </p:childTnLst>
                    </p:cTn>
                  </p:par>
                  <p:par>
                    <p:cTn id="49" fill="hold" nodeType="clickPar">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3819"/>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82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filter="box(in)">
                                      <p:cBhvr>
                                        <p:cTn id="61" dur="500"/>
                                        <p:tgtEl>
                                          <p:spTgt spid="19"/>
                                        </p:tgtEl>
                                      </p:cBhvr>
                                    </p:animEffect>
                                  </p:childTnLst>
                                </p:cTn>
                              </p:par>
                            </p:childTnLst>
                          </p:cTn>
                        </p:par>
                      </p:childTnLst>
                    </p:cTn>
                  </p:par>
                  <p:par>
                    <p:cTn id="62" fill="hold" nodeType="clickPar">
                      <p:stCondLst>
                        <p:cond delay="indefinite"/>
                      </p:stCondLst>
                      <p:childTnLst>
                        <p:par>
                          <p:cTn id="63" fill="hold">
                            <p:stCondLst>
                              <p:cond delay="0"/>
                            </p:stCondLst>
                            <p:childTnLst>
                              <p:par>
                                <p:cTn id="64" presetID="1" presetClass="entr" presetSubtype="0" fill="hold" nodeType="clickEffect">
                                  <p:stCondLst>
                                    <p:cond delay="0"/>
                                  </p:stCondLst>
                                  <p:childTnLst>
                                    <p:set>
                                      <p:cBhvr additive="base">
                                        <p:cTn id="65" dur="1" fill="hold">
                                          <p:stCondLst>
                                            <p:cond delay="0"/>
                                          </p:stCondLst>
                                        </p:cTn>
                                        <p:tgtEl>
                                          <p:spTgt spid="2272">
                                            <p:txEl>
                                              <p:pRg st="0" end="0"/>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p:stCondLst>
                              <p:cond delay="0"/>
                            </p:stCondLst>
                            <p:childTnLst>
                              <p:par>
                                <p:cTn id="68" presetID="1" presetClass="entr" presetSubtype="0" fill="hold" nodeType="clickEffect">
                                  <p:stCondLst>
                                    <p:cond delay="0"/>
                                  </p:stCondLst>
                                  <p:childTnLst>
                                    <p:set>
                                      <p:cBhvr additive="base">
                                        <p:cTn id="69" dur="1" fill="hold">
                                          <p:stCondLst>
                                            <p:cond delay="0"/>
                                          </p:stCondLst>
                                        </p:cTn>
                                        <p:tgtEl>
                                          <p:spTgt spid="2273">
                                            <p:txEl>
                                              <p:pRg st="0" end="0"/>
                                            </p:txEl>
                                          </p:spTgt>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p:stCondLst>
                              <p:cond delay="0"/>
                            </p:stCondLst>
                            <p:childTnLst>
                              <p:par>
                                <p:cTn id="72" presetID="1" presetClass="entr" presetSubtype="0" fill="hold" nodeType="clickEffect">
                                  <p:stCondLst>
                                    <p:cond delay="0"/>
                                  </p:stCondLst>
                                  <p:childTnLst>
                                    <p:set>
                                      <p:cBhvr additive="base">
                                        <p:cTn id="73" dur="1" fill="hold">
                                          <p:stCondLst>
                                            <p:cond delay="0"/>
                                          </p:stCondLst>
                                        </p:cTn>
                                        <p:tgtEl>
                                          <p:spTgt spid="2274">
                                            <p:txEl>
                                              <p:pRg st="0" end="0"/>
                                            </p:txEl>
                                          </p:spTgt>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p:stCondLst>
                              <p:cond delay="0"/>
                            </p:stCondLst>
                            <p:childTnLst>
                              <p:par>
                                <p:cTn id="76" presetID="1" presetClass="entr" presetSubtype="0" fill="hold" nodeType="clickEffect">
                                  <p:stCondLst>
                                    <p:cond delay="0"/>
                                  </p:stCondLst>
                                  <p:childTnLst>
                                    <p:set>
                                      <p:cBhvr additive="base">
                                        <p:cTn id="77" dur="1" fill="hold">
                                          <p:stCondLst>
                                            <p:cond delay="0"/>
                                          </p:stCondLst>
                                        </p:cTn>
                                        <p:tgtEl>
                                          <p:spTgt spid="22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animBg="1"/>
      <p:bldP spid="33801" grpId="0" animBg="1"/>
      <p:bldP spid="33802" grpId="0" animBg="1"/>
      <p:bldP spid="33803" grpId="0" animBg="1"/>
      <p:bldP spid="33804" grpId="0" animBg="1"/>
      <p:bldP spid="33809" grpId="0" animBg="1"/>
      <p:bldP spid="33810" grpId="0" animBg="1"/>
      <p:bldP spid="33811" grpId="0" animBg="1"/>
      <p:bldP spid="33812" grpId="0" animBg="1"/>
      <p:bldP spid="33819" grpId="0" animBg="1"/>
      <p:bldP spid="33820" grpId="0" animBg="1"/>
      <p:bldP spid="19" grpId="0" animBg="1"/>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18433" name="文本框 9217" title=""/>
          <p:cNvSpPr txBox="1"/>
          <p:nvPr>
            <p:custDataLst>
              <p:tags r:id="rId3"/>
            </p:custDataLst>
          </p:nvPr>
        </p:nvSpPr>
        <p:spPr>
          <a:xfrm>
            <a:off x="2627630" y="1168400"/>
            <a:ext cx="8961120" cy="5344795"/>
          </a:xfrm>
          <a:prstGeom prst="rect">
            <a:avLst/>
          </a:prstGeom>
          <a:noFill/>
          <a:ln w="9525">
            <a:noFill/>
          </a:ln>
        </p:spPr>
        <p:txBody>
          <a:bodyPr wrap="square" anchor="t" anchorCtr="0">
            <a:spAutoFit/>
          </a:bodyPr>
          <a:lstStyle/>
          <a:p>
            <a:pPr>
              <a:lnSpc>
                <a:spcPct val="130000"/>
              </a:lnSpc>
              <a:spcBef>
                <a:spcPct val="50000"/>
              </a:spcBef>
            </a:pPr>
            <a:r>
              <a:rPr lang="en-US" altLang="zh-CN" sz="2400">
                <a:solidFill>
                  <a:schemeClr val="tx1"/>
                </a:solidFill>
                <a:latin typeface="华文中宋" panose="02010600040101010101" charset="-122"/>
                <a:ea typeface="华文中宋" panose="02010600040101010101" charset="-122"/>
                <a:cs typeface="华文中宋" panose="02010600040101010101" charset="-122"/>
              </a:rPr>
              <a:t>    </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柳宗元</a:t>
            </a:r>
            <a:r>
              <a:rPr lang="zh-CN" altLang="en-US" sz="2800" b="1">
                <a:latin typeface="华文中宋" panose="02010600040101010101" charset="-122"/>
                <a:ea typeface="华文中宋" panose="02010600040101010101" charset="-122"/>
                <a:cs typeface="华文中宋" panose="02010600040101010101" charset="-122"/>
                <a:sym typeface="+mn-ea"/>
              </a:rPr>
              <a:t>（</a:t>
            </a:r>
            <a:r>
              <a:rPr lang="en-US" altLang="zh-CN" sz="2800" b="1">
                <a:latin typeface="华文中宋" panose="02010600040101010101" charset="-122"/>
                <a:ea typeface="华文中宋" panose="02010600040101010101" charset="-122"/>
                <a:cs typeface="华文中宋" panose="02010600040101010101" charset="-122"/>
                <a:sym typeface="+mn-ea"/>
              </a:rPr>
              <a:t>773-819</a:t>
            </a:r>
            <a:r>
              <a:rPr lang="zh-CN" altLang="en-US" sz="2800" b="1">
                <a:latin typeface="华文中宋" panose="02010600040101010101" charset="-122"/>
                <a:ea typeface="华文中宋" panose="02010600040101010101" charset="-122"/>
                <a:cs typeface="华文中宋" panose="02010600040101010101" charset="-122"/>
                <a:sym typeface="+mn-ea"/>
              </a:rPr>
              <a:t>年）</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，字</a:t>
            </a:r>
            <a:r>
              <a:rPr lang="en-US" altLang="zh-CN" sz="2800" b="1">
                <a:solidFill>
                  <a:schemeClr val="tx1"/>
                </a:solidFill>
                <a:latin typeface="华文中宋" panose="02010600040101010101" charset="-122"/>
                <a:ea typeface="华文中宋" panose="02010600040101010101" charset="-122"/>
                <a:cs typeface="华文中宋" panose="02010600040101010101" charset="-122"/>
              </a:rPr>
              <a:t>_______</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，原籍河东（今山西省永济市）人，世称</a:t>
            </a:r>
            <a:r>
              <a:rPr lang="en-US" altLang="zh-CN" sz="2800" b="1">
                <a:solidFill>
                  <a:schemeClr val="tx1"/>
                </a:solidFill>
                <a:latin typeface="华文中宋" panose="02010600040101010101" charset="-122"/>
                <a:ea typeface="华文中宋" panose="02010600040101010101" charset="-122"/>
                <a:cs typeface="华文中宋" panose="02010600040101010101" charset="-122"/>
              </a:rPr>
              <a:t>________</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。十岁能文，二十一岁考取进士。曾任礼部员外郎，他和刘禹锡一同参加王叔文领导的“永贞革新”</a:t>
            </a:r>
            <a:r>
              <a:rPr lang="en-US" altLang="zh-CN" sz="2800" b="1">
                <a:solidFill>
                  <a:schemeClr val="tx1"/>
                </a:solidFill>
                <a:latin typeface="华文中宋" panose="02010600040101010101" charset="-122"/>
                <a:ea typeface="华文中宋" panose="02010600040101010101" charset="-122"/>
                <a:cs typeface="华文中宋" panose="02010600040101010101" charset="-122"/>
              </a:rPr>
              <a:t>,</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失败后被贬为永州司马，晚年居官柳州（</a:t>
            </a:r>
            <a:r>
              <a:rPr lang="en-US" altLang="zh-CN" sz="2800" b="1">
                <a:solidFill>
                  <a:schemeClr val="tx1"/>
                </a:solidFill>
                <a:latin typeface="华文中宋" panose="02010600040101010101" charset="-122"/>
                <a:ea typeface="华文中宋" panose="02010600040101010101" charset="-122"/>
                <a:cs typeface="华文中宋" panose="02010600040101010101" charset="-122"/>
              </a:rPr>
              <a:t>815-819</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年）刺史，也称</a:t>
            </a:r>
            <a:r>
              <a:rPr lang="en-US" altLang="zh-CN" sz="2800" b="1">
                <a:solidFill>
                  <a:schemeClr val="tx1"/>
                </a:solidFill>
                <a:latin typeface="华文中宋" panose="02010600040101010101" charset="-122"/>
                <a:ea typeface="华文中宋" panose="02010600040101010101" charset="-122"/>
                <a:cs typeface="华文中宋" panose="02010600040101010101" charset="-122"/>
              </a:rPr>
              <a:t>_______</a:t>
            </a:r>
            <a:r>
              <a:rPr lang="zh-CN" altLang="en-US" sz="2800" b="1">
                <a:latin typeface="华文中宋" panose="02010600040101010101" charset="-122"/>
                <a:ea typeface="华文中宋" panose="02010600040101010101" charset="-122"/>
                <a:cs typeface="华文中宋" panose="02010600040101010101" charset="-122"/>
                <a:sym typeface="+mn-ea"/>
              </a:rPr>
              <a:t>，年仅47岁死于柳州任上。</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他提倡</a:t>
            </a:r>
            <a:r>
              <a:rPr lang="zh-CN" altLang="en-US" sz="2800" b="1" u="sng">
                <a:solidFill>
                  <a:schemeClr val="tx1"/>
                </a:solidFill>
                <a:latin typeface="华文中宋" panose="02010600040101010101" charset="-122"/>
                <a:ea typeface="华文中宋" panose="02010600040101010101" charset="-122"/>
                <a:cs typeface="华文中宋" panose="02010600040101010101" charset="-122"/>
              </a:rPr>
              <a:t> </a:t>
            </a:r>
            <a:r>
              <a:rPr lang="en-US" altLang="zh-CN" sz="2800" b="1" u="sng">
                <a:solidFill>
                  <a:schemeClr val="tx1"/>
                </a:solidFill>
                <a:latin typeface="华文中宋" panose="02010600040101010101" charset="-122"/>
                <a:ea typeface="华文中宋" panose="02010600040101010101" charset="-122"/>
                <a:cs typeface="华文中宋" panose="02010600040101010101" charset="-122"/>
              </a:rPr>
              <a:t>            </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a:t>
            </a:r>
            <a:r>
              <a:rPr lang="zh-CN" altLang="en-US" sz="2800" b="1" u="sng">
                <a:solidFill>
                  <a:schemeClr val="tx1"/>
                </a:solidFill>
                <a:latin typeface="华文中宋" panose="02010600040101010101" charset="-122"/>
                <a:ea typeface="华文中宋" panose="02010600040101010101" charset="-122"/>
                <a:cs typeface="华文中宋" panose="02010600040101010101" charset="-122"/>
              </a:rPr>
              <a:t> </a:t>
            </a:r>
            <a:r>
              <a:rPr lang="en-US" altLang="zh-CN" sz="2800" b="1" u="sng">
                <a:solidFill>
                  <a:schemeClr val="tx1"/>
                </a:solidFill>
                <a:latin typeface="华文中宋" panose="02010600040101010101" charset="-122"/>
                <a:ea typeface="华文中宋" panose="02010600040101010101" charset="-122"/>
                <a:cs typeface="华文中宋" panose="02010600040101010101" charset="-122"/>
              </a:rPr>
              <a:t>                      </a:t>
            </a:r>
            <a:r>
              <a:rPr lang="zh-CN" altLang="en-US" sz="2800" b="1">
                <a:latin typeface="华文中宋" panose="02010600040101010101" charset="-122"/>
                <a:ea typeface="华文中宋" panose="02010600040101010101" charset="-122"/>
                <a:cs typeface="华文中宋" panose="02010600040101010101" charset="-122"/>
                <a:sym typeface="+mn-ea"/>
              </a:rPr>
              <a:t>之一。与韩愈齐名，并称</a:t>
            </a:r>
            <a:r>
              <a:rPr lang="en-US" altLang="zh-CN" sz="2800" b="1">
                <a:latin typeface="华文中宋" panose="02010600040101010101" charset="-122"/>
                <a:ea typeface="华文中宋" panose="02010600040101010101" charset="-122"/>
                <a:cs typeface="华文中宋" panose="02010600040101010101" charset="-122"/>
                <a:sym typeface="+mn-ea"/>
              </a:rPr>
              <a:t>“</a:t>
            </a:r>
            <a:r>
              <a:rPr lang="en-US" altLang="zh-CN" sz="2800" b="1" u="sng">
                <a:latin typeface="华文中宋" panose="02010600040101010101" charset="-122"/>
                <a:ea typeface="华文中宋" panose="02010600040101010101" charset="-122"/>
                <a:cs typeface="华文中宋" panose="02010600040101010101" charset="-122"/>
                <a:sym typeface="+mn-ea"/>
              </a:rPr>
              <a:t>         </a:t>
            </a:r>
            <a:r>
              <a:rPr lang="en-US" altLang="zh-CN" sz="2800" b="1">
                <a:latin typeface="华文中宋" panose="02010600040101010101" charset="-122"/>
                <a:ea typeface="华文中宋" panose="02010600040101010101" charset="-122"/>
                <a:cs typeface="华文中宋" panose="02010600040101010101" charset="-122"/>
                <a:sym typeface="+mn-ea"/>
              </a:rPr>
              <a:t>”</a:t>
            </a:r>
            <a:r>
              <a:rPr lang="zh-CN" altLang="en-US" sz="2800" b="1">
                <a:latin typeface="华文中宋" panose="02010600040101010101" charset="-122"/>
                <a:ea typeface="华文中宋" panose="02010600040101010101" charset="-122"/>
                <a:cs typeface="华文中宋" panose="02010600040101010101" charset="-122"/>
                <a:sym typeface="+mn-ea"/>
              </a:rPr>
              <a:t>。</a:t>
            </a:r>
            <a:endParaRPr lang="zh-CN" altLang="en-US" sz="2800" b="1">
              <a:latin typeface="华文中宋" panose="02010600040101010101" charset="-122"/>
              <a:ea typeface="华文中宋" panose="02010600040101010101" charset="-122"/>
              <a:cs typeface="华文中宋" panose="02010600040101010101" charset="-122"/>
              <a:sym typeface="+mn-ea"/>
            </a:endParaRPr>
          </a:p>
          <a:p>
            <a:pPr>
              <a:lnSpc>
                <a:spcPct val="130000"/>
              </a:lnSpc>
              <a:spcBef>
                <a:spcPct val="50000"/>
              </a:spcBef>
            </a:pPr>
            <a:r>
              <a:rPr lang="en-US" altLang="zh-CN" sz="2800" b="1">
                <a:solidFill>
                  <a:schemeClr val="tx1"/>
                </a:solidFill>
                <a:latin typeface="华文中宋" panose="02010600040101010101" charset="-122"/>
                <a:ea typeface="华文中宋" panose="02010600040101010101" charset="-122"/>
                <a:cs typeface="华文中宋" panose="02010600040101010101" charset="-122"/>
              </a:rPr>
              <a:t>    </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他的文学主张是“</a:t>
            </a:r>
            <a:r>
              <a:rPr lang="zh-CN" altLang="en-US" sz="2800" b="1">
                <a:solidFill>
                  <a:srgbClr val="FF0000"/>
                </a:solidFill>
                <a:latin typeface="华文中宋" panose="02010600040101010101" charset="-122"/>
                <a:ea typeface="华文中宋" panose="02010600040101010101" charset="-122"/>
                <a:cs typeface="华文中宋" panose="02010600040101010101" charset="-122"/>
              </a:rPr>
              <a:t>文道并重</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”，以</a:t>
            </a:r>
            <a:r>
              <a:rPr lang="zh-CN" altLang="en-US" sz="2800" b="1">
                <a:solidFill>
                  <a:srgbClr val="FF0000"/>
                </a:solidFill>
                <a:latin typeface="华文中宋" panose="02010600040101010101" charset="-122"/>
                <a:ea typeface="华文中宋" panose="02010600040101010101" charset="-122"/>
                <a:cs typeface="华文中宋" panose="02010600040101010101" charset="-122"/>
              </a:rPr>
              <a:t>山水游记</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a:t>
            </a:r>
            <a:r>
              <a:rPr lang="zh-CN" altLang="en-US" sz="2800" b="1">
                <a:solidFill>
                  <a:srgbClr val="FF0000"/>
                </a:solidFill>
                <a:latin typeface="华文中宋" panose="02010600040101010101" charset="-122"/>
                <a:ea typeface="华文中宋" panose="02010600040101010101" charset="-122"/>
                <a:cs typeface="华文中宋" panose="02010600040101010101" charset="-122"/>
              </a:rPr>
              <a:t>寓言</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和</a:t>
            </a:r>
            <a:r>
              <a:rPr lang="zh-CN" altLang="en-US" sz="2800" b="1">
                <a:solidFill>
                  <a:srgbClr val="FF0000"/>
                </a:solidFill>
                <a:latin typeface="华文中宋" panose="02010600040101010101" charset="-122"/>
                <a:ea typeface="华文中宋" panose="02010600040101010101" charset="-122"/>
                <a:cs typeface="华文中宋" panose="02010600040101010101" charset="-122"/>
              </a:rPr>
              <a:t>传记</a:t>
            </a:r>
            <a:r>
              <a:rPr lang="zh-CN" altLang="en-US" sz="2800" b="1">
                <a:solidFill>
                  <a:schemeClr val="tx1"/>
                </a:solidFill>
                <a:latin typeface="华文中宋" panose="02010600040101010101" charset="-122"/>
                <a:ea typeface="华文中宋" panose="02010600040101010101" charset="-122"/>
                <a:cs typeface="华文中宋" panose="02010600040101010101" charset="-122"/>
              </a:rPr>
              <a:t>的文学成就最高，有《柳河东集》。 </a:t>
            </a:r>
            <a:endParaRPr lang="zh-CN" altLang="en-US" sz="2800" b="1">
              <a:solidFill>
                <a:schemeClr val="tx1"/>
              </a:solidFill>
              <a:latin typeface="华文中宋" panose="02010600040101010101" charset="-122"/>
              <a:ea typeface="华文中宋" panose="02010600040101010101" charset="-122"/>
              <a:cs typeface="华文中宋" panose="02010600040101010101" charset="-122"/>
            </a:endParaRPr>
          </a:p>
        </p:txBody>
      </p:sp>
      <p:sp>
        <p:nvSpPr>
          <p:cNvPr id="6" name="文本框 5" title=""/>
          <p:cNvSpPr txBox="1"/>
          <p:nvPr>
            <p:custDataLst>
              <p:tags r:id="rId4"/>
            </p:custDataLst>
          </p:nvPr>
        </p:nvSpPr>
        <p:spPr>
          <a:xfrm>
            <a:off x="7559676" y="1168401"/>
            <a:ext cx="1109980" cy="523220"/>
          </a:xfrm>
          <a:prstGeom prst="rect">
            <a:avLst/>
          </a:prstGeom>
          <a:noFill/>
        </p:spPr>
        <p:txBody>
          <a:bodyPr wrap="square" rtlCol="0">
            <a:spAutoFit/>
          </a:bodyPr>
          <a:lstStyle/>
          <a:p>
            <a:r>
              <a:rPr lang="zh-CN" altLang="en-US" sz="2800" b="1">
                <a:solidFill>
                  <a:srgbClr val="C00000"/>
                </a:solidFill>
                <a:latin typeface="华文中宋" panose="02010600040101010101" charset="-122"/>
                <a:ea typeface="华文中宋" panose="02010600040101010101" charset="-122"/>
              </a:rPr>
              <a:t>子厚</a:t>
            </a:r>
            <a:endParaRPr lang="zh-CN" altLang="en-US" sz="2800" b="1">
              <a:solidFill>
                <a:srgbClr val="C00000"/>
              </a:solidFill>
              <a:latin typeface="华文中宋" panose="02010600040101010101" charset="-122"/>
              <a:ea typeface="华文中宋" panose="02010600040101010101" charset="-122"/>
            </a:endParaRPr>
          </a:p>
        </p:txBody>
      </p:sp>
      <p:sp>
        <p:nvSpPr>
          <p:cNvPr id="7" name="文本框 6" title=""/>
          <p:cNvSpPr txBox="1"/>
          <p:nvPr>
            <p:custDataLst>
              <p:tags r:id="rId5"/>
            </p:custDataLst>
          </p:nvPr>
        </p:nvSpPr>
        <p:spPr>
          <a:xfrm>
            <a:off x="6743702" y="1751966"/>
            <a:ext cx="1271905" cy="523220"/>
          </a:xfrm>
          <a:prstGeom prst="rect">
            <a:avLst/>
          </a:prstGeom>
          <a:noFill/>
        </p:spPr>
        <p:txBody>
          <a:bodyPr wrap="square" rtlCol="0">
            <a:spAutoFit/>
          </a:bodyPr>
          <a:lstStyle/>
          <a:p>
            <a:r>
              <a:rPr lang="zh-CN" altLang="en-US" sz="2800" b="1">
                <a:solidFill>
                  <a:srgbClr val="C00000"/>
                </a:solidFill>
                <a:latin typeface="华文中宋" panose="02010600040101010101" charset="-122"/>
                <a:ea typeface="华文中宋" panose="02010600040101010101" charset="-122"/>
              </a:rPr>
              <a:t>柳河东</a:t>
            </a:r>
            <a:endParaRPr lang="zh-CN" altLang="en-US" sz="2800" b="1">
              <a:solidFill>
                <a:srgbClr val="C00000"/>
              </a:solidFill>
              <a:latin typeface="华文中宋" panose="02010600040101010101" charset="-122"/>
              <a:ea typeface="华文中宋" panose="02010600040101010101" charset="-122"/>
            </a:endParaRPr>
          </a:p>
        </p:txBody>
      </p:sp>
      <p:sp>
        <p:nvSpPr>
          <p:cNvPr id="8" name="文本框 7" title=""/>
          <p:cNvSpPr txBox="1"/>
          <p:nvPr>
            <p:custDataLst>
              <p:tags r:id="rId6"/>
            </p:custDataLst>
          </p:nvPr>
        </p:nvSpPr>
        <p:spPr>
          <a:xfrm>
            <a:off x="8482331" y="3476626"/>
            <a:ext cx="1307465" cy="523220"/>
          </a:xfrm>
          <a:prstGeom prst="rect">
            <a:avLst/>
          </a:prstGeom>
          <a:noFill/>
        </p:spPr>
        <p:txBody>
          <a:bodyPr wrap="square" rtlCol="0">
            <a:spAutoFit/>
          </a:bodyPr>
          <a:lstStyle/>
          <a:p>
            <a:r>
              <a:rPr lang="zh-CN" altLang="en-US" sz="2800" b="1">
                <a:solidFill>
                  <a:srgbClr val="C00000"/>
                </a:solidFill>
                <a:latin typeface="华文中宋" panose="02010600040101010101" charset="-122"/>
                <a:ea typeface="华文中宋" panose="02010600040101010101" charset="-122"/>
              </a:rPr>
              <a:t>柳柳州</a:t>
            </a:r>
            <a:endParaRPr lang="zh-CN" altLang="en-US" sz="2800" b="1">
              <a:solidFill>
                <a:srgbClr val="C00000"/>
              </a:solidFill>
              <a:latin typeface="华文中宋" panose="02010600040101010101" charset="-122"/>
              <a:ea typeface="华文中宋" panose="02010600040101010101" charset="-122"/>
            </a:endParaRPr>
          </a:p>
        </p:txBody>
      </p:sp>
      <p:sp>
        <p:nvSpPr>
          <p:cNvPr id="3" name="文本框 2" title=""/>
          <p:cNvSpPr txBox="1"/>
          <p:nvPr>
            <p:custDataLst>
              <p:tags r:id="rId7"/>
            </p:custDataLst>
          </p:nvPr>
        </p:nvSpPr>
        <p:spPr>
          <a:xfrm>
            <a:off x="6584316" y="3999866"/>
            <a:ext cx="1610995" cy="523220"/>
          </a:xfrm>
          <a:prstGeom prst="rect">
            <a:avLst/>
          </a:prstGeom>
          <a:noFill/>
        </p:spPr>
        <p:txBody>
          <a:bodyPr wrap="square" rtlCol="0" anchor="t">
            <a:spAutoFit/>
          </a:bodyPr>
          <a:lstStyle/>
          <a:p>
            <a:r>
              <a:rPr lang="zh-CN" altLang="en-US" sz="2800" b="1">
                <a:solidFill>
                  <a:srgbClr val="C00000"/>
                </a:solidFill>
                <a:latin typeface="华文中宋" panose="02010600040101010101" charset="-122"/>
                <a:ea typeface="华文中宋" panose="02010600040101010101" charset="-122"/>
                <a:cs typeface="华文中宋" panose="02010600040101010101" charset="-122"/>
                <a:sym typeface="+mn-ea"/>
              </a:rPr>
              <a:t>古文运动</a:t>
            </a:r>
            <a:endParaRPr lang="zh-CN" altLang="en-US" sz="2800" b="1">
              <a:solidFill>
                <a:srgbClr val="C00000"/>
              </a:solidFill>
              <a:latin typeface="华文中宋" panose="02010600040101010101" charset="-122"/>
              <a:ea typeface="华文中宋" panose="02010600040101010101" charset="-122"/>
              <a:cs typeface="华文中宋" panose="02010600040101010101" charset="-122"/>
              <a:sym typeface="+mn-ea"/>
            </a:endParaRPr>
          </a:p>
        </p:txBody>
      </p:sp>
      <p:sp>
        <p:nvSpPr>
          <p:cNvPr id="9" name="文本框 8" title=""/>
          <p:cNvSpPr txBox="1"/>
          <p:nvPr>
            <p:custDataLst>
              <p:tags r:id="rId8"/>
            </p:custDataLst>
          </p:nvPr>
        </p:nvSpPr>
        <p:spPr>
          <a:xfrm>
            <a:off x="8367395" y="3999866"/>
            <a:ext cx="2813051" cy="523220"/>
          </a:xfrm>
          <a:prstGeom prst="rect">
            <a:avLst/>
          </a:prstGeom>
          <a:noFill/>
        </p:spPr>
        <p:txBody>
          <a:bodyPr wrap="square" rtlCol="0" anchor="t">
            <a:spAutoFit/>
          </a:bodyPr>
          <a:lstStyle/>
          <a:p>
            <a:r>
              <a:rPr lang="zh-CN" altLang="en-US" sz="2800" b="1">
                <a:solidFill>
                  <a:srgbClr val="C00000"/>
                </a:solidFill>
                <a:latin typeface="华文中宋" panose="02010600040101010101" charset="-122"/>
                <a:ea typeface="华文中宋" panose="02010600040101010101" charset="-122"/>
                <a:cs typeface="华文中宋" panose="02010600040101010101" charset="-122"/>
                <a:sym typeface="+mn-ea"/>
              </a:rPr>
              <a:t>唐宋散文八大家</a:t>
            </a:r>
            <a:endParaRPr lang="zh-CN" altLang="en-US" sz="2800" b="1">
              <a:solidFill>
                <a:srgbClr val="C00000"/>
              </a:solidFill>
              <a:latin typeface="华文中宋" panose="02010600040101010101" charset="-122"/>
              <a:ea typeface="华文中宋" panose="02010600040101010101" charset="-122"/>
              <a:cs typeface="华文中宋" panose="02010600040101010101" charset="-122"/>
              <a:sym typeface="+mn-ea"/>
            </a:endParaRPr>
          </a:p>
        </p:txBody>
      </p:sp>
      <p:sp>
        <p:nvSpPr>
          <p:cNvPr id="10" name="文本框 9" title=""/>
          <p:cNvSpPr txBox="1"/>
          <p:nvPr>
            <p:custDataLst>
              <p:tags r:id="rId9"/>
            </p:custDataLst>
          </p:nvPr>
        </p:nvSpPr>
        <p:spPr>
          <a:xfrm>
            <a:off x="6656706" y="4523105"/>
            <a:ext cx="902811" cy="523220"/>
          </a:xfrm>
          <a:prstGeom prst="rect">
            <a:avLst/>
          </a:prstGeom>
          <a:noFill/>
        </p:spPr>
        <p:txBody>
          <a:bodyPr wrap="none" rtlCol="0" anchor="t">
            <a:spAutoFit/>
          </a:bodyPr>
          <a:lstStyle/>
          <a:p>
            <a:r>
              <a:rPr lang="zh-CN" altLang="en-US" sz="2800" b="1">
                <a:solidFill>
                  <a:srgbClr val="C00000"/>
                </a:solidFill>
                <a:latin typeface="华文中宋" panose="02010600040101010101" charset="-122"/>
                <a:ea typeface="华文中宋" panose="02010600040101010101" charset="-122"/>
                <a:cs typeface="华文中宋" panose="02010600040101010101" charset="-122"/>
                <a:sym typeface="+mn-ea"/>
              </a:rPr>
              <a:t>韩柳</a:t>
            </a:r>
            <a:endParaRPr lang="zh-CN" altLang="en-US" sz="2800" b="1">
              <a:solidFill>
                <a:srgbClr val="C00000"/>
              </a:solidFill>
              <a:latin typeface="华文中宋" panose="02010600040101010101" charset="-122"/>
              <a:ea typeface="华文中宋" panose="02010600040101010101" charset="-122"/>
              <a:cs typeface="华文中宋" panose="02010600040101010101" charset="-122"/>
              <a:sym typeface="+mn-ea"/>
            </a:endParaRPr>
          </a:p>
        </p:txBody>
      </p:sp>
      <p:cxnSp>
        <p:nvCxnSpPr>
          <p:cNvPr id="2" name="直接连接符 1" title=""/>
          <p:cNvCxnSpPr/>
          <p:nvPr>
            <p:custDataLst>
              <p:tags r:id="rId10"/>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11"/>
            </p:custDataLst>
          </p:nvPr>
        </p:nvSpPr>
        <p:spPr>
          <a:xfrm>
            <a:off x="1036955" y="154305"/>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作者介绍</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12"/>
            </p:custDataLst>
          </p:nvPr>
        </p:nvGrpSpPr>
        <p:grpSpPr>
          <a:xfrm>
            <a:off x="255905" y="279400"/>
            <a:ext cx="562610" cy="513080"/>
            <a:chOff x="2121873" y="1511588"/>
            <a:chExt cx="445481" cy="469613"/>
          </a:xfrm>
        </p:grpSpPr>
        <p:sp>
          <p:nvSpPr>
            <p:cNvPr id="14" name="矩形 13"/>
            <p:cNvSpPr/>
            <p:nvPr>
              <p:custDataLst>
                <p:tags r:id="rId13"/>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14"/>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pic>
        <p:nvPicPr>
          <p:cNvPr id="62468" name="图片 62467" title=""/>
          <p:cNvPicPr>
            <a:picLocks noChangeAspect="1"/>
          </p:cNvPicPr>
          <p:nvPr>
            <p:custDataLst>
              <p:tags r:id="rId16"/>
            </p:custDataLst>
          </p:nvPr>
        </p:nvPicPr>
        <p:blipFill>
          <a:blip r:embed="rId15"/>
          <a:stretch>
            <a:fillRect/>
          </a:stretch>
        </p:blipFill>
        <p:spPr>
          <a:xfrm>
            <a:off x="255905" y="1751965"/>
            <a:ext cx="2232025" cy="3048000"/>
          </a:xfrm>
          <a:prstGeom prst="ellipse">
            <a:avLst/>
          </a:prstGeom>
          <a:noFill/>
          <a:ln w="9525" cap="flat" cmpd="sng">
            <a:solidFill>
              <a:schemeClr val="tx1"/>
            </a:solidFill>
            <a:prstDash val="solid"/>
            <a:miter/>
            <a:headEnd type="none" w="med" len="med"/>
            <a:tailEnd type="none" w="med" len="me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3" grpId="0"/>
      <p:bldP spid="9" grpId="0"/>
      <p:bldP spid="10"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2" name="直接连接符 1"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写作背景</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5" name="文本框 4" title=""/>
          <p:cNvSpPr txBox="1"/>
          <p:nvPr>
            <p:custDataLst>
              <p:tags r:id="rId8"/>
            </p:custDataLst>
          </p:nvPr>
        </p:nvSpPr>
        <p:spPr>
          <a:xfrm>
            <a:off x="885825" y="1138555"/>
            <a:ext cx="10195560" cy="2676525"/>
          </a:xfrm>
          <a:prstGeom prst="rect">
            <a:avLst/>
          </a:prstGeom>
          <a:noFill/>
        </p:spPr>
        <p:txBody>
          <a:bodyPr wrap="square" rtlCol="0">
            <a:spAutoFit/>
          </a:bodyPr>
          <a:lstStyle/>
          <a:p>
            <a:pPr algn="l">
              <a:lnSpc>
                <a:spcPct val="150000"/>
              </a:lnSpc>
              <a:buClrTx/>
              <a:buSzTx/>
              <a:buFontTx/>
            </a:pPr>
            <a:r>
              <a:rPr lang="en-US" altLang="zh-CN" sz="2800">
                <a:latin typeface="华文中宋" panose="02010600040101010101" charset="-122"/>
                <a:ea typeface="华文中宋" panose="02010600040101010101" charset="-122"/>
              </a:rPr>
              <a:t>     </a:t>
            </a:r>
            <a:r>
              <a:rPr sz="2800" b="1">
                <a:latin typeface="华文中宋" panose="02010600040101010101" charset="-122"/>
                <a:ea typeface="华文中宋" panose="02010600040101010101" charset="-122"/>
              </a:rPr>
              <a:t>本文写于唐代安史之乱后，是针对当时官吏繁政扰民的现象发而为言的。当时，豪强地主兼并掠夺土地日益严重，“富者兼地数万亩，贫者无容足之居”，社会生产破坏严重，政令烦出，民不聊生。</a:t>
            </a:r>
            <a:endParaRPr sz="2800" b="1">
              <a:latin typeface="华文中宋" panose="02010600040101010101" charset="-122"/>
              <a:ea typeface="华文中宋" panose="020106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2" name="直接连接符 1"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1910080" cy="521970"/>
          </a:xfrm>
          <a:prstGeom prst="rect">
            <a:avLst/>
          </a:prstGeom>
          <a:noFill/>
        </p:spPr>
        <p:txBody>
          <a:bodyPr wrap="square" rtlCol="0">
            <a:spAutoFit/>
          </a:bodyPr>
          <a:lstStyle/>
          <a:p>
            <a:r>
              <a:rPr lang="zh-CN" altLang="en-US" sz="2800" b="1">
                <a:solidFill>
                  <a:srgbClr val="002060"/>
                </a:solidFill>
                <a:latin typeface="华文中宋" panose="02010600040101010101" charset="-122"/>
                <a:ea typeface="华文中宋" panose="02010600040101010101" charset="-122"/>
                <a:sym typeface="+mn-ea"/>
              </a:rPr>
              <a:t>文章体裁</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 name="文本框 2" title=""/>
          <p:cNvSpPr txBox="1"/>
          <p:nvPr>
            <p:custDataLst>
              <p:tags r:id="rId8"/>
            </p:custDataLst>
          </p:nvPr>
        </p:nvSpPr>
        <p:spPr>
          <a:xfrm>
            <a:off x="538480" y="932815"/>
            <a:ext cx="11115675" cy="5480685"/>
          </a:xfrm>
          <a:prstGeom prst="rect">
            <a:avLst/>
          </a:prstGeom>
          <a:noFill/>
        </p:spPr>
        <p:txBody>
          <a:bodyPr wrap="square" rtlCol="0" anchor="t">
            <a:spAutoFit/>
          </a:bodyPr>
          <a:lstStyle/>
          <a:p>
            <a:pPr indent="0" fontAlgn="base">
              <a:lnSpc>
                <a:spcPct val="120000"/>
              </a:lnSpc>
              <a:spcBef>
                <a:spcPct val="0"/>
              </a:spcBef>
              <a:spcAft>
                <a:spcPct val="0"/>
              </a:spcAft>
              <a:buClrTx/>
              <a:buSzTx/>
            </a:pPr>
            <a:r>
              <a:rPr lang="zh-CN" altLang="en-US" sz="3200" b="1">
                <a:solidFill>
                  <a:srgbClr val="FF0000"/>
                </a:solidFill>
                <a:latin typeface="华文中宋" panose="02010600040101010101" charset="-122"/>
                <a:ea typeface="华文中宋" panose="02010600040101010101" charset="-122"/>
                <a:cs typeface="华文新魏" panose="02010800040101010101" charset="-122"/>
                <a:sym typeface="+mn-ea"/>
              </a:rPr>
              <a:t>传：</a:t>
            </a:r>
            <a:r>
              <a:rPr lang="zh-CN" altLang="en-US" sz="2800" b="1">
                <a:solidFill>
                  <a:srgbClr val="00B0F0"/>
                </a:solidFill>
                <a:latin typeface="华文中宋" panose="02010600040101010101" charset="-122"/>
                <a:ea typeface="华文中宋" panose="02010600040101010101" charset="-122"/>
                <a:cs typeface="华文中宋" panose="02010600040101010101" charset="-122"/>
                <a:sym typeface="+mn-ea"/>
              </a:rPr>
              <a:t>文体的一种，即人物传记。</a:t>
            </a:r>
            <a:endParaRPr lang="zh-CN" altLang="en-US" sz="2800" b="1">
              <a:solidFill>
                <a:srgbClr val="00B0F0"/>
              </a:solidFill>
              <a:latin typeface="华文中宋" panose="02010600040101010101" charset="-122"/>
              <a:ea typeface="华文中宋" panose="02010600040101010101" charset="-122"/>
              <a:cs typeface="华文中宋" panose="02010600040101010101" charset="-122"/>
            </a:endParaRPr>
          </a:p>
          <a:p>
            <a:pPr indent="0" fontAlgn="base">
              <a:lnSpc>
                <a:spcPct val="120000"/>
              </a:lnSpc>
              <a:spcBef>
                <a:spcPct val="0"/>
              </a:spcBef>
              <a:spcAft>
                <a:spcPct val="0"/>
              </a:spcAft>
              <a:buClrTx/>
              <a:buSzTx/>
            </a:pPr>
            <a:r>
              <a:rPr lang="zh-CN" altLang="en-US" sz="2800" b="1">
                <a:latin typeface="华文中宋" panose="02010600040101010101" charset="-122"/>
                <a:ea typeface="华文中宋" panose="02010600040101010101" charset="-122"/>
                <a:cs typeface="华文中宋" panose="02010600040101010101" charset="-122"/>
                <a:sym typeface="+mn-ea"/>
              </a:rPr>
              <a:t>    本文实际上是一个</a:t>
            </a:r>
            <a:r>
              <a:rPr lang="zh-CN" altLang="en-US" sz="2800" b="1">
                <a:solidFill>
                  <a:srgbClr val="00B0F0"/>
                </a:solidFill>
                <a:latin typeface="华文中宋" panose="02010600040101010101" charset="-122"/>
                <a:ea typeface="华文中宋" panose="02010600040101010101" charset="-122"/>
                <a:cs typeface="华文中宋" panose="02010600040101010101" charset="-122"/>
                <a:sym typeface="+mn-ea"/>
              </a:rPr>
              <a:t>讽喻性极强的寓言故事</a:t>
            </a:r>
            <a:r>
              <a:rPr lang="zh-CN" altLang="en-US" sz="2800" b="1">
                <a:latin typeface="华文中宋" panose="02010600040101010101" charset="-122"/>
                <a:ea typeface="华文中宋" panose="02010600040101010101" charset="-122"/>
                <a:cs typeface="华文中宋" panose="02010600040101010101" charset="-122"/>
                <a:sym typeface="+mn-ea"/>
              </a:rPr>
              <a:t>。</a:t>
            </a:r>
            <a:endParaRPr lang="zh-CN" altLang="en-US" sz="2800" b="1">
              <a:latin typeface="华文中宋" panose="02010600040101010101" charset="-122"/>
              <a:ea typeface="华文中宋" panose="02010600040101010101" charset="-122"/>
              <a:cs typeface="华文中宋" panose="02010600040101010101" charset="-122"/>
            </a:endParaRPr>
          </a:p>
          <a:p>
            <a:pPr indent="0" fontAlgn="base">
              <a:lnSpc>
                <a:spcPct val="120000"/>
              </a:lnSpc>
              <a:spcBef>
                <a:spcPct val="0"/>
              </a:spcBef>
              <a:spcAft>
                <a:spcPct val="0"/>
              </a:spcAft>
              <a:buClrTx/>
              <a:buSzTx/>
            </a:pPr>
            <a:r>
              <a:rPr lang="zh-CN" altLang="en-US" sz="2800" b="1">
                <a:latin typeface="华文中宋" panose="02010600040101010101" charset="-122"/>
                <a:ea typeface="华文中宋" panose="02010600040101010101" charset="-122"/>
                <a:cs typeface="华文中宋" panose="02010600040101010101" charset="-122"/>
                <a:sym typeface="+mn-ea"/>
              </a:rPr>
              <a:t>    从内容和风格上看，当时柳宗元早年在长安任职时期的作品。郭橐驼种树的本事已不可考，后世学者多认为这是</a:t>
            </a:r>
            <a:r>
              <a:rPr lang="zh-CN" altLang="en-US" sz="2800" b="1">
                <a:solidFill>
                  <a:srgbClr val="00B0F0"/>
                </a:solidFill>
                <a:latin typeface="华文中宋" panose="02010600040101010101" charset="-122"/>
                <a:ea typeface="华文中宋" panose="02010600040101010101" charset="-122"/>
                <a:cs typeface="华文中宋" panose="02010600040101010101" charset="-122"/>
                <a:sym typeface="+mn-ea"/>
              </a:rPr>
              <a:t>设事明理</a:t>
            </a:r>
            <a:r>
              <a:rPr lang="zh-CN" altLang="en-US" sz="2800" b="1">
                <a:latin typeface="华文中宋" panose="02010600040101010101" charset="-122"/>
                <a:ea typeface="华文中宋" panose="02010600040101010101" charset="-122"/>
                <a:cs typeface="华文中宋" panose="02010600040101010101" charset="-122"/>
                <a:sym typeface="+mn-ea"/>
              </a:rPr>
              <a:t>之作。</a:t>
            </a:r>
            <a:endParaRPr lang="zh-CN" altLang="en-US" sz="3200" b="1">
              <a:latin typeface="华文新魏" panose="02010800040101010101" charset="-122"/>
              <a:ea typeface="华文新魏" panose="02010800040101010101" charset="-122"/>
              <a:cs typeface="华文新魏" panose="02010800040101010101" charset="-122"/>
              <a:sym typeface="+mn-ea"/>
            </a:endParaRPr>
          </a:p>
          <a:p>
            <a:pPr indent="0" fontAlgn="base">
              <a:lnSpc>
                <a:spcPct val="120000"/>
              </a:lnSpc>
              <a:spcBef>
                <a:spcPct val="0"/>
              </a:spcBef>
              <a:spcAft>
                <a:spcPct val="0"/>
              </a:spcAft>
              <a:buClrTx/>
              <a:buSzTx/>
            </a:pPr>
            <a:r>
              <a:rPr lang="zh-CN" altLang="en-US" sz="3200" b="1">
                <a:solidFill>
                  <a:srgbClr val="FF0000"/>
                </a:solidFill>
                <a:latin typeface="华文中宋" panose="02010600040101010101" charset="-122"/>
                <a:ea typeface="华文中宋" panose="02010600040101010101" charset="-122"/>
                <a:cs typeface="华文新魏" panose="02010800040101010101" charset="-122"/>
                <a:sym typeface="+mn-ea"/>
              </a:rPr>
              <a:t>寓言：</a:t>
            </a:r>
            <a:endParaRPr lang="zh-CN" altLang="en-US" sz="3200" b="1">
              <a:solidFill>
                <a:schemeClr val="tx2"/>
              </a:solidFill>
              <a:latin typeface="华文新魏" panose="02010800040101010101" charset="-122"/>
              <a:ea typeface="华文新魏" panose="02010800040101010101" charset="-122"/>
              <a:cs typeface="华文新魏" panose="02010800040101010101" charset="-122"/>
            </a:endParaRPr>
          </a:p>
          <a:p>
            <a:pPr indent="0" fontAlgn="base">
              <a:lnSpc>
                <a:spcPct val="120000"/>
              </a:lnSpc>
              <a:spcBef>
                <a:spcPct val="0"/>
              </a:spcBef>
              <a:spcAft>
                <a:spcPct val="0"/>
              </a:spcAft>
              <a:buClrTx/>
              <a:buSzTx/>
            </a:pPr>
            <a:r>
              <a:rPr lang="zh-CN" altLang="en-US" sz="3200" b="1">
                <a:solidFill>
                  <a:schemeClr val="tx2"/>
                </a:solidFill>
                <a:latin typeface="华文新魏" panose="02010800040101010101" charset="-122"/>
                <a:ea typeface="华文新魏" panose="02010800040101010101" charset="-122"/>
                <a:cs typeface="华文新魏" panose="02010800040101010101" charset="-122"/>
                <a:sym typeface="+mn-ea"/>
              </a:rPr>
              <a:t>    </a:t>
            </a:r>
            <a:r>
              <a:rPr lang="zh-CN" altLang="en-US" sz="2800" b="1">
                <a:latin typeface="华文中宋" panose="02010600040101010101" charset="-122"/>
                <a:ea typeface="华文中宋" panose="02010600040101010101" charset="-122"/>
                <a:cs typeface="华文中宋" panose="02010600040101010101" charset="-122"/>
                <a:sym typeface="+mn-ea"/>
              </a:rPr>
              <a:t>文学作品的一种体裁，杂记文的一种。“寓”是寄托的意思，</a:t>
            </a:r>
            <a:r>
              <a:rPr lang="zh-CN" altLang="en-US" sz="2800" b="1">
                <a:solidFill>
                  <a:srgbClr val="00B0F0"/>
                </a:solidFill>
                <a:latin typeface="华文中宋" panose="02010600040101010101" charset="-122"/>
                <a:ea typeface="华文中宋" panose="02010600040101010101" charset="-122"/>
                <a:cs typeface="华文中宋" panose="02010600040101010101" charset="-122"/>
                <a:sym typeface="+mn-ea"/>
              </a:rPr>
              <a:t>用假托的故事或比喻拟人来说明某个道理</a:t>
            </a:r>
            <a:r>
              <a:rPr lang="zh-CN" altLang="en-US" sz="2800" b="1">
                <a:latin typeface="华文中宋" panose="02010600040101010101" charset="-122"/>
                <a:ea typeface="华文中宋" panose="02010600040101010101" charset="-122"/>
                <a:cs typeface="华文中宋" panose="02010600040101010101" charset="-122"/>
                <a:sym typeface="+mn-ea"/>
              </a:rPr>
              <a:t>，它是人民群众喜闻乐见的一种文学形式。它大都以简短的结构，鲜明的形象，夸张与想象的艺术手法，阐明某种道理或讽刺某种社会现象，</a:t>
            </a:r>
            <a:r>
              <a:rPr lang="zh-CN" altLang="en-US" sz="2800" b="1">
                <a:solidFill>
                  <a:srgbClr val="00B0F0"/>
                </a:solidFill>
                <a:latin typeface="华文中宋" panose="02010600040101010101" charset="-122"/>
                <a:ea typeface="华文中宋" panose="02010600040101010101" charset="-122"/>
                <a:cs typeface="华文中宋" panose="02010600040101010101" charset="-122"/>
                <a:sym typeface="+mn-ea"/>
              </a:rPr>
              <a:t>把深奥的道理从简单的故事中体现出来</a:t>
            </a:r>
            <a:r>
              <a:rPr lang="zh-CN" altLang="en-US" sz="2800" b="1">
                <a:latin typeface="华文中宋" panose="02010600040101010101" charset="-122"/>
                <a:ea typeface="华文中宋" panose="02010600040101010101" charset="-122"/>
                <a:cs typeface="华文中宋" panose="02010600040101010101" charset="-122"/>
                <a:sym typeface="+mn-ea"/>
              </a:rPr>
              <a:t>。</a:t>
            </a:r>
            <a:endParaRPr lang="zh-CN" altLang="en-US" sz="2800" b="1">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cxnSp>
        <p:nvCxnSpPr>
          <p:cNvPr id="2" name="直接连接符 1" title=""/>
          <p:cNvCxnSpPr/>
          <p:nvPr>
            <p:custDataLst>
              <p:tags r:id="rId3"/>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4"/>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正字音</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5"/>
            </p:custDataLst>
          </p:nvPr>
        </p:nvGrpSpPr>
        <p:grpSpPr>
          <a:xfrm>
            <a:off x="255905" y="279400"/>
            <a:ext cx="562610" cy="513080"/>
            <a:chOff x="2121873" y="1511588"/>
            <a:chExt cx="445481" cy="469613"/>
          </a:xfrm>
        </p:grpSpPr>
        <p:sp>
          <p:nvSpPr>
            <p:cNvPr id="14" name="矩形 13"/>
            <p:cNvSpPr/>
            <p:nvPr>
              <p:custDataLst>
                <p:tags r:id="rId6"/>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7"/>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3" name="文本框 2" title=""/>
          <p:cNvSpPr txBox="1"/>
          <p:nvPr>
            <p:custDataLst>
              <p:tags r:id="rId8"/>
            </p:custDataLst>
          </p:nvPr>
        </p:nvSpPr>
        <p:spPr>
          <a:xfrm>
            <a:off x="818515" y="1664970"/>
            <a:ext cx="10407015" cy="3784600"/>
          </a:xfrm>
          <a:prstGeom prst="rect">
            <a:avLst/>
          </a:prstGeom>
          <a:noFill/>
        </p:spPr>
        <p:txBody>
          <a:bodyPr wrap="square" rtlCol="0" anchor="t">
            <a:spAutoFit/>
          </a:bodyPr>
          <a:lstStyle/>
          <a:p>
            <a:pPr indent="0" fontAlgn="auto">
              <a:lnSpc>
                <a:spcPct val="150000"/>
              </a:lnSpc>
            </a:pPr>
            <a:r>
              <a:rPr lang="zh-CN" altLang="en-US" sz="3200" b="1">
                <a:latin typeface="华文中宋" panose="02010600040101010101" charset="-122"/>
                <a:ea typeface="华文中宋" panose="02010600040101010101" charset="-122"/>
                <a:cs typeface="华文中宋" panose="02010600040101010101" charset="-122"/>
                <a:sym typeface="+mn-ea"/>
              </a:rPr>
              <a:t>郭</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橐</a:t>
            </a:r>
            <a:r>
              <a:rPr lang="en-US" altLang="zh-CN" sz="3200" b="1">
                <a:solidFill>
                  <a:srgbClr val="0070C0"/>
                </a:solidFill>
                <a:latin typeface="华文中宋" panose="02010600040101010101" charset="-122"/>
                <a:ea typeface="华文中宋" panose="02010600040101010101" charset="-122"/>
                <a:cs typeface="华文中宋" panose="02010600040101010101" charset="-122"/>
                <a:sym typeface="+mn-ea"/>
              </a:rPr>
              <a:t>  </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驼   </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altLang="en-US" sz="3200" b="1">
                <a:latin typeface="华文中宋" panose="02010600040101010101" charset="-122"/>
                <a:ea typeface="华文中宋" panose="02010600040101010101" charset="-122"/>
                <a:cs typeface="华文中宋" panose="02010600040101010101" charset="-122"/>
                <a:sym typeface="+mn-ea"/>
              </a:rPr>
              <a:t>病</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偻     佝   偻</a:t>
            </a:r>
            <a:r>
              <a:rPr lang="zh-CN" altLang="en-US" sz="3200" b="1">
                <a:latin typeface="华文中宋" panose="02010600040101010101" charset="-122"/>
                <a:ea typeface="华文中宋" panose="02010600040101010101" charset="-122"/>
                <a:cs typeface="华文中宋" panose="02010600040101010101" charset="-122"/>
                <a:sym typeface="+mn-ea"/>
              </a:rPr>
              <a:t>   </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altLang="en-US" sz="3200" b="1">
                <a:latin typeface="华文中宋" panose="02010600040101010101" charset="-122"/>
                <a:ea typeface="华文中宋" panose="02010600040101010101" charset="-122"/>
                <a:cs typeface="华文中宋" panose="02010600040101010101" charset="-122"/>
                <a:sym typeface="+mn-ea"/>
              </a:rPr>
              <a:t>移</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徙</a:t>
            </a:r>
            <a:r>
              <a:rPr lang="zh-CN" altLang="en-US" sz="3200" b="1">
                <a:latin typeface="华文中宋" panose="02010600040101010101" charset="-122"/>
                <a:ea typeface="华文中宋" panose="02010600040101010101" charset="-122"/>
                <a:cs typeface="华文中宋" panose="02010600040101010101" charset="-122"/>
                <a:sym typeface="+mn-ea"/>
              </a:rPr>
              <a:t>   </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altLang="en-US" sz="3200" b="1">
                <a:latin typeface="华文中宋" panose="02010600040101010101" charset="-122"/>
                <a:ea typeface="华文中宋" panose="02010600040101010101" charset="-122"/>
                <a:cs typeface="华文中宋" panose="02010600040101010101" charset="-122"/>
                <a:sym typeface="+mn-ea"/>
              </a:rPr>
              <a:t>早实以</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蕃</a:t>
            </a:r>
            <a:r>
              <a:rPr lang="zh-CN" altLang="en-US" sz="3200" b="1">
                <a:latin typeface="华文中宋" panose="02010600040101010101" charset="-122"/>
                <a:ea typeface="华文中宋" panose="02010600040101010101" charset="-122"/>
                <a:cs typeface="华文中宋" panose="02010600040101010101" charset="-122"/>
                <a:sym typeface="+mn-ea"/>
              </a:rPr>
              <a:t>    </a:t>
            </a:r>
            <a:endParaRPr lang="zh-CN" altLang="en-US" sz="3200" b="1">
              <a:latin typeface="华文中宋" panose="02010600040101010101" charset="-122"/>
              <a:ea typeface="华文中宋" panose="02010600040101010101" charset="-122"/>
              <a:cs typeface="华文中宋" panose="02010600040101010101" charset="-122"/>
              <a:sym typeface="+mn-ea"/>
            </a:endParaRPr>
          </a:p>
          <a:p>
            <a:pPr indent="0" fontAlgn="auto">
              <a:lnSpc>
                <a:spcPct val="300000"/>
              </a:lnSpc>
            </a:pPr>
            <a:r>
              <a:rPr lang="zh-CN" altLang="en-US" sz="3200" b="1">
                <a:latin typeface="华文中宋" panose="02010600040101010101" charset="-122"/>
                <a:ea typeface="华文中宋" panose="02010600040101010101" charset="-122"/>
                <a:cs typeface="华文中宋" panose="02010600040101010101" charset="-122"/>
                <a:sym typeface="+mn-ea"/>
              </a:rPr>
              <a:t>木寿且</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孳      莳        长</a:t>
            </a:r>
            <a:r>
              <a:rPr lang="zh-CN" altLang="en-US" sz="3200" b="1">
                <a:latin typeface="华文中宋" panose="02010600040101010101" charset="-122"/>
                <a:ea typeface="华文中宋" panose="02010600040101010101" charset="-122"/>
                <a:cs typeface="华文中宋" panose="02010600040101010101" charset="-122"/>
                <a:sym typeface="+mn-ea"/>
              </a:rPr>
              <a:t>人者</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好</a:t>
            </a:r>
            <a:r>
              <a:rPr lang="zh-CN" altLang="en-US" sz="3200" b="1">
                <a:latin typeface="华文中宋" panose="02010600040101010101" charset="-122"/>
                <a:ea typeface="华文中宋" panose="02010600040101010101" charset="-122"/>
                <a:cs typeface="华文中宋" panose="02010600040101010101" charset="-122"/>
                <a:sym typeface="+mn-ea"/>
              </a:rPr>
              <a:t>烦其令   </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勖</a:t>
            </a:r>
            <a:r>
              <a:rPr lang="zh-CN" altLang="en-US" sz="3200" b="1">
                <a:latin typeface="华文中宋" panose="02010600040101010101" charset="-122"/>
                <a:ea typeface="华文中宋" panose="02010600040101010101" charset="-122"/>
                <a:cs typeface="华文中宋" panose="02010600040101010101" charset="-122"/>
                <a:sym typeface="+mn-ea"/>
              </a:rPr>
              <a:t>尔植  </a:t>
            </a:r>
            <a:r>
              <a:rPr lang="en-US" altLang="zh-CN" sz="3200" b="1">
                <a:latin typeface="华文中宋" panose="02010600040101010101" charset="-122"/>
                <a:ea typeface="华文中宋" panose="02010600040101010101" charset="-122"/>
                <a:cs typeface="华文中宋" panose="02010600040101010101" charset="-122"/>
                <a:sym typeface="+mn-ea"/>
              </a:rPr>
              <a:t>  </a:t>
            </a:r>
            <a:endParaRPr lang="en-US" altLang="zh-CN" sz="3200" b="1">
              <a:latin typeface="华文中宋" panose="02010600040101010101" charset="-122"/>
              <a:ea typeface="华文中宋" panose="02010600040101010101" charset="-122"/>
              <a:cs typeface="华文中宋" panose="02010600040101010101" charset="-122"/>
              <a:sym typeface="+mn-ea"/>
            </a:endParaRPr>
          </a:p>
          <a:p>
            <a:pPr indent="0" fontAlgn="auto">
              <a:lnSpc>
                <a:spcPct val="300000"/>
              </a:lnSpc>
            </a:pPr>
            <a:r>
              <a:rPr lang="zh-CN" altLang="en-US" sz="3200" b="1">
                <a:latin typeface="华文中宋" panose="02010600040101010101" charset="-122"/>
                <a:ea typeface="华文中宋" panose="02010600040101010101" charset="-122"/>
                <a:cs typeface="华文中宋" panose="02010600040101010101" charset="-122"/>
                <a:sym typeface="+mn-ea"/>
              </a:rPr>
              <a:t>早</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缫</a:t>
            </a:r>
            <a:r>
              <a:rPr lang="zh-CN" altLang="en-US" sz="3200" b="1">
                <a:latin typeface="华文中宋" panose="02010600040101010101" charset="-122"/>
                <a:ea typeface="华文中宋" panose="02010600040101010101" charset="-122"/>
                <a:cs typeface="华文中宋" panose="02010600040101010101" charset="-122"/>
                <a:sym typeface="+mn-ea"/>
              </a:rPr>
              <a:t>而绪    </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传</a:t>
            </a:r>
            <a:r>
              <a:rPr lang="zh-CN" altLang="en-US" sz="3200" b="1">
                <a:latin typeface="华文中宋" panose="02010600040101010101" charset="-122"/>
                <a:ea typeface="华文中宋" panose="02010600040101010101" charset="-122"/>
                <a:cs typeface="华文中宋" panose="02010600040101010101" charset="-122"/>
                <a:sym typeface="+mn-ea"/>
              </a:rPr>
              <a:t>其事</a:t>
            </a:r>
            <a:r>
              <a:rPr lang="en-US" altLang="zh-CN" sz="3200" b="1">
                <a:latin typeface="华文中宋" panose="02010600040101010101" charset="-122"/>
                <a:ea typeface="华文中宋" panose="02010600040101010101" charset="-122"/>
                <a:cs typeface="华文中宋" panose="02010600040101010101" charset="-122"/>
                <a:sym typeface="+mn-ea"/>
              </a:rPr>
              <a:t>        </a:t>
            </a:r>
            <a:r>
              <a:rPr lang="zh-CN" altLang="en-US" sz="3200" b="1">
                <a:solidFill>
                  <a:srgbClr val="0070C0"/>
                </a:solidFill>
                <a:latin typeface="华文中宋" panose="02010600040101010101" charset="-122"/>
                <a:ea typeface="华文中宋" panose="02010600040101010101" charset="-122"/>
                <a:cs typeface="华文中宋" panose="02010600040101010101" charset="-122"/>
                <a:sym typeface="+mn-ea"/>
              </a:rPr>
              <a:t>辍      飧     饔</a:t>
            </a:r>
            <a:endParaRPr lang="zh-CN" altLang="en-US" sz="3200" b="1">
              <a:latin typeface="华文中宋" panose="02010600040101010101" charset="-122"/>
              <a:ea typeface="华文中宋" panose="02010600040101010101" charset="-122"/>
              <a:cs typeface="华文中宋" panose="02010600040101010101" charset="-122"/>
              <a:sym typeface="+mn-ea"/>
            </a:endParaRPr>
          </a:p>
        </p:txBody>
      </p:sp>
      <p:sp>
        <p:nvSpPr>
          <p:cNvPr id="4" name="文本框 3" title=""/>
          <p:cNvSpPr txBox="1"/>
          <p:nvPr>
            <p:custDataLst>
              <p:tags r:id="rId9"/>
            </p:custDataLst>
          </p:nvPr>
        </p:nvSpPr>
        <p:spPr>
          <a:xfrm>
            <a:off x="1318260" y="1391126"/>
            <a:ext cx="93980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tuó</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5" name="文本框 4" title=""/>
          <p:cNvSpPr txBox="1"/>
          <p:nvPr>
            <p:custDataLst>
              <p:tags r:id="rId10"/>
            </p:custDataLst>
          </p:nvPr>
        </p:nvSpPr>
        <p:spPr>
          <a:xfrm>
            <a:off x="2120900" y="1391126"/>
            <a:ext cx="94996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tuó</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6" name="文本框 5" title=""/>
          <p:cNvSpPr txBox="1"/>
          <p:nvPr>
            <p:custDataLst>
              <p:tags r:id="rId11"/>
            </p:custDataLst>
          </p:nvPr>
        </p:nvSpPr>
        <p:spPr>
          <a:xfrm>
            <a:off x="3573145" y="1391126"/>
            <a:ext cx="66929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l</a:t>
            </a:r>
            <a:r>
              <a:rPr lang="en-US" altLang="zh-CN" sz="3200" b="1">
                <a:solidFill>
                  <a:srgbClr val="FF0000"/>
                </a:solidFill>
                <a:latin typeface="华文中宋" panose="02010600040101010101" charset="-122"/>
                <a:ea typeface="华文中宋" panose="02010600040101010101" charset="-122"/>
                <a:cs typeface="华文中宋" panose="02010600040101010101" charset="-122"/>
                <a:sym typeface="+mn-ea"/>
              </a:rPr>
              <a:t>ǚ</a:t>
            </a:r>
            <a:endParaRPr lang="en-US" altLang="zh-CN"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7" name="文本框 6" title=""/>
          <p:cNvSpPr txBox="1"/>
          <p:nvPr>
            <p:custDataLst>
              <p:tags r:id="rId12"/>
            </p:custDataLst>
          </p:nvPr>
        </p:nvSpPr>
        <p:spPr>
          <a:xfrm>
            <a:off x="4478655" y="1391126"/>
            <a:ext cx="1919605" cy="583565"/>
          </a:xfrm>
          <a:prstGeom prst="rect">
            <a:avLst/>
          </a:prstGeom>
          <a:noFill/>
        </p:spPr>
        <p:txBody>
          <a:bodyPr wrap="square" rtlCol="0">
            <a:spAutoFit/>
          </a:bodyPr>
          <a:lstStyle/>
          <a:p>
            <a:r>
              <a:rPr lang="en-US" altLang="zh-CN" sz="3200" b="1">
                <a:solidFill>
                  <a:srgbClr val="FF0000"/>
                </a:solidFill>
                <a:latin typeface="华文中宋" panose="02010600040101010101" charset="-122"/>
                <a:ea typeface="华文中宋" panose="02010600040101010101" charset="-122"/>
                <a:cs typeface="华文中宋" panose="02010600040101010101" charset="-122"/>
                <a:sym typeface="+mn-ea"/>
              </a:rPr>
              <a:t>gōu  lóu</a:t>
            </a:r>
            <a:endParaRPr lang="en-US" altLang="zh-CN"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8" name="文本框 7" title=""/>
          <p:cNvSpPr txBox="1"/>
          <p:nvPr>
            <p:custDataLst>
              <p:tags r:id="rId13"/>
            </p:custDataLst>
          </p:nvPr>
        </p:nvSpPr>
        <p:spPr>
          <a:xfrm>
            <a:off x="7613015" y="1391126"/>
            <a:ext cx="67818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xǐ</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9" name="文本框 8" title=""/>
          <p:cNvSpPr txBox="1"/>
          <p:nvPr>
            <p:custDataLst>
              <p:tags r:id="rId14"/>
            </p:custDataLst>
          </p:nvPr>
        </p:nvSpPr>
        <p:spPr>
          <a:xfrm>
            <a:off x="10045065" y="1391126"/>
            <a:ext cx="86233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fán</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10" name="文本框 9" title=""/>
          <p:cNvSpPr txBox="1"/>
          <p:nvPr>
            <p:custDataLst>
              <p:tags r:id="rId15"/>
            </p:custDataLst>
          </p:nvPr>
        </p:nvSpPr>
        <p:spPr>
          <a:xfrm>
            <a:off x="1974850" y="2699861"/>
            <a:ext cx="53340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zī</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11" name="文本框 10" title=""/>
          <p:cNvSpPr txBox="1"/>
          <p:nvPr>
            <p:custDataLst>
              <p:tags r:id="rId16"/>
            </p:custDataLst>
          </p:nvPr>
        </p:nvSpPr>
        <p:spPr>
          <a:xfrm>
            <a:off x="3135630" y="2699861"/>
            <a:ext cx="86233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shì</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16" name="文本框 15" title=""/>
          <p:cNvSpPr txBox="1"/>
          <p:nvPr>
            <p:custDataLst>
              <p:tags r:id="rId17"/>
            </p:custDataLst>
          </p:nvPr>
        </p:nvSpPr>
        <p:spPr>
          <a:xfrm>
            <a:off x="4478655" y="2699861"/>
            <a:ext cx="1598930" cy="583565"/>
          </a:xfrm>
          <a:prstGeom prst="rect">
            <a:avLst/>
          </a:prstGeom>
          <a:noFill/>
        </p:spPr>
        <p:txBody>
          <a:bodyPr wrap="square" rtlCol="0">
            <a:spAutoFit/>
          </a:bodyPr>
          <a:lstStyle/>
          <a:p>
            <a:pPr indent="0" fontAlgn="auto">
              <a:lnSpc>
                <a:spcPct val="100000"/>
              </a:lnSpc>
            </a:pPr>
            <a:r>
              <a:rPr lang="en-US" altLang="zh-CN" sz="3200" b="1">
                <a:solidFill>
                  <a:srgbClr val="FF0000"/>
                </a:solidFill>
                <a:latin typeface="华文中宋" panose="02010600040101010101" charset="-122"/>
                <a:ea typeface="华文中宋" panose="02010600040101010101" charset="-122"/>
                <a:cs typeface="华文中宋" panose="02010600040101010101" charset="-122"/>
                <a:sym typeface="+mn-ea"/>
              </a:rPr>
              <a:t>zhǎng  </a:t>
            </a:r>
            <a:endParaRPr lang="en-US" altLang="zh-CN"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17" name="文本框 16" title=""/>
          <p:cNvSpPr txBox="1"/>
          <p:nvPr>
            <p:custDataLst>
              <p:tags r:id="rId18"/>
            </p:custDataLst>
          </p:nvPr>
        </p:nvSpPr>
        <p:spPr>
          <a:xfrm>
            <a:off x="6558280" y="2699861"/>
            <a:ext cx="111633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h</a:t>
            </a:r>
            <a:r>
              <a:rPr lang="en-US" altLang="zh-CN" sz="3200" b="1">
                <a:solidFill>
                  <a:srgbClr val="FF0000"/>
                </a:solidFill>
                <a:latin typeface="华文中宋" panose="02010600040101010101" charset="-122"/>
                <a:ea typeface="华文中宋" panose="02010600040101010101" charset="-122"/>
                <a:cs typeface="华文中宋" panose="02010600040101010101" charset="-122"/>
                <a:sym typeface="+mn-ea"/>
              </a:rPr>
              <a:t>à</a:t>
            </a:r>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o</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18" name="文本框 17" title=""/>
          <p:cNvSpPr txBox="1"/>
          <p:nvPr>
            <p:custDataLst>
              <p:tags r:id="rId19"/>
            </p:custDataLst>
          </p:nvPr>
        </p:nvSpPr>
        <p:spPr>
          <a:xfrm>
            <a:off x="8938895" y="2699861"/>
            <a:ext cx="930275"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xù</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19" name="文本框 18" title=""/>
          <p:cNvSpPr txBox="1"/>
          <p:nvPr>
            <p:custDataLst>
              <p:tags r:id="rId20"/>
            </p:custDataLst>
          </p:nvPr>
        </p:nvSpPr>
        <p:spPr>
          <a:xfrm>
            <a:off x="1122680" y="4134961"/>
            <a:ext cx="99822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sāo</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20" name="文本框 19" title=""/>
          <p:cNvSpPr txBox="1"/>
          <p:nvPr>
            <p:custDataLst>
              <p:tags r:id="rId21"/>
            </p:custDataLst>
          </p:nvPr>
        </p:nvSpPr>
        <p:spPr>
          <a:xfrm>
            <a:off x="2901315" y="4134961"/>
            <a:ext cx="1647825"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zhu</a:t>
            </a:r>
            <a:r>
              <a:rPr lang="en-US" altLang="zh-CN" sz="3200" b="1">
                <a:solidFill>
                  <a:srgbClr val="FF0000"/>
                </a:solidFill>
                <a:latin typeface="华文中宋" panose="02010600040101010101" charset="-122"/>
                <a:ea typeface="华文中宋" panose="02010600040101010101" charset="-122"/>
                <a:cs typeface="华文中宋" panose="02010600040101010101" charset="-122"/>
                <a:sym typeface="+mn-ea"/>
              </a:rPr>
              <a:t>à</a:t>
            </a:r>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n</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21" name="文本框 20" title=""/>
          <p:cNvSpPr txBox="1"/>
          <p:nvPr>
            <p:custDataLst>
              <p:tags r:id="rId22"/>
            </p:custDataLst>
          </p:nvPr>
        </p:nvSpPr>
        <p:spPr>
          <a:xfrm>
            <a:off x="5098415" y="4134961"/>
            <a:ext cx="1409065"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chuò</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22" name="文本框 21" title=""/>
          <p:cNvSpPr txBox="1"/>
          <p:nvPr>
            <p:custDataLst>
              <p:tags r:id="rId23"/>
            </p:custDataLst>
          </p:nvPr>
        </p:nvSpPr>
        <p:spPr>
          <a:xfrm>
            <a:off x="6398260" y="4134961"/>
            <a:ext cx="1094740"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sūn</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
        <p:nvSpPr>
          <p:cNvPr id="23" name="文本框 22" title=""/>
          <p:cNvSpPr txBox="1"/>
          <p:nvPr>
            <p:custDataLst>
              <p:tags r:id="rId24"/>
            </p:custDataLst>
          </p:nvPr>
        </p:nvSpPr>
        <p:spPr>
          <a:xfrm>
            <a:off x="7555230" y="4134961"/>
            <a:ext cx="1442085" cy="583565"/>
          </a:xfrm>
          <a:prstGeom prst="rect">
            <a:avLst/>
          </a:prstGeom>
          <a:noFill/>
        </p:spPr>
        <p:txBody>
          <a:bodyPr wrap="square" rtlCol="0">
            <a:spAutoFit/>
          </a:bodyPr>
          <a:lstStyle/>
          <a:p>
            <a:r>
              <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rPr>
              <a:t>yōng</a:t>
            </a:r>
            <a:endParaRPr lang="zh-CN" altLang="en-US" sz="3200" b="1">
              <a:solidFill>
                <a:srgbClr val="FF0000"/>
              </a:solidFill>
              <a:latin typeface="华文中宋" panose="02010600040101010101" charset="-122"/>
              <a:ea typeface="华文中宋" panose="02010600040101010101" charset="-122"/>
              <a:cs typeface="华文中宋" panose="020106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6" grpId="0"/>
      <p:bldP spid="17" grpId="0"/>
      <p:bldP spid="18" grpId="0"/>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4" name="图片 3" title=""/>
          <p:cNvPicPr>
            <a:picLocks noChangeAspect="1"/>
          </p:cNvPicPr>
          <p:nvPr>
            <p:custDataLst>
              <p:tags r:id="rId4"/>
            </p:custDataLst>
          </p:nvPr>
        </p:nvPicPr>
        <p:blipFill>
          <a:blip r:embed="rId3"/>
          <a:stretch>
            <a:fillRect/>
          </a:stretch>
        </p:blipFill>
        <p:spPr>
          <a:xfrm>
            <a:off x="0" y="3810"/>
            <a:ext cx="12192000" cy="6854190"/>
          </a:xfrm>
          <a:prstGeom prst="rect">
            <a:avLst/>
          </a:prstGeom>
        </p:spPr>
      </p:pic>
      <p:sp>
        <p:nvSpPr>
          <p:cNvPr id="6" name="文本框 5" title=""/>
          <p:cNvSpPr txBox="1"/>
          <p:nvPr>
            <p:custDataLst>
              <p:tags r:id="rId5"/>
            </p:custDataLst>
          </p:nvPr>
        </p:nvSpPr>
        <p:spPr>
          <a:xfrm>
            <a:off x="533400" y="1122681"/>
            <a:ext cx="11002011" cy="4078605"/>
          </a:xfrm>
          <a:prstGeom prst="rect">
            <a:avLst/>
          </a:prstGeom>
          <a:noFill/>
        </p:spPr>
        <p:txBody>
          <a:bodyPr wrap="square" rtlCol="0" anchor="t">
            <a:spAutoFit/>
          </a:bodyPr>
          <a:lstStyle/>
          <a:p>
            <a:pPr>
              <a:lnSpc>
                <a:spcPct val="270000"/>
              </a:lnSpc>
            </a:pPr>
            <a:r>
              <a:rPr lang="en-US" altLang="zh-CN" sz="3200">
                <a:latin typeface="华文中宋" panose="02010600040101010101" charset="-122"/>
                <a:ea typeface="华文中宋" panose="02010600040101010101" charset="-122"/>
                <a:cs typeface="华文中宋" panose="02010600040101010101" charset="-122"/>
              </a:rPr>
              <a:t>      </a:t>
            </a:r>
            <a:r>
              <a:rPr lang="zh-CN" altLang="en-US" sz="3200" b="1">
                <a:latin typeface="华文中宋" panose="02010600040101010101" charset="-122"/>
                <a:ea typeface="华文中宋" panose="02010600040101010101" charset="-122"/>
                <a:cs typeface="华文中宋" panose="02010600040101010101" charset="-122"/>
              </a:rPr>
              <a:t>郭</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橐驼</a:t>
            </a:r>
            <a:r>
              <a:rPr lang="zh-CN" altLang="en-US" sz="3200" b="1">
                <a:latin typeface="华文中宋" panose="02010600040101010101" charset="-122"/>
                <a:ea typeface="华文中宋" panose="02010600040101010101" charset="-122"/>
                <a:cs typeface="华文中宋" panose="02010600040101010101" charset="-122"/>
              </a:rPr>
              <a:t>，不知</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始</a:t>
            </a:r>
            <a:r>
              <a:rPr lang="zh-CN" altLang="en-US" sz="3200" b="1" u="sng">
                <a:latin typeface="华文中宋" panose="02010600040101010101" charset="-122"/>
                <a:ea typeface="华文中宋" panose="02010600040101010101" charset="-122"/>
                <a:cs typeface="华文中宋" panose="02010600040101010101" charset="-122"/>
              </a:rPr>
              <a:t>何名</a:t>
            </a:r>
            <a:r>
              <a:rPr lang="zh-CN" altLang="en-US" sz="3200" b="1">
                <a:latin typeface="华文中宋" panose="02010600040101010101" charset="-122"/>
                <a:ea typeface="华文中宋" panose="02010600040101010101" charset="-122"/>
                <a:cs typeface="华文中宋" panose="02010600040101010101" charset="-122"/>
              </a:rPr>
              <a:t>。</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病偻</a:t>
            </a:r>
            <a:r>
              <a:rPr lang="zh-CN" altLang="en-US" sz="3200" b="1">
                <a:latin typeface="华文中宋" panose="02010600040101010101" charset="-122"/>
                <a:ea typeface="华文中宋" panose="02010600040101010101" charset="-122"/>
                <a:cs typeface="华文中宋" panose="02010600040101010101" charset="-122"/>
              </a:rPr>
              <a:t>，</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隆然伏行</a:t>
            </a:r>
            <a:r>
              <a:rPr lang="zh-CN" altLang="en-US" sz="3200" b="1">
                <a:latin typeface="华文中宋" panose="02010600040101010101" charset="-122"/>
                <a:ea typeface="华文中宋" panose="02010600040101010101" charset="-122"/>
                <a:cs typeface="华文中宋" panose="02010600040101010101" charset="-122"/>
              </a:rPr>
              <a:t>，有</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类</a:t>
            </a:r>
            <a:r>
              <a:rPr lang="zh-CN" altLang="en-US" sz="3200" b="1">
                <a:latin typeface="华文中宋" panose="02010600040101010101" charset="-122"/>
                <a:ea typeface="华文中宋" panose="02010600040101010101" charset="-122"/>
                <a:cs typeface="华文中宋" panose="02010600040101010101" charset="-122"/>
              </a:rPr>
              <a:t>橐驼者，</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故</a:t>
            </a:r>
            <a:r>
              <a:rPr lang="zh-CN" altLang="en-US" sz="3200" b="1">
                <a:latin typeface="华文中宋" panose="02010600040101010101" charset="-122"/>
                <a:ea typeface="华文中宋" panose="02010600040101010101" charset="-122"/>
                <a:cs typeface="华文中宋" panose="02010600040101010101" charset="-122"/>
              </a:rPr>
              <a:t>乡人</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号</a:t>
            </a:r>
            <a:r>
              <a:rPr lang="zh-CN" altLang="en-US" sz="3200" b="1">
                <a:latin typeface="华文中宋" panose="02010600040101010101" charset="-122"/>
                <a:ea typeface="华文中宋" panose="02010600040101010101" charset="-122"/>
                <a:cs typeface="华文中宋" panose="02010600040101010101" charset="-122"/>
              </a:rPr>
              <a:t>之“驼”。驼闻之，曰：“甚善。</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名</a:t>
            </a:r>
            <a:r>
              <a:rPr lang="zh-CN" altLang="en-US" sz="3200" b="1">
                <a:latin typeface="华文中宋" panose="02010600040101010101" charset="-122"/>
                <a:ea typeface="华文中宋" panose="02010600040101010101" charset="-122"/>
                <a:cs typeface="华文中宋" panose="02010600040101010101" charset="-122"/>
              </a:rPr>
              <a:t>我</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固</a:t>
            </a:r>
            <a:r>
              <a:rPr lang="zh-CN" altLang="en-US" sz="3200" b="1">
                <a:latin typeface="华文中宋" panose="02010600040101010101" charset="-122"/>
                <a:ea typeface="华文中宋" panose="02010600040101010101" charset="-122"/>
                <a:cs typeface="华文中宋" panose="02010600040101010101" charset="-122"/>
              </a:rPr>
              <a:t>当。”</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因</a:t>
            </a:r>
            <a:r>
              <a:rPr lang="zh-CN" altLang="en-US" sz="3200" b="1">
                <a:latin typeface="华文中宋" panose="02010600040101010101" charset="-122"/>
                <a:ea typeface="华文中宋" panose="02010600040101010101" charset="-122"/>
                <a:cs typeface="华文中宋" panose="02010600040101010101" charset="-122"/>
              </a:rPr>
              <a:t>舍其名，亦自谓橐驼</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云</a:t>
            </a:r>
            <a:r>
              <a:rPr lang="zh-CN" altLang="en-US" sz="3200" b="1">
                <a:latin typeface="华文中宋" panose="02010600040101010101" charset="-122"/>
                <a:ea typeface="华文中宋" panose="02010600040101010101" charset="-122"/>
                <a:cs typeface="华文中宋" panose="02010600040101010101" charset="-122"/>
              </a:rPr>
              <a:t>。</a:t>
            </a:r>
            <a:r>
              <a:rPr lang="zh-CN" altLang="en-US" sz="3200">
                <a:latin typeface="华文中宋" panose="02010600040101010101" charset="-122"/>
                <a:ea typeface="华文中宋" panose="02010600040101010101" charset="-122"/>
                <a:cs typeface="华文中宋" panose="02010600040101010101" charset="-122"/>
              </a:rPr>
              <a:t> </a:t>
            </a:r>
            <a:endParaRPr lang="zh-CN" altLang="en-US" sz="3200">
              <a:latin typeface="华文中宋" panose="02010600040101010101" charset="-122"/>
              <a:ea typeface="华文中宋" panose="02010600040101010101" charset="-122"/>
              <a:cs typeface="华文中宋" panose="02010600040101010101" charset="-122"/>
            </a:endParaRPr>
          </a:p>
        </p:txBody>
      </p:sp>
      <p:sp>
        <p:nvSpPr>
          <p:cNvPr id="7" name="文本框 6" title=""/>
          <p:cNvSpPr txBox="1"/>
          <p:nvPr>
            <p:custDataLst>
              <p:tags r:id="rId6"/>
            </p:custDataLst>
          </p:nvPr>
        </p:nvSpPr>
        <p:spPr>
          <a:xfrm>
            <a:off x="3005455" y="2399031"/>
            <a:ext cx="2251711"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当初，原来</a:t>
            </a:r>
            <a:endParaRPr lang="zh-CN" altLang="en-US" sz="2400" b="1">
              <a:solidFill>
                <a:srgbClr val="00B050"/>
              </a:solidFill>
              <a:latin typeface="华文中宋" panose="02010600040101010101" charset="-122"/>
              <a:ea typeface="华文中宋" panose="02010600040101010101" charset="-122"/>
            </a:endParaRPr>
          </a:p>
        </p:txBody>
      </p:sp>
      <p:sp>
        <p:nvSpPr>
          <p:cNvPr id="8" name="文本框 7" title=""/>
          <p:cNvSpPr txBox="1"/>
          <p:nvPr>
            <p:custDataLst>
              <p:tags r:id="rId7"/>
            </p:custDataLst>
          </p:nvPr>
        </p:nvSpPr>
        <p:spPr>
          <a:xfrm>
            <a:off x="3720465" y="1270953"/>
            <a:ext cx="3648710"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7030A0"/>
                </a:solidFill>
                <a:latin typeface="华文中宋" panose="02010600040101010101" charset="-122"/>
                <a:ea typeface="华文中宋" panose="02010600040101010101" charset="-122"/>
              </a:rPr>
              <a:t>患病；脊背弯曲即佝偻病</a:t>
            </a:r>
            <a:endParaRPr lang="zh-CN" altLang="en-US" sz="2400" b="1">
              <a:solidFill>
                <a:srgbClr val="7030A0"/>
              </a:solidFill>
              <a:latin typeface="华文中宋" panose="02010600040101010101" charset="-122"/>
              <a:ea typeface="华文中宋" panose="02010600040101010101" charset="-122"/>
            </a:endParaRPr>
          </a:p>
        </p:txBody>
      </p:sp>
      <p:sp>
        <p:nvSpPr>
          <p:cNvPr id="9" name="文本框 8" title=""/>
          <p:cNvSpPr txBox="1"/>
          <p:nvPr>
            <p:custDataLst>
              <p:tags r:id="rId8"/>
            </p:custDataLst>
          </p:nvPr>
        </p:nvSpPr>
        <p:spPr>
          <a:xfrm>
            <a:off x="5871211" y="2399031"/>
            <a:ext cx="2746375"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7030A0"/>
                </a:solidFill>
                <a:latin typeface="华文中宋" panose="02010600040101010101" charset="-122"/>
                <a:ea typeface="华文中宋" panose="02010600040101010101" charset="-122"/>
              </a:rPr>
              <a:t>脊背高起的样子</a:t>
            </a:r>
            <a:endParaRPr lang="zh-CN" altLang="en-US" sz="2400" b="1">
              <a:solidFill>
                <a:srgbClr val="7030A0"/>
              </a:solidFill>
              <a:latin typeface="华文中宋" panose="02010600040101010101" charset="-122"/>
              <a:ea typeface="华文中宋" panose="02010600040101010101" charset="-122"/>
            </a:endParaRPr>
          </a:p>
        </p:txBody>
      </p:sp>
      <p:sp>
        <p:nvSpPr>
          <p:cNvPr id="10" name="文本框 9" title=""/>
          <p:cNvSpPr txBox="1"/>
          <p:nvPr>
            <p:custDataLst>
              <p:tags r:id="rId9"/>
            </p:custDataLst>
          </p:nvPr>
        </p:nvSpPr>
        <p:spPr>
          <a:xfrm>
            <a:off x="7367906" y="1270953"/>
            <a:ext cx="1917700"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7030A0"/>
                </a:solidFill>
                <a:latin typeface="华文中宋" panose="02010600040101010101" charset="-122"/>
                <a:ea typeface="华文中宋" panose="02010600040101010101" charset="-122"/>
              </a:rPr>
              <a:t>弯着腰走</a:t>
            </a:r>
            <a:endParaRPr lang="zh-CN" altLang="en-US" sz="2400" b="1">
              <a:solidFill>
                <a:srgbClr val="7030A0"/>
              </a:solidFill>
              <a:latin typeface="华文中宋" panose="02010600040101010101" charset="-122"/>
              <a:ea typeface="华文中宋" panose="02010600040101010101" charset="-122"/>
            </a:endParaRPr>
          </a:p>
        </p:txBody>
      </p:sp>
      <p:sp>
        <p:nvSpPr>
          <p:cNvPr id="11" name="文本框 10" title=""/>
          <p:cNvSpPr txBox="1"/>
          <p:nvPr>
            <p:custDataLst>
              <p:tags r:id="rId10"/>
            </p:custDataLst>
          </p:nvPr>
        </p:nvSpPr>
        <p:spPr>
          <a:xfrm>
            <a:off x="9031605" y="2476500"/>
            <a:ext cx="766445"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像</a:t>
            </a:r>
            <a:endParaRPr lang="zh-CN" altLang="en-US" sz="2400" b="1">
              <a:solidFill>
                <a:srgbClr val="00B050"/>
              </a:solidFill>
              <a:latin typeface="华文中宋" panose="02010600040101010101" charset="-122"/>
              <a:ea typeface="华文中宋" panose="02010600040101010101" charset="-122"/>
            </a:endParaRPr>
          </a:p>
        </p:txBody>
      </p:sp>
      <p:sp>
        <p:nvSpPr>
          <p:cNvPr id="16" name="文本框 15" title=""/>
          <p:cNvSpPr txBox="1"/>
          <p:nvPr>
            <p:custDataLst>
              <p:tags r:id="rId11"/>
            </p:custDataLst>
          </p:nvPr>
        </p:nvSpPr>
        <p:spPr>
          <a:xfrm>
            <a:off x="647065" y="3729355"/>
            <a:ext cx="4168140"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名作动，给</a:t>
            </a:r>
            <a:r>
              <a:rPr lang="en-US" altLang="zh-CN" sz="2400" b="1">
                <a:solidFill>
                  <a:srgbClr val="00B050"/>
                </a:solidFill>
                <a:latin typeface="华文中宋" panose="02010600040101010101" charset="-122"/>
                <a:ea typeface="华文中宋" panose="02010600040101010101" charset="-122"/>
              </a:rPr>
              <a:t>……</a:t>
            </a:r>
            <a:r>
              <a:rPr lang="zh-CN" altLang="en-US" sz="2400" b="1">
                <a:solidFill>
                  <a:srgbClr val="00B050"/>
                </a:solidFill>
                <a:latin typeface="华文中宋" panose="02010600040101010101" charset="-122"/>
                <a:ea typeface="华文中宋" panose="02010600040101010101" charset="-122"/>
              </a:rPr>
              <a:t>称号，称作</a:t>
            </a:r>
            <a:endParaRPr lang="zh-CN" altLang="en-US" sz="2400" b="1">
              <a:solidFill>
                <a:srgbClr val="00B050"/>
              </a:solidFill>
              <a:latin typeface="华文中宋" panose="02010600040101010101" charset="-122"/>
              <a:ea typeface="华文中宋" panose="02010600040101010101" charset="-122"/>
            </a:endParaRPr>
          </a:p>
        </p:txBody>
      </p:sp>
      <p:sp>
        <p:nvSpPr>
          <p:cNvPr id="17" name="文本框 16" title=""/>
          <p:cNvSpPr txBox="1"/>
          <p:nvPr>
            <p:custDataLst>
              <p:tags r:id="rId12"/>
            </p:custDataLst>
          </p:nvPr>
        </p:nvSpPr>
        <p:spPr>
          <a:xfrm>
            <a:off x="6499226" y="3729356"/>
            <a:ext cx="2498725"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名作动，起名</a:t>
            </a:r>
            <a:endParaRPr lang="zh-CN" altLang="en-US" sz="2400" b="1">
              <a:solidFill>
                <a:srgbClr val="00B050"/>
              </a:solidFill>
              <a:latin typeface="华文中宋" panose="02010600040101010101" charset="-122"/>
              <a:ea typeface="华文中宋" panose="02010600040101010101" charset="-122"/>
            </a:endParaRPr>
          </a:p>
        </p:txBody>
      </p:sp>
      <p:sp>
        <p:nvSpPr>
          <p:cNvPr id="18" name="文本框 17" title=""/>
          <p:cNvSpPr txBox="1"/>
          <p:nvPr>
            <p:custDataLst>
              <p:tags r:id="rId13"/>
            </p:custDataLst>
          </p:nvPr>
        </p:nvSpPr>
        <p:spPr>
          <a:xfrm>
            <a:off x="9167495" y="3729356"/>
            <a:ext cx="1141731"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确实</a:t>
            </a:r>
            <a:endParaRPr lang="zh-CN" altLang="en-US" sz="2400" b="1">
              <a:solidFill>
                <a:srgbClr val="00B050"/>
              </a:solidFill>
              <a:latin typeface="华文中宋" panose="02010600040101010101" charset="-122"/>
              <a:ea typeface="华文中宋" panose="02010600040101010101" charset="-122"/>
            </a:endParaRPr>
          </a:p>
        </p:txBody>
      </p:sp>
      <p:sp>
        <p:nvSpPr>
          <p:cNvPr id="19" name="文本框 18" title=""/>
          <p:cNvSpPr txBox="1"/>
          <p:nvPr>
            <p:custDataLst>
              <p:tags r:id="rId14"/>
            </p:custDataLst>
          </p:nvPr>
        </p:nvSpPr>
        <p:spPr>
          <a:xfrm>
            <a:off x="2486660" y="5831840"/>
            <a:ext cx="7846695" cy="583565"/>
          </a:xfrm>
          <a:prstGeom prst="rect">
            <a:avLst/>
          </a:prstGeom>
          <a:noFill/>
        </p:spPr>
        <p:txBody>
          <a:bodyPr wrap="square" rtlCol="0">
            <a:spAutoFit/>
          </a:bodyPr>
          <a:lstStyle/>
          <a:p>
            <a:r>
              <a:rPr lang="zh-CN" altLang="en-US" sz="3200" b="1">
                <a:solidFill>
                  <a:srgbClr val="FF0000"/>
                </a:solidFill>
                <a:latin typeface="微软雅黑" panose="020b0503020204020204" pitchFamily="34" charset="-122"/>
                <a:ea typeface="微软雅黑" panose="020b0503020204020204" pitchFamily="34" charset="-122"/>
              </a:rPr>
              <a:t>段意：简介郭橐驼的形象特征及名号由来。</a:t>
            </a:r>
            <a:endParaRPr lang="zh-CN" altLang="en-US" sz="3200" b="1">
              <a:solidFill>
                <a:srgbClr val="FF0000"/>
              </a:solidFill>
              <a:latin typeface="微软雅黑" panose="020b0503020204020204" pitchFamily="34" charset="-122"/>
              <a:ea typeface="微软雅黑" panose="020b0503020204020204" pitchFamily="34" charset="-122"/>
            </a:endParaRPr>
          </a:p>
        </p:txBody>
      </p:sp>
      <p:sp>
        <p:nvSpPr>
          <p:cNvPr id="20" name="文本框 19" title=""/>
          <p:cNvSpPr txBox="1"/>
          <p:nvPr>
            <p:custDataLst>
              <p:tags r:id="rId15"/>
            </p:custDataLst>
          </p:nvPr>
        </p:nvSpPr>
        <p:spPr>
          <a:xfrm>
            <a:off x="715010" y="1270953"/>
            <a:ext cx="3005455" cy="460375"/>
          </a:xfrm>
          <a:prstGeom prst="rect">
            <a:avLst/>
          </a:prstGeom>
          <a:noFill/>
          <a:ln w="12700" cmpd="sng">
            <a:solidFill>
              <a:srgbClr val="7030A0"/>
            </a:solidFill>
            <a:prstDash val="solid"/>
          </a:ln>
        </p:spPr>
        <p:txBody>
          <a:bodyPr wrap="square" rtlCol="0">
            <a:spAutoFit/>
          </a:bodyPr>
          <a:lstStyle/>
          <a:p>
            <a:pPr algn="ctr">
              <a:buClrTx/>
              <a:buSzTx/>
              <a:buFontTx/>
            </a:pPr>
            <a:r>
              <a:rPr lang="zh-CN" altLang="en-US" sz="2400" b="1">
                <a:solidFill>
                  <a:srgbClr val="7030A0"/>
                </a:solidFill>
                <a:latin typeface="华文中宋" panose="02010600040101010101" charset="-122"/>
                <a:ea typeface="华文中宋" panose="02010600040101010101" charset="-122"/>
                <a:sym typeface="+mn-ea"/>
              </a:rPr>
              <a:t>骆驼，这里指人驼背</a:t>
            </a:r>
            <a:endParaRPr lang="zh-CN" altLang="en-US" sz="2400" b="1">
              <a:solidFill>
                <a:srgbClr val="7030A0"/>
              </a:solidFill>
              <a:latin typeface="华文中宋" panose="02010600040101010101" charset="-122"/>
              <a:ea typeface="华文中宋" panose="02010600040101010101" charset="-122"/>
              <a:sym typeface="+mn-ea"/>
            </a:endParaRPr>
          </a:p>
        </p:txBody>
      </p:sp>
      <p:sp>
        <p:nvSpPr>
          <p:cNvPr id="21" name="文本框 20" title=""/>
          <p:cNvSpPr txBox="1"/>
          <p:nvPr>
            <p:custDataLst>
              <p:tags r:id="rId16"/>
            </p:custDataLst>
          </p:nvPr>
        </p:nvSpPr>
        <p:spPr>
          <a:xfrm>
            <a:off x="318135" y="2757171"/>
            <a:ext cx="1141731"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因此</a:t>
            </a:r>
            <a:endParaRPr lang="zh-CN" altLang="en-US" sz="2400" b="1">
              <a:solidFill>
                <a:srgbClr val="00B050"/>
              </a:solidFill>
              <a:latin typeface="华文中宋" panose="02010600040101010101" charset="-122"/>
              <a:ea typeface="华文中宋" panose="02010600040101010101" charset="-122"/>
            </a:endParaRPr>
          </a:p>
        </p:txBody>
      </p:sp>
      <p:sp>
        <p:nvSpPr>
          <p:cNvPr id="22" name="文本框 21" title=""/>
          <p:cNvSpPr txBox="1"/>
          <p:nvPr>
            <p:custDataLst>
              <p:tags r:id="rId17"/>
            </p:custDataLst>
          </p:nvPr>
        </p:nvSpPr>
        <p:spPr>
          <a:xfrm>
            <a:off x="10478770" y="3729356"/>
            <a:ext cx="1141731"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于是</a:t>
            </a:r>
            <a:endParaRPr lang="zh-CN" altLang="en-US" sz="2400" b="1">
              <a:solidFill>
                <a:srgbClr val="00B050"/>
              </a:solidFill>
              <a:latin typeface="华文中宋" panose="02010600040101010101" charset="-122"/>
              <a:ea typeface="华文中宋" panose="02010600040101010101" charset="-122"/>
            </a:endParaRPr>
          </a:p>
        </p:txBody>
      </p:sp>
      <p:sp>
        <p:nvSpPr>
          <p:cNvPr id="23" name="文本框 22" title=""/>
          <p:cNvSpPr txBox="1"/>
          <p:nvPr>
            <p:custDataLst>
              <p:tags r:id="rId18"/>
            </p:custDataLst>
          </p:nvPr>
        </p:nvSpPr>
        <p:spPr>
          <a:xfrm>
            <a:off x="2486660" y="4984750"/>
            <a:ext cx="3583940" cy="460375"/>
          </a:xfrm>
          <a:prstGeom prst="rect">
            <a:avLst/>
          </a:prstGeom>
          <a:noFill/>
          <a:ln w="12700" cmpd="sng">
            <a:solidFill>
              <a:srgbClr val="7030A0"/>
            </a:solidFill>
            <a:prstDash val="solid"/>
          </a:ln>
        </p:spPr>
        <p:txBody>
          <a:bodyPr wrap="square" rtlCol="0">
            <a:spAutoFit/>
          </a:bodyPr>
          <a:lstStyle/>
          <a:p>
            <a:pPr algn="ctr">
              <a:buClrTx/>
              <a:buSzTx/>
              <a:buFontTx/>
            </a:pPr>
            <a:r>
              <a:rPr lang="zh-CN" altLang="en-US" sz="2400" b="1">
                <a:solidFill>
                  <a:srgbClr val="00B050"/>
                </a:solidFill>
                <a:latin typeface="华文中宋" panose="02010600040101010101" charset="-122"/>
                <a:ea typeface="华文中宋" panose="02010600040101010101" charset="-122"/>
                <a:sym typeface="+mn-ea"/>
              </a:rPr>
              <a:t>句末语气词，“了”</a:t>
            </a:r>
            <a:endParaRPr lang="zh-CN" altLang="en-US" sz="2400" b="1">
              <a:solidFill>
                <a:srgbClr val="00B050"/>
              </a:solidFill>
              <a:latin typeface="华文中宋" panose="02010600040101010101" charset="-122"/>
              <a:ea typeface="华文中宋" panose="02010600040101010101" charset="-122"/>
              <a:sym typeface="+mn-ea"/>
            </a:endParaRPr>
          </a:p>
        </p:txBody>
      </p:sp>
      <p:sp>
        <p:nvSpPr>
          <p:cNvPr id="24" name="文本框 23" title=""/>
          <p:cNvSpPr txBox="1"/>
          <p:nvPr>
            <p:custDataLst>
              <p:tags r:id="rId19"/>
            </p:custDataLst>
          </p:nvPr>
        </p:nvSpPr>
        <p:spPr>
          <a:xfrm>
            <a:off x="533402" y="1731647"/>
            <a:ext cx="1125855" cy="706755"/>
          </a:xfrm>
          <a:prstGeom prst="rect">
            <a:avLst/>
          </a:prstGeom>
          <a:noFill/>
        </p:spPr>
        <p:txBody>
          <a:bodyPr wrap="square" rtlCol="0">
            <a:spAutoFit/>
          </a:bodyPr>
          <a:lstStyle/>
          <a:p>
            <a:pPr algn="ctr"/>
            <a:r>
              <a:rPr lang="zh-CN" altLang="en-US" sz="4000">
                <a:latin typeface="Calibri"/>
              </a:rPr>
              <a:t>①</a:t>
            </a:r>
            <a:endParaRPr lang="zh-CN" altLang="en-US" sz="4000">
              <a:latin typeface="Calibri"/>
            </a:endParaRPr>
          </a:p>
        </p:txBody>
      </p:sp>
      <p:cxnSp>
        <p:nvCxnSpPr>
          <p:cNvPr id="3" name="直接连接符 2" title=""/>
          <p:cNvCxnSpPr/>
          <p:nvPr>
            <p:custDataLst>
              <p:tags r:id="rId20"/>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21"/>
            </p:custDataLst>
          </p:nvPr>
        </p:nvSpPr>
        <p:spPr>
          <a:xfrm>
            <a:off x="1036955" y="154305"/>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疏通文意</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22"/>
            </p:custDataLst>
          </p:nvPr>
        </p:nvGrpSpPr>
        <p:grpSpPr>
          <a:xfrm>
            <a:off x="255905" y="279400"/>
            <a:ext cx="562610" cy="513080"/>
            <a:chOff x="2121873" y="1511588"/>
            <a:chExt cx="445481" cy="469613"/>
          </a:xfrm>
        </p:grpSpPr>
        <p:sp>
          <p:nvSpPr>
            <p:cNvPr id="14" name="矩形 13"/>
            <p:cNvSpPr/>
            <p:nvPr>
              <p:custDataLst>
                <p:tags r:id="rId23"/>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24"/>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childTnLst>
                    </p:cTn>
                  </p:par>
                  <p:par>
                    <p:cTn id="38" fill="hold" nodeType="clickPar">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left)">
                                      <p:cBhvr>
                                        <p:cTn id="42" dur="500"/>
                                        <p:tgtEl>
                                          <p:spTgt spid="16"/>
                                        </p:tgtEl>
                                      </p:cBhvr>
                                    </p:animEffect>
                                  </p:childTnLst>
                                </p:cTn>
                              </p:par>
                            </p:childTnLst>
                          </p:cTn>
                        </p:par>
                      </p:childTnLst>
                    </p:cTn>
                  </p:par>
                  <p:par>
                    <p:cTn id="43" fill="hold" nodeType="clickPar">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childTnLst>
                          </p:cTn>
                        </p:par>
                      </p:childTnLst>
                    </p:cTn>
                  </p:par>
                  <p:par>
                    <p:cTn id="48" fill="hold" nodeType="clickPar">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left)">
                                      <p:cBhvr>
                                        <p:cTn id="52" dur="500"/>
                                        <p:tgtEl>
                                          <p:spTgt spid="18"/>
                                        </p:tgtEl>
                                      </p:cBhvr>
                                    </p:animEffect>
                                  </p:childTnLst>
                                </p:cTn>
                              </p:par>
                            </p:childTnLst>
                          </p:cTn>
                        </p:par>
                      </p:childTnLst>
                    </p:cTn>
                  </p:par>
                  <p:par>
                    <p:cTn id="53" fill="hold" nodeType="clickPar">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childTnLst>
                          </p:cTn>
                        </p:par>
                      </p:childTnLst>
                    </p:cTn>
                  </p:par>
                  <p:par>
                    <p:cTn id="58" fill="hold" nodeType="clickPar">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left)">
                                      <p:cBhvr>
                                        <p:cTn id="62" dur="500"/>
                                        <p:tgtEl>
                                          <p:spTgt spid="23"/>
                                        </p:tgtEl>
                                      </p:cBhvr>
                                    </p:animEffect>
                                  </p:childTnLst>
                                </p:cTn>
                              </p:par>
                            </p:childTnLst>
                          </p:cTn>
                        </p:par>
                      </p:childTnLst>
                    </p:cTn>
                  </p:par>
                  <p:par>
                    <p:cTn id="63" fill="hold" nodeType="clickPar">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left)">
                                      <p:cBhvr>
                                        <p:cTn id="6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6" grpId="0" animBg="1"/>
      <p:bldP spid="17" grpId="0" animBg="1"/>
      <p:bldP spid="18" grpId="0" animBg="1"/>
      <p:bldP spid="19" grpId="0"/>
      <p:bldP spid="20" grpId="0" animBg="1"/>
      <p:bldP spid="21" grpId="0" animBg="1"/>
      <p:bldP spid="22" grpId="0" animBg="1"/>
      <p:bldP spid="23" grpId="0" animBg="1"/>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pic>
        <p:nvPicPr>
          <p:cNvPr id="34" name="图片 33" title=""/>
          <p:cNvPicPr>
            <a:picLocks noChangeAspect="1"/>
          </p:cNvPicPr>
          <p:nvPr>
            <p:custDataLst>
              <p:tags r:id="rId4"/>
            </p:custDataLst>
          </p:nvPr>
        </p:nvPicPr>
        <p:blipFill>
          <a:blip r:embed="rId3"/>
          <a:stretch>
            <a:fillRect/>
          </a:stretch>
        </p:blipFill>
        <p:spPr>
          <a:xfrm>
            <a:off x="0" y="3810"/>
            <a:ext cx="12192000" cy="6854190"/>
          </a:xfrm>
          <a:prstGeom prst="rect">
            <a:avLst/>
          </a:prstGeom>
        </p:spPr>
      </p:pic>
      <p:cxnSp>
        <p:nvCxnSpPr>
          <p:cNvPr id="3" name="直接连接符 2" title=""/>
          <p:cNvCxnSpPr/>
          <p:nvPr>
            <p:custDataLst>
              <p:tags r:id="rId5"/>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文本框 11" title=""/>
          <p:cNvSpPr txBox="1"/>
          <p:nvPr>
            <p:custDataLst>
              <p:tags r:id="rId6"/>
            </p:custDataLst>
          </p:nvPr>
        </p:nvSpPr>
        <p:spPr>
          <a:xfrm>
            <a:off x="1037590" y="88900"/>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疏通文意</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13" name="组合 12" title=""/>
          <p:cNvGrpSpPr/>
          <p:nvPr>
            <p:custDataLst>
              <p:tags r:id="rId7"/>
            </p:custDataLst>
          </p:nvPr>
        </p:nvGrpSpPr>
        <p:grpSpPr>
          <a:xfrm>
            <a:off x="255905" y="370840"/>
            <a:ext cx="562610" cy="513080"/>
            <a:chOff x="2121873" y="1511588"/>
            <a:chExt cx="445481" cy="469613"/>
          </a:xfrm>
        </p:grpSpPr>
        <p:sp>
          <p:nvSpPr>
            <p:cNvPr id="14" name="矩形 13"/>
            <p:cNvSpPr/>
            <p:nvPr>
              <p:custDataLst>
                <p:tags r:id="rId8"/>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9"/>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4" name="文本框 3" title=""/>
          <p:cNvSpPr txBox="1"/>
          <p:nvPr>
            <p:custDataLst>
              <p:tags r:id="rId10"/>
            </p:custDataLst>
          </p:nvPr>
        </p:nvSpPr>
        <p:spPr>
          <a:xfrm>
            <a:off x="449581" y="758190"/>
            <a:ext cx="11172825" cy="4078605"/>
          </a:xfrm>
          <a:prstGeom prst="rect">
            <a:avLst/>
          </a:prstGeom>
          <a:noFill/>
        </p:spPr>
        <p:txBody>
          <a:bodyPr wrap="square" rtlCol="0" anchor="t">
            <a:spAutoFit/>
          </a:bodyPr>
          <a:lstStyle/>
          <a:p>
            <a:pPr>
              <a:lnSpc>
                <a:spcPct val="270000"/>
              </a:lnSpc>
            </a:pPr>
            <a:r>
              <a:rPr lang="en-US" altLang="zh-CN" sz="3200">
                <a:latin typeface="华文中宋" panose="02010600040101010101" charset="-122"/>
                <a:ea typeface="华文中宋" panose="02010600040101010101" charset="-122"/>
                <a:cs typeface="华文中宋" panose="02010600040101010101" charset="-122"/>
              </a:rPr>
              <a:t>      </a:t>
            </a:r>
            <a:r>
              <a:rPr lang="zh-CN" altLang="en-US" sz="3200" b="1">
                <a:latin typeface="华文中宋" panose="02010600040101010101" charset="-122"/>
                <a:ea typeface="华文中宋" panose="02010600040101010101" charset="-122"/>
                <a:cs typeface="华文中宋" panose="02010600040101010101" charset="-122"/>
              </a:rPr>
              <a:t>其乡曰丰乐乡，在长安西。驼</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业</a:t>
            </a:r>
            <a:r>
              <a:rPr lang="zh-CN" altLang="en-US" sz="3200" b="1">
                <a:latin typeface="华文中宋" panose="02010600040101010101" charset="-122"/>
                <a:ea typeface="华文中宋" panose="02010600040101010101" charset="-122"/>
                <a:cs typeface="华文中宋" panose="02010600040101010101" charset="-122"/>
              </a:rPr>
              <a:t>种树，</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凡</a:t>
            </a:r>
            <a:r>
              <a:rPr lang="zh-CN" altLang="en-US" sz="3200" b="1" u="sng">
                <a:solidFill>
                  <a:srgbClr val="00B050"/>
                </a:solidFill>
                <a:latin typeface="华文中宋" panose="02010600040101010101" charset="-122"/>
                <a:ea typeface="华文中宋" panose="02010600040101010101" charset="-122"/>
                <a:cs typeface="华文中宋" panose="02010600040101010101" charset="-122"/>
              </a:rPr>
              <a:t>长安豪富人为观游及卖果者</a:t>
            </a:r>
            <a:r>
              <a:rPr lang="zh-CN" altLang="en-US" sz="3200" b="1">
                <a:latin typeface="华文中宋" panose="02010600040101010101" charset="-122"/>
                <a:ea typeface="华文中宋" panose="02010600040101010101" charset="-122"/>
                <a:cs typeface="华文中宋" panose="02010600040101010101" charset="-122"/>
              </a:rPr>
              <a:t>，皆争迎取</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养</a:t>
            </a:r>
            <a:r>
              <a:rPr lang="zh-CN" altLang="en-US" sz="3200" b="1">
                <a:latin typeface="华文中宋" panose="02010600040101010101" charset="-122"/>
                <a:ea typeface="华文中宋" panose="02010600040101010101" charset="-122"/>
                <a:cs typeface="华文中宋" panose="02010600040101010101" charset="-122"/>
              </a:rPr>
              <a:t>。视驼所种树，或</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移徙</a:t>
            </a:r>
            <a:r>
              <a:rPr lang="zh-CN" altLang="en-US" sz="3200" b="1">
                <a:latin typeface="华文中宋" panose="02010600040101010101" charset="-122"/>
                <a:ea typeface="华文中宋" panose="02010600040101010101" charset="-122"/>
                <a:cs typeface="华文中宋" panose="02010600040101010101" charset="-122"/>
              </a:rPr>
              <a:t>，无不活，且</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硕茂</a:t>
            </a:r>
            <a:r>
              <a:rPr lang="zh-CN" altLang="en-US" sz="3200" b="1">
                <a:latin typeface="华文中宋" panose="02010600040101010101" charset="-122"/>
                <a:ea typeface="华文中宋" panose="02010600040101010101" charset="-122"/>
                <a:cs typeface="华文中宋" panose="02010600040101010101" charset="-122"/>
              </a:rPr>
              <a:t>，</a:t>
            </a:r>
            <a:r>
              <a:rPr lang="zh-CN" altLang="en-US" sz="3200" b="1">
                <a:solidFill>
                  <a:schemeClr val="tx1"/>
                </a:solidFill>
                <a:latin typeface="华文中宋" panose="02010600040101010101" charset="-122"/>
                <a:ea typeface="华文中宋" panose="02010600040101010101" charset="-122"/>
                <a:cs typeface="华文中宋" panose="02010600040101010101" charset="-122"/>
              </a:rPr>
              <a:t>早</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实</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以</a:t>
            </a:r>
            <a:r>
              <a:rPr lang="zh-CN" altLang="en-US" sz="3200" b="1">
                <a:solidFill>
                  <a:srgbClr val="C00000"/>
                </a:solidFill>
                <a:latin typeface="华文中宋" panose="02010600040101010101" charset="-122"/>
                <a:ea typeface="华文中宋" panose="02010600040101010101" charset="-122"/>
                <a:cs typeface="华文中宋" panose="02010600040101010101" charset="-122"/>
              </a:rPr>
              <a:t>蕃</a:t>
            </a:r>
            <a:r>
              <a:rPr lang="zh-CN" altLang="en-US" sz="3200" b="1">
                <a:latin typeface="华文中宋" panose="02010600040101010101" charset="-122"/>
                <a:ea typeface="华文中宋" panose="02010600040101010101" charset="-122"/>
                <a:cs typeface="华文中宋" panose="02010600040101010101" charset="-122"/>
              </a:rPr>
              <a:t>。他植者虽</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窥伺</a:t>
            </a:r>
            <a:r>
              <a:rPr lang="zh-CN" altLang="en-US" sz="3200" b="1">
                <a:latin typeface="华文中宋" panose="02010600040101010101" charset="-122"/>
                <a:ea typeface="华文中宋" panose="02010600040101010101" charset="-122"/>
                <a:cs typeface="华文中宋" panose="02010600040101010101" charset="-122"/>
              </a:rPr>
              <a:t>效慕，莫能</a:t>
            </a:r>
            <a:r>
              <a:rPr lang="zh-CN" altLang="en-US" sz="3200" b="1">
                <a:solidFill>
                  <a:srgbClr val="00B050"/>
                </a:solidFill>
                <a:latin typeface="华文中宋" panose="02010600040101010101" charset="-122"/>
                <a:ea typeface="华文中宋" panose="02010600040101010101" charset="-122"/>
                <a:cs typeface="华文中宋" panose="02010600040101010101" charset="-122"/>
              </a:rPr>
              <a:t>如</a:t>
            </a:r>
            <a:r>
              <a:rPr lang="zh-CN" altLang="en-US" sz="3200" b="1">
                <a:latin typeface="华文中宋" panose="02010600040101010101" charset="-122"/>
                <a:ea typeface="华文中宋" panose="02010600040101010101" charset="-122"/>
                <a:cs typeface="华文中宋" panose="02010600040101010101" charset="-122"/>
              </a:rPr>
              <a:t>也。 </a:t>
            </a:r>
            <a:endParaRPr lang="zh-CN" altLang="en-US" sz="3200" b="1">
              <a:latin typeface="华文中宋" panose="02010600040101010101" charset="-122"/>
              <a:ea typeface="华文中宋" panose="02010600040101010101" charset="-122"/>
              <a:cs typeface="华文中宋" panose="02010600040101010101" charset="-122"/>
            </a:endParaRPr>
          </a:p>
        </p:txBody>
      </p:sp>
      <p:sp>
        <p:nvSpPr>
          <p:cNvPr id="5" name="文本框 4" title=""/>
          <p:cNvSpPr txBox="1"/>
          <p:nvPr>
            <p:custDataLst>
              <p:tags r:id="rId11"/>
            </p:custDataLst>
          </p:nvPr>
        </p:nvSpPr>
        <p:spPr>
          <a:xfrm>
            <a:off x="5734050" y="948690"/>
            <a:ext cx="2251711"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7030A0"/>
                </a:solidFill>
                <a:latin typeface="华文中宋" panose="02010600040101010101" charset="-122"/>
                <a:ea typeface="华文中宋" panose="02010600040101010101" charset="-122"/>
              </a:rPr>
              <a:t>以</a:t>
            </a:r>
            <a:r>
              <a:rPr lang="en-US" altLang="zh-CN" sz="2400" b="1">
                <a:solidFill>
                  <a:srgbClr val="7030A0"/>
                </a:solidFill>
                <a:latin typeface="华文中宋" panose="02010600040101010101" charset="-122"/>
                <a:ea typeface="华文中宋" panose="02010600040101010101" charset="-122"/>
              </a:rPr>
              <a:t>……</a:t>
            </a:r>
            <a:r>
              <a:rPr lang="zh-CN" altLang="en-US" sz="2400" b="1">
                <a:solidFill>
                  <a:srgbClr val="7030A0"/>
                </a:solidFill>
                <a:latin typeface="华文中宋" panose="02010600040101010101" charset="-122"/>
                <a:ea typeface="华文中宋" panose="02010600040101010101" charset="-122"/>
              </a:rPr>
              <a:t>为业</a:t>
            </a:r>
            <a:endParaRPr lang="zh-CN" altLang="en-US" sz="2400" b="1">
              <a:solidFill>
                <a:srgbClr val="7030A0"/>
              </a:solidFill>
              <a:latin typeface="华文中宋" panose="02010600040101010101" charset="-122"/>
              <a:ea typeface="华文中宋" panose="02010600040101010101" charset="-122"/>
            </a:endParaRPr>
          </a:p>
        </p:txBody>
      </p:sp>
      <p:sp>
        <p:nvSpPr>
          <p:cNvPr id="25" name="文本框 24" title=""/>
          <p:cNvSpPr txBox="1"/>
          <p:nvPr>
            <p:custDataLst>
              <p:tags r:id="rId12"/>
            </p:custDataLst>
          </p:nvPr>
        </p:nvSpPr>
        <p:spPr>
          <a:xfrm>
            <a:off x="4331335" y="3271521"/>
            <a:ext cx="1141731"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雇用</a:t>
            </a:r>
            <a:endParaRPr lang="zh-CN" altLang="en-US" sz="2400" b="1">
              <a:solidFill>
                <a:srgbClr val="00B050"/>
              </a:solidFill>
              <a:latin typeface="华文中宋" panose="02010600040101010101" charset="-122"/>
              <a:ea typeface="华文中宋" panose="02010600040101010101" charset="-122"/>
            </a:endParaRPr>
          </a:p>
        </p:txBody>
      </p:sp>
      <p:sp>
        <p:nvSpPr>
          <p:cNvPr id="26" name="文本框 25" title=""/>
          <p:cNvSpPr txBox="1"/>
          <p:nvPr>
            <p:custDataLst>
              <p:tags r:id="rId13"/>
            </p:custDataLst>
          </p:nvPr>
        </p:nvSpPr>
        <p:spPr>
          <a:xfrm>
            <a:off x="381635" y="4694556"/>
            <a:ext cx="1853565"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7030A0"/>
                </a:solidFill>
                <a:latin typeface="华文中宋" panose="02010600040101010101" charset="-122"/>
                <a:ea typeface="华文中宋" panose="02010600040101010101" charset="-122"/>
              </a:rPr>
              <a:t>高大茂盛</a:t>
            </a:r>
            <a:endParaRPr lang="zh-CN" altLang="en-US" sz="2400" b="1">
              <a:solidFill>
                <a:srgbClr val="7030A0"/>
              </a:solidFill>
              <a:latin typeface="华文中宋" panose="02010600040101010101" charset="-122"/>
              <a:ea typeface="华文中宋" panose="02010600040101010101" charset="-122"/>
            </a:endParaRPr>
          </a:p>
        </p:txBody>
      </p:sp>
      <p:sp>
        <p:nvSpPr>
          <p:cNvPr id="27" name="文本框 26" title=""/>
          <p:cNvSpPr txBox="1"/>
          <p:nvPr>
            <p:custDataLst>
              <p:tags r:id="rId14"/>
            </p:custDataLst>
          </p:nvPr>
        </p:nvSpPr>
        <p:spPr>
          <a:xfrm>
            <a:off x="1613535" y="3519805"/>
            <a:ext cx="2322195"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7030A0"/>
                </a:solidFill>
                <a:latin typeface="华文中宋" panose="02010600040101010101" charset="-122"/>
                <a:ea typeface="华文中宋" panose="02010600040101010101" charset="-122"/>
              </a:rPr>
              <a:t>名作动，结果</a:t>
            </a:r>
            <a:endParaRPr lang="zh-CN" altLang="en-US" sz="2400" b="1">
              <a:solidFill>
                <a:srgbClr val="7030A0"/>
              </a:solidFill>
              <a:latin typeface="华文中宋" panose="02010600040101010101" charset="-122"/>
              <a:ea typeface="华文中宋" panose="02010600040101010101" charset="-122"/>
            </a:endParaRPr>
          </a:p>
        </p:txBody>
      </p:sp>
      <p:sp>
        <p:nvSpPr>
          <p:cNvPr id="28" name="文本框 27" title=""/>
          <p:cNvSpPr txBox="1"/>
          <p:nvPr>
            <p:custDataLst>
              <p:tags r:id="rId15"/>
            </p:custDataLst>
          </p:nvPr>
        </p:nvSpPr>
        <p:spPr>
          <a:xfrm>
            <a:off x="2303145" y="4694555"/>
            <a:ext cx="2504440" cy="460375"/>
          </a:xfrm>
          <a:prstGeom prst="rect">
            <a:avLst/>
          </a:prstGeom>
          <a:noFill/>
          <a:ln w="12700" cmpd="sng">
            <a:solidFill>
              <a:srgbClr val="7030A0"/>
            </a:solidFill>
            <a:prstDash val="solid"/>
          </a:ln>
        </p:spPr>
        <p:txBody>
          <a:bodyPr wrap="square" rtlCol="0">
            <a:spAutoFit/>
          </a:bodyPr>
          <a:lstStyle/>
          <a:p>
            <a:pPr algn="ctr"/>
            <a:r>
              <a:rPr lang="en-US" altLang="zh-CN" sz="2400" b="1">
                <a:solidFill>
                  <a:srgbClr val="00B050"/>
                </a:solidFill>
                <a:latin typeface="华文中宋" panose="02010600040101010101" charset="-122"/>
                <a:ea typeface="华文中宋" panose="02010600040101010101" charset="-122"/>
              </a:rPr>
              <a:t>“</a:t>
            </a:r>
            <a:r>
              <a:rPr lang="zh-CN" altLang="en-US" sz="2400" b="1">
                <a:solidFill>
                  <a:srgbClr val="00B050"/>
                </a:solidFill>
                <a:latin typeface="华文中宋" panose="02010600040101010101" charset="-122"/>
                <a:ea typeface="华文中宋" panose="02010600040101010101" charset="-122"/>
              </a:rPr>
              <a:t>而</a:t>
            </a:r>
            <a:r>
              <a:rPr lang="en-US" altLang="zh-CN" sz="2400" b="1">
                <a:solidFill>
                  <a:srgbClr val="00B050"/>
                </a:solidFill>
                <a:latin typeface="华文中宋" panose="02010600040101010101" charset="-122"/>
                <a:ea typeface="华文中宋" panose="02010600040101010101" charset="-122"/>
              </a:rPr>
              <a:t>”</a:t>
            </a:r>
            <a:r>
              <a:rPr lang="zh-CN" altLang="en-US" sz="2400" b="1">
                <a:solidFill>
                  <a:srgbClr val="00B050"/>
                </a:solidFill>
                <a:latin typeface="华文中宋" panose="02010600040101010101" charset="-122"/>
                <a:ea typeface="华文中宋" panose="02010600040101010101" charset="-122"/>
              </a:rPr>
              <a:t>，表并列</a:t>
            </a:r>
            <a:endParaRPr lang="zh-CN" altLang="en-US" sz="2400" b="1">
              <a:solidFill>
                <a:srgbClr val="00B050"/>
              </a:solidFill>
              <a:latin typeface="华文中宋" panose="02010600040101010101" charset="-122"/>
              <a:ea typeface="华文中宋" panose="02010600040101010101" charset="-122"/>
            </a:endParaRPr>
          </a:p>
        </p:txBody>
      </p:sp>
      <p:sp>
        <p:nvSpPr>
          <p:cNvPr id="29" name="文本框 28" title=""/>
          <p:cNvSpPr txBox="1"/>
          <p:nvPr>
            <p:custDataLst>
              <p:tags r:id="rId16"/>
            </p:custDataLst>
          </p:nvPr>
        </p:nvSpPr>
        <p:spPr>
          <a:xfrm>
            <a:off x="5473066" y="4678681"/>
            <a:ext cx="1760220"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暗中观察</a:t>
            </a:r>
            <a:endParaRPr lang="zh-CN" altLang="en-US" sz="2400" b="1">
              <a:solidFill>
                <a:srgbClr val="00B050"/>
              </a:solidFill>
              <a:latin typeface="华文中宋" panose="02010600040101010101" charset="-122"/>
              <a:ea typeface="华文中宋" panose="02010600040101010101" charset="-122"/>
            </a:endParaRPr>
          </a:p>
        </p:txBody>
      </p:sp>
      <p:sp>
        <p:nvSpPr>
          <p:cNvPr id="30" name="文本框 29" title=""/>
          <p:cNvSpPr txBox="1"/>
          <p:nvPr>
            <p:custDataLst>
              <p:tags r:id="rId17"/>
            </p:custDataLst>
          </p:nvPr>
        </p:nvSpPr>
        <p:spPr>
          <a:xfrm>
            <a:off x="1613536" y="5594351"/>
            <a:ext cx="8785860" cy="583565"/>
          </a:xfrm>
          <a:prstGeom prst="rect">
            <a:avLst/>
          </a:prstGeom>
          <a:noFill/>
        </p:spPr>
        <p:txBody>
          <a:bodyPr wrap="square" rtlCol="0">
            <a:spAutoFit/>
          </a:bodyPr>
          <a:lstStyle/>
          <a:p>
            <a:pPr algn="l">
              <a:buClrTx/>
              <a:buSzTx/>
              <a:buFontTx/>
            </a:pPr>
            <a:r>
              <a:rPr lang="zh-CN" altLang="en-US" sz="3200" b="1">
                <a:solidFill>
                  <a:srgbClr val="FF0000"/>
                </a:solidFill>
                <a:latin typeface="微软雅黑" panose="020b0503020204020204" pitchFamily="34" charset="-122"/>
                <a:ea typeface="微软雅黑" panose="020b0503020204020204" pitchFamily="34" charset="-122"/>
              </a:rPr>
              <a:t>段意：介绍郭橐驼的籍贯及高超的种树技艺。</a:t>
            </a:r>
            <a:endParaRPr lang="zh-CN" altLang="en-US" sz="3200" b="1">
              <a:solidFill>
                <a:srgbClr val="FF0000"/>
              </a:solidFill>
              <a:latin typeface="微软雅黑" panose="020b0503020204020204" pitchFamily="34" charset="-122"/>
              <a:ea typeface="微软雅黑" panose="020b0503020204020204" pitchFamily="34" charset="-122"/>
            </a:endParaRPr>
          </a:p>
        </p:txBody>
      </p:sp>
      <p:sp>
        <p:nvSpPr>
          <p:cNvPr id="31" name="文本框 30" title=""/>
          <p:cNvSpPr txBox="1"/>
          <p:nvPr>
            <p:custDataLst>
              <p:tags r:id="rId18"/>
            </p:custDataLst>
          </p:nvPr>
        </p:nvSpPr>
        <p:spPr>
          <a:xfrm>
            <a:off x="8202295" y="4678681"/>
            <a:ext cx="1487171" cy="460375"/>
          </a:xfrm>
          <a:prstGeom prst="rect">
            <a:avLst/>
          </a:prstGeom>
          <a:noFill/>
          <a:ln w="12700" cmpd="sng">
            <a:solidFill>
              <a:srgbClr val="7030A0"/>
            </a:solidFill>
            <a:prstDash val="solid"/>
          </a:ln>
        </p:spPr>
        <p:txBody>
          <a:bodyPr wrap="square" rtlCol="0">
            <a:spAutoFit/>
          </a:bodyPr>
          <a:lstStyle/>
          <a:p>
            <a:pPr algn="ctr"/>
            <a:r>
              <a:rPr lang="zh-CN" altLang="en-US" sz="2400" b="1">
                <a:solidFill>
                  <a:srgbClr val="00B050"/>
                </a:solidFill>
                <a:latin typeface="华文中宋" panose="02010600040101010101" charset="-122"/>
                <a:ea typeface="华文中宋" panose="02010600040101010101" charset="-122"/>
              </a:rPr>
              <a:t>比得上</a:t>
            </a:r>
            <a:endParaRPr lang="zh-CN" altLang="en-US" sz="2400" b="1">
              <a:solidFill>
                <a:srgbClr val="00B050"/>
              </a:solidFill>
              <a:latin typeface="华文中宋" panose="02010600040101010101" charset="-122"/>
              <a:ea typeface="华文中宋" panose="02010600040101010101" charset="-122"/>
            </a:endParaRPr>
          </a:p>
        </p:txBody>
      </p:sp>
      <p:sp>
        <p:nvSpPr>
          <p:cNvPr id="32" name="文本框 31" title=""/>
          <p:cNvSpPr txBox="1"/>
          <p:nvPr>
            <p:custDataLst>
              <p:tags r:id="rId19"/>
            </p:custDataLst>
          </p:nvPr>
        </p:nvSpPr>
        <p:spPr>
          <a:xfrm>
            <a:off x="4806950" y="2058670"/>
            <a:ext cx="7092315" cy="460375"/>
          </a:xfrm>
          <a:prstGeom prst="rect">
            <a:avLst/>
          </a:prstGeom>
          <a:solidFill>
            <a:schemeClr val="accent5">
              <a:lumMod val="20000"/>
              <a:lumOff val="80000"/>
            </a:schemeClr>
          </a:solidFill>
          <a:ln w="12700" cmpd="sng">
            <a:solidFill>
              <a:schemeClr val="accent1">
                <a:shade val="50000"/>
              </a:schemeClr>
            </a:solidFill>
            <a:prstDash val="solid"/>
          </a:ln>
        </p:spPr>
        <p:txBody>
          <a:bodyPr wrap="square" rtlCol="0">
            <a:spAutoFit/>
          </a:bodyPr>
          <a:lstStyle/>
          <a:p>
            <a:pPr algn="ctr"/>
            <a:r>
              <a:rPr lang="zh-CN" altLang="en-US" sz="2400" b="1">
                <a:solidFill>
                  <a:srgbClr val="00B050"/>
                </a:solidFill>
              </a:rPr>
              <a:t>定语后置。凡长安（为观游）富豪人及卖果者</a:t>
            </a:r>
            <a:endParaRPr lang="zh-CN" altLang="en-US" sz="2400" b="1">
              <a:solidFill>
                <a:srgbClr val="00B050"/>
              </a:solidFill>
            </a:endParaRPr>
          </a:p>
        </p:txBody>
      </p:sp>
      <p:sp>
        <p:nvSpPr>
          <p:cNvPr id="33" name="文本框 32" title=""/>
          <p:cNvSpPr txBox="1"/>
          <p:nvPr>
            <p:custDataLst>
              <p:tags r:id="rId20"/>
            </p:custDataLst>
          </p:nvPr>
        </p:nvSpPr>
        <p:spPr>
          <a:xfrm>
            <a:off x="507367" y="1270637"/>
            <a:ext cx="1125855" cy="706755"/>
          </a:xfrm>
          <a:prstGeom prst="rect">
            <a:avLst/>
          </a:prstGeom>
          <a:noFill/>
        </p:spPr>
        <p:txBody>
          <a:bodyPr wrap="square" rtlCol="0">
            <a:spAutoFit/>
          </a:bodyPr>
          <a:lstStyle/>
          <a:p>
            <a:pPr algn="ctr"/>
            <a:r>
              <a:rPr lang="zh-CN" altLang="en-US" sz="4000">
                <a:latin typeface="Calibri"/>
              </a:rPr>
              <a:t>②</a:t>
            </a:r>
            <a:endParaRPr lang="zh-CN" altLang="en-US" sz="4000">
              <a:latin typeface="Calibri"/>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wipe(left)">
                                      <p:cBhvr>
                                        <p:cTn id="12" dur="500"/>
                                        <p:tgtEl>
                                          <p:spTgt spid="32"/>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500"/>
                                        <p:tgtEl>
                                          <p:spTgt spid="27"/>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left)">
                                      <p:cBhvr>
                                        <p:cTn id="32" dur="500"/>
                                        <p:tgtEl>
                                          <p:spTgt spid="28"/>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left)">
                                      <p:cBhvr>
                                        <p:cTn id="37" dur="500"/>
                                        <p:tgtEl>
                                          <p:spTgt spid="29"/>
                                        </p:tgtEl>
                                      </p:cBhvr>
                                    </p:animEffect>
                                  </p:childTnLst>
                                </p:cTn>
                              </p:par>
                            </p:childTnLst>
                          </p:cTn>
                        </p:par>
                      </p:childTnLst>
                    </p:cTn>
                  </p:par>
                  <p:par>
                    <p:cTn id="38" fill="hold" nodeType="clickPar">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wipe(left)">
                                      <p:cBhvr>
                                        <p:cTn id="42" dur="500"/>
                                        <p:tgtEl>
                                          <p:spTgt spid="31"/>
                                        </p:tgtEl>
                                      </p:cBhvr>
                                    </p:animEffect>
                                  </p:childTnLst>
                                </p:cTn>
                              </p:par>
                            </p:childTnLst>
                          </p:cTn>
                        </p:par>
                      </p:childTnLst>
                    </p:cTn>
                  </p:par>
                  <p:par>
                    <p:cTn id="43" fill="hold" nodeType="clickPar">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5" grpId="0" animBg="1"/>
      <p:bldP spid="26" grpId="0" animBg="1"/>
      <p:bldP spid="27" grpId="0" animBg="1"/>
      <p:bldP spid="28" grpId="0" animBg="1"/>
      <p:bldP spid="29" grpId="0" animBg="1"/>
      <p:bldP spid="30" grpId="0"/>
      <p:bldP spid="31" grpId="0" animBg="1"/>
      <p:bldP spid="32" grpId="0" animBg="1"/>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custDataLst>
            <p:tags r:id="rId2"/>
          </p:custDataLst>
        </p:nvPr>
      </p:nvGrpSpPr>
      <p:grpSpPr>
        <a:xfrm>
          <a:off x="0" y="0"/>
          <a:ext cx="0" cy="0"/>
        </a:xfrm>
      </p:grpSpPr>
      <p:sp>
        <p:nvSpPr>
          <p:cNvPr id="25602" name="矩形 43010" title=""/>
          <p:cNvSpPr/>
          <p:nvPr>
            <p:custDataLst>
              <p:tags r:id="rId3"/>
            </p:custDataLst>
          </p:nvPr>
        </p:nvSpPr>
        <p:spPr>
          <a:xfrm>
            <a:off x="3420745" y="883920"/>
            <a:ext cx="5194935" cy="645160"/>
          </a:xfrm>
          <a:prstGeom prst="rect">
            <a:avLst/>
          </a:prstGeom>
          <a:noFill/>
          <a:ln w="9525">
            <a:noFill/>
          </a:ln>
        </p:spPr>
        <p:txBody>
          <a:bodyPr wrap="square" anchor="t" anchorCtr="0">
            <a:spAutoFit/>
            <a:scene3d>
              <a:camera prst="orthographicFront"/>
              <a:lightRig rig="threePt" dir="t"/>
            </a:scene3d>
          </a:bodyPr>
          <a:lstStyle/>
          <a:p>
            <a:pPr>
              <a:spcBef>
                <a:spcPct val="50000"/>
              </a:spcBef>
            </a:pPr>
            <a:r>
              <a:rPr lang="zh-CN" altLang="en-US" sz="3600" b="1">
                <a:solidFill>
                  <a:schemeClr val="tx1"/>
                </a:solidFill>
                <a:effectLst/>
                <a:latin typeface="微软雅黑" panose="020b0503020204020204" pitchFamily="34" charset="-122"/>
                <a:ea typeface="微软雅黑" panose="020b0503020204020204" pitchFamily="34" charset="-122"/>
              </a:rPr>
              <a:t>郭橐驼是个什么样的人？</a:t>
            </a:r>
            <a:endParaRPr lang="zh-CN" altLang="en-US" sz="3600" b="1">
              <a:solidFill>
                <a:schemeClr val="tx1"/>
              </a:solidFill>
              <a:effectLst/>
              <a:latin typeface="微软雅黑" panose="020b0503020204020204" pitchFamily="34" charset="-122"/>
              <a:ea typeface="微软雅黑" panose="020b0503020204020204" pitchFamily="34" charset="-122"/>
            </a:endParaRPr>
          </a:p>
        </p:txBody>
      </p:sp>
      <p:graphicFrame>
        <p:nvGraphicFramePr>
          <p:cNvPr id="9" name="表格 8" title=""/>
          <p:cNvGraphicFramePr>
            <a:graphicFrameLocks noGrp="1"/>
          </p:cNvGraphicFramePr>
          <p:nvPr>
            <p:custDataLst>
              <p:tags r:id="rId4"/>
            </p:custDataLst>
          </p:nvPr>
        </p:nvGraphicFramePr>
        <p:xfrm>
          <a:off x="1197610" y="1751965"/>
          <a:ext cx="9854565" cy="3970020"/>
        </p:xfrm>
        <a:graphic>
          <a:graphicData uri="http://schemas.openxmlformats.org/drawingml/2006/table">
            <a:tbl>
              <a:tblPr firstRow="1" bandRow="1">
                <a:tableStyleId>{5940675A-B579-460E-94D1-54222C63F5DA}</a:tableStyleId>
              </a:tblPr>
              <a:tblGrid>
                <a:gridCol w="2278380"/>
                <a:gridCol w="7576185"/>
              </a:tblGrid>
              <a:tr h="778510">
                <a:tc>
                  <a:txBody>
                    <a:bodyPr vert="horz" wrap="square"/>
                    <a:lstStyle/>
                    <a:p>
                      <a:pPr indent="0" algn="ctr">
                        <a:lnSpc>
                          <a:spcPct val="130000"/>
                        </a:lnSpc>
                        <a:buNone/>
                      </a:pPr>
                      <a:r>
                        <a:rPr lang="en-US" sz="3200" b="1">
                          <a:latin typeface="华文中宋" panose="02010600040101010101" charset="-122"/>
                          <a:ea typeface="华文中宋" panose="02010600040101010101" charset="-122"/>
                          <a:cs typeface="宋体" panose="02010600030101010101" pitchFamily="2" charset="-122"/>
                        </a:rPr>
                        <a:t>姓名</a:t>
                      </a:r>
                      <a:endParaRPr lang="en-US" altLang="en-US" sz="3200" b="1">
                        <a:latin typeface="华文中宋" panose="02010600040101010101" charset="-122"/>
                        <a:ea typeface="华文中宋"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lnSpc>
                          <a:spcPct val="130000"/>
                        </a:lnSpc>
                        <a:buNone/>
                      </a:pPr>
                      <a:r>
                        <a:rPr lang="en-US" sz="3200" b="1">
                          <a:latin typeface="华文中宋" panose="02010600040101010101" charset="-122"/>
                          <a:ea typeface="华文中宋" panose="02010600040101010101" charset="-122"/>
                          <a:cs typeface="Calibri" panose="020f0502020204030204" charset="0"/>
                        </a:rPr>
                        <a:t> </a:t>
                      </a:r>
                      <a:endParaRPr lang="en-US" altLang="en-US" sz="3200" b="1">
                        <a:latin typeface="华文中宋" panose="02010600040101010101" charset="-122"/>
                        <a:ea typeface="华文中宋" panose="02010600040101010101" charset="-122"/>
                        <a:cs typeface="Calibri" panose="020f05020202040302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55980">
                <a:tc>
                  <a:txBody>
                    <a:bodyPr vert="horz" wrap="square"/>
                    <a:lstStyle/>
                    <a:p>
                      <a:pPr indent="0" algn="ctr">
                        <a:lnSpc>
                          <a:spcPct val="130000"/>
                        </a:lnSpc>
                        <a:buNone/>
                      </a:pPr>
                      <a:r>
                        <a:rPr lang="en-US" sz="3200" b="1">
                          <a:latin typeface="华文中宋" panose="02010600040101010101" charset="-122"/>
                          <a:ea typeface="华文中宋" panose="02010600040101010101" charset="-122"/>
                          <a:cs typeface="宋体" panose="02010600030101010101" pitchFamily="2" charset="-122"/>
                        </a:rPr>
                        <a:t>外形特征</a:t>
                      </a:r>
                      <a:endParaRPr lang="en-US" altLang="en-US" sz="3200" b="1">
                        <a:latin typeface="华文中宋" panose="02010600040101010101" charset="-122"/>
                        <a:ea typeface="华文中宋"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lnSpc>
                          <a:spcPct val="130000"/>
                        </a:lnSpc>
                        <a:buNone/>
                      </a:pPr>
                      <a:r>
                        <a:rPr lang="en-US" sz="3200" b="1">
                          <a:latin typeface="华文中宋" panose="02010600040101010101" charset="-122"/>
                          <a:ea typeface="华文中宋" panose="02010600040101010101" charset="-122"/>
                          <a:cs typeface="Calibri" panose="020f0502020204030204" charset="0"/>
                        </a:rPr>
                        <a:t> </a:t>
                      </a:r>
                      <a:endParaRPr lang="en-US" altLang="en-US" sz="3200" b="1">
                        <a:latin typeface="华文中宋" panose="02010600040101010101" charset="-122"/>
                        <a:ea typeface="华文中宋" panose="02010600040101010101" charset="-122"/>
                        <a:cs typeface="Calibri" panose="020f05020202040302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78510">
                <a:tc>
                  <a:txBody>
                    <a:bodyPr vert="horz" wrap="square"/>
                    <a:lstStyle/>
                    <a:p>
                      <a:pPr indent="0" algn="ctr">
                        <a:lnSpc>
                          <a:spcPct val="130000"/>
                        </a:lnSpc>
                        <a:buNone/>
                      </a:pPr>
                      <a:r>
                        <a:rPr lang="en-US" sz="3200" b="1">
                          <a:latin typeface="华文中宋" panose="02010600040101010101" charset="-122"/>
                          <a:ea typeface="华文中宋" panose="02010600040101010101" charset="-122"/>
                          <a:cs typeface="宋体" panose="02010600030101010101" pitchFamily="2" charset="-122"/>
                        </a:rPr>
                        <a:t>性格</a:t>
                      </a:r>
                      <a:endParaRPr lang="en-US" altLang="en-US" sz="3200" b="1">
                        <a:latin typeface="华文中宋" panose="02010600040101010101" charset="-122"/>
                        <a:ea typeface="华文中宋"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lnSpc>
                          <a:spcPct val="130000"/>
                        </a:lnSpc>
                        <a:buNone/>
                      </a:pPr>
                      <a:r>
                        <a:rPr lang="en-US" sz="3200" b="1">
                          <a:latin typeface="华文中宋" panose="02010600040101010101" charset="-122"/>
                          <a:ea typeface="华文中宋" panose="02010600040101010101" charset="-122"/>
                          <a:cs typeface="Calibri" panose="020f0502020204030204" charset="0"/>
                        </a:rPr>
                        <a:t> </a:t>
                      </a:r>
                      <a:endParaRPr lang="en-US" altLang="en-US" sz="3200" b="1">
                        <a:latin typeface="华文中宋" panose="02010600040101010101" charset="-122"/>
                        <a:ea typeface="华文中宋" panose="02010600040101010101" charset="-122"/>
                        <a:cs typeface="Calibri" panose="020f05020202040302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78510">
                <a:tc>
                  <a:txBody>
                    <a:bodyPr vert="horz" wrap="square"/>
                    <a:lstStyle/>
                    <a:p>
                      <a:pPr indent="0" algn="ctr">
                        <a:lnSpc>
                          <a:spcPct val="130000"/>
                        </a:lnSpc>
                        <a:buNone/>
                      </a:pPr>
                      <a:r>
                        <a:rPr lang="zh-CN" altLang="en-US" sz="3200" b="1">
                          <a:latin typeface="华文中宋" panose="02010600040101010101" charset="-122"/>
                          <a:ea typeface="华文中宋" panose="02010600040101010101" charset="-122"/>
                          <a:cs typeface="宋体" panose="02010600030101010101" pitchFamily="2" charset="-122"/>
                        </a:rPr>
                        <a:t>乡里</a:t>
                      </a:r>
                      <a:r>
                        <a:rPr lang="en-US" sz="3200" b="1">
                          <a:latin typeface="华文中宋" panose="02010600040101010101" charset="-122"/>
                          <a:ea typeface="华文中宋" panose="02010600040101010101" charset="-122"/>
                          <a:cs typeface="宋体" panose="02010600030101010101" pitchFamily="2" charset="-122"/>
                        </a:rPr>
                        <a:t>职业</a:t>
                      </a:r>
                      <a:endParaRPr lang="en-US" altLang="en-US" sz="3200" b="1">
                        <a:latin typeface="华文中宋" panose="02010600040101010101" charset="-122"/>
                        <a:ea typeface="华文中宋"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lnSpc>
                          <a:spcPct val="130000"/>
                        </a:lnSpc>
                        <a:buNone/>
                      </a:pPr>
                      <a:endParaRPr lang="en-US" altLang="en-US" sz="3200" b="1">
                        <a:latin typeface="华文中宋" panose="02010600040101010101" charset="-122"/>
                        <a:ea typeface="华文中宋" panose="02010600040101010101" charset="-122"/>
                        <a:cs typeface="Calibri" panose="020f05020202040302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78510">
                <a:tc>
                  <a:txBody>
                    <a:bodyPr vert="horz" wrap="square"/>
                    <a:lstStyle/>
                    <a:p>
                      <a:pPr indent="0" algn="ctr">
                        <a:lnSpc>
                          <a:spcPct val="130000"/>
                        </a:lnSpc>
                        <a:buNone/>
                      </a:pPr>
                      <a:r>
                        <a:rPr lang="zh-CN" altLang="en-US" sz="3200" b="1">
                          <a:latin typeface="华文中宋" panose="02010600040101010101" charset="-122"/>
                          <a:ea typeface="华文中宋" panose="02010600040101010101" charset="-122"/>
                          <a:cs typeface="宋体" panose="02010600030101010101" pitchFamily="2" charset="-122"/>
                        </a:rPr>
                        <a:t>本领特长</a:t>
                      </a:r>
                      <a:endParaRPr lang="zh-CN" altLang="en-US" sz="3200" b="1">
                        <a:latin typeface="华文中宋" panose="02010600040101010101" charset="-122"/>
                        <a:ea typeface="华文中宋" panose="02010600040101010101"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vert="horz" wrap="square"/>
                    <a:lstStyle/>
                    <a:p>
                      <a:pPr indent="0" algn="ctr">
                        <a:lnSpc>
                          <a:spcPct val="130000"/>
                        </a:lnSpc>
                        <a:buNone/>
                      </a:pPr>
                      <a:endParaRPr lang="en-US" altLang="en-US" sz="3200" b="1">
                        <a:latin typeface="华文中宋" panose="02010600040101010101" charset="-122"/>
                        <a:ea typeface="华文中宋" panose="02010600040101010101" charset="-122"/>
                        <a:cs typeface="Calibri" panose="020f05020202040302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 name="圆角矩形 3" title=""/>
          <p:cNvSpPr/>
          <p:nvPr>
            <p:custDataLst>
              <p:tags r:id="rId5"/>
            </p:custDataLst>
          </p:nvPr>
        </p:nvSpPr>
        <p:spPr>
          <a:xfrm>
            <a:off x="3745230" y="1783715"/>
            <a:ext cx="6276975" cy="649605"/>
          </a:xfrm>
          <a:prstGeom prst="roundRect">
            <a:avLst>
              <a:gd name="adj" fmla="val 16667"/>
            </a:avLst>
          </a:prstGeom>
          <a:noFill/>
          <a:ln w="9525" cap="flat" cmpd="sng">
            <a:noFill/>
            <a:prstDash val="solid"/>
            <a:headEnd type="none" w="med" len="med"/>
            <a:tailEnd type="none" w="med" len="med"/>
          </a:ln>
        </p:spPr>
        <p:txBody>
          <a:bodyPr/>
          <a:lstStyle/>
          <a:p>
            <a:pPr defTabSz="914400">
              <a:buClrTx/>
              <a:buSzTx/>
              <a:buFontTx/>
              <a:buNone/>
            </a:pPr>
            <a:r>
              <a:rPr lang="zh-CN" altLang="en-US" sz="3200" b="1">
                <a:latin typeface="华文中宋" panose="02010600040101010101" charset="-122"/>
                <a:ea typeface="华文中宋" panose="02010600040101010101" charset="-122"/>
                <a:cs typeface="华文中宋" panose="02010600040101010101" charset="-122"/>
                <a:sym typeface="Wingdings" panose="05000000000000000000" pitchFamily="2" charset="2"/>
              </a:rPr>
              <a:t>“不知始何名”</a:t>
            </a:r>
            <a:r>
              <a:rPr lang="en-US" altLang="zh-CN" sz="3200" b="1">
                <a:latin typeface="华文中宋" panose="02010600040101010101" charset="-122"/>
                <a:ea typeface="华文中宋" panose="02010600040101010101" charset="-122"/>
                <a:cs typeface="华文中宋" panose="02010600040101010101" charset="-122"/>
                <a:sym typeface="Wingdings" panose="05000000000000000000" pitchFamily="2" charset="2"/>
              </a:rPr>
              <a:t>“</a:t>
            </a:r>
            <a:r>
              <a:rPr lang="zh-CN" altLang="en-US" sz="3200" b="1">
                <a:latin typeface="华文中宋" panose="02010600040101010101" charset="-122"/>
                <a:ea typeface="华文中宋" panose="02010600040101010101" charset="-122"/>
                <a:cs typeface="华文中宋" panose="02010600040101010101" charset="-122"/>
                <a:sym typeface="Wingdings" panose="05000000000000000000" pitchFamily="2" charset="2"/>
              </a:rPr>
              <a:t>乡人号之驼</a:t>
            </a:r>
            <a:r>
              <a:rPr lang="en-US" altLang="zh-CN" sz="3200" b="1">
                <a:latin typeface="华文中宋" panose="02010600040101010101" charset="-122"/>
                <a:ea typeface="华文中宋" panose="02010600040101010101" charset="-122"/>
                <a:cs typeface="华文中宋" panose="02010600040101010101" charset="-122"/>
                <a:sym typeface="Wingdings" panose="05000000000000000000" pitchFamily="2" charset="2"/>
              </a:rPr>
              <a:t>”</a:t>
            </a:r>
            <a:endParaRPr lang="en-US" altLang="zh-CN" sz="3200" b="1">
              <a:latin typeface="华文中宋" panose="02010600040101010101" charset="-122"/>
              <a:ea typeface="华文中宋" panose="02010600040101010101" charset="-122"/>
              <a:cs typeface="华文中宋" panose="02010600040101010101" charset="-122"/>
              <a:sym typeface="Wingdings" panose="05000000000000000000" pitchFamily="2" charset="2"/>
            </a:endParaRPr>
          </a:p>
        </p:txBody>
      </p:sp>
      <p:sp>
        <p:nvSpPr>
          <p:cNvPr id="11" name="圆角矩形 4" title=""/>
          <p:cNvSpPr/>
          <p:nvPr>
            <p:custDataLst>
              <p:tags r:id="rId6"/>
            </p:custDataLst>
          </p:nvPr>
        </p:nvSpPr>
        <p:spPr>
          <a:xfrm>
            <a:off x="3745230" y="2599055"/>
            <a:ext cx="4872990" cy="647700"/>
          </a:xfrm>
          <a:prstGeom prst="roundRect">
            <a:avLst>
              <a:gd name="adj" fmla="val 16667"/>
            </a:avLst>
          </a:prstGeom>
          <a:noFill/>
          <a:ln w="9525" cap="flat" cmpd="sng">
            <a:noFill/>
            <a:prstDash val="solid"/>
            <a:headEnd type="none" w="med" len="med"/>
            <a:tailEnd type="none" w="med" len="med"/>
          </a:ln>
        </p:spPr>
        <p:txBody>
          <a:bodyPr/>
          <a:lstStyle/>
          <a:p>
            <a:pPr defTabSz="914400">
              <a:buClrTx/>
              <a:buSzTx/>
              <a:buFontTx/>
              <a:buNone/>
            </a:pPr>
            <a:r>
              <a:rPr lang="zh-CN" altLang="en-US" sz="3200" b="1">
                <a:latin typeface="华文中宋" panose="02010600040101010101" charset="-122"/>
                <a:ea typeface="华文中宋" panose="02010600040101010101" charset="-122"/>
                <a:cs typeface="华文中宋" panose="02010600040101010101" charset="-122"/>
                <a:sym typeface="Wingdings" panose="05000000000000000000" pitchFamily="2" charset="2"/>
              </a:rPr>
              <a:t>“隆然伏行”、“类橐驼”</a:t>
            </a:r>
            <a:endParaRPr lang="zh-CN" altLang="en-US" sz="3200" b="1">
              <a:latin typeface="华文中宋" panose="02010600040101010101" charset="-122"/>
              <a:ea typeface="华文中宋" panose="02010600040101010101" charset="-122"/>
              <a:cs typeface="华文中宋" panose="02010600040101010101" charset="-122"/>
              <a:sym typeface="Wingdings" panose="05000000000000000000" pitchFamily="2" charset="2"/>
            </a:endParaRPr>
          </a:p>
        </p:txBody>
      </p:sp>
      <p:sp>
        <p:nvSpPr>
          <p:cNvPr id="12" name="圆角矩形 5" title=""/>
          <p:cNvSpPr/>
          <p:nvPr>
            <p:custDataLst>
              <p:tags r:id="rId7"/>
            </p:custDataLst>
          </p:nvPr>
        </p:nvSpPr>
        <p:spPr>
          <a:xfrm>
            <a:off x="3745230" y="3444875"/>
            <a:ext cx="3606800" cy="647700"/>
          </a:xfrm>
          <a:prstGeom prst="roundRect">
            <a:avLst>
              <a:gd name="adj" fmla="val 16667"/>
            </a:avLst>
          </a:prstGeom>
          <a:noFill/>
          <a:ln w="9525" cap="flat" cmpd="sng">
            <a:noFill/>
            <a:prstDash val="solid"/>
            <a:headEnd type="none" w="med" len="med"/>
            <a:tailEnd type="none" w="med" len="med"/>
          </a:ln>
        </p:spPr>
        <p:txBody>
          <a:bodyPr/>
          <a:lstStyle/>
          <a:p>
            <a:pPr defTabSz="914400">
              <a:buClrTx/>
              <a:buSzTx/>
              <a:buFontTx/>
              <a:buNone/>
            </a:pPr>
            <a:r>
              <a:rPr lang="zh-CN" altLang="en-US" sz="3200" b="1">
                <a:latin typeface="华文中宋" panose="02010600040101010101" charset="-122"/>
                <a:ea typeface="华文中宋" panose="02010600040101010101" charset="-122"/>
                <a:sym typeface="Wingdings" panose="05000000000000000000" pitchFamily="2" charset="2"/>
              </a:rPr>
              <a:t>随和、豁达、自信</a:t>
            </a:r>
            <a:endParaRPr lang="zh-CN" altLang="en-US" sz="3200" b="1">
              <a:latin typeface="华文中宋" panose="02010600040101010101" charset="-122"/>
              <a:ea typeface="华文中宋" panose="02010600040101010101" charset="-122"/>
              <a:sym typeface="Wingdings" panose="05000000000000000000" pitchFamily="2" charset="2"/>
            </a:endParaRPr>
          </a:p>
        </p:txBody>
      </p:sp>
      <p:sp>
        <p:nvSpPr>
          <p:cNvPr id="13" name="圆角矩形 5" title=""/>
          <p:cNvSpPr/>
          <p:nvPr>
            <p:custDataLst>
              <p:tags r:id="rId8"/>
            </p:custDataLst>
          </p:nvPr>
        </p:nvSpPr>
        <p:spPr>
          <a:xfrm>
            <a:off x="3745230" y="4202113"/>
            <a:ext cx="1185545" cy="647700"/>
          </a:xfrm>
          <a:prstGeom prst="roundRect">
            <a:avLst>
              <a:gd name="adj" fmla="val 16667"/>
            </a:avLst>
          </a:prstGeom>
          <a:noFill/>
          <a:ln w="9525" cap="flat" cmpd="sng">
            <a:noFill/>
            <a:prstDash val="solid"/>
            <a:headEnd type="none" w="med" len="med"/>
            <a:tailEnd type="none" w="med" len="med"/>
          </a:ln>
        </p:spPr>
        <p:txBody>
          <a:bodyPr/>
          <a:lstStyle/>
          <a:p>
            <a:pPr defTabSz="914400">
              <a:buClrTx/>
              <a:buSzTx/>
              <a:buFontTx/>
              <a:buNone/>
            </a:pPr>
            <a:r>
              <a:rPr lang="zh-CN" altLang="en-US" sz="3200" b="1">
                <a:latin typeface="华文中宋" panose="02010600040101010101" charset="-122"/>
                <a:ea typeface="华文中宋" panose="02010600040101010101" charset="-122"/>
                <a:sym typeface="Wingdings" panose="05000000000000000000" pitchFamily="2" charset="2"/>
              </a:rPr>
              <a:t>种树</a:t>
            </a:r>
            <a:endParaRPr lang="zh-CN" altLang="en-US" sz="3200" b="1">
              <a:latin typeface="华文中宋" panose="02010600040101010101" charset="-122"/>
              <a:ea typeface="华文中宋" panose="02010600040101010101" charset="-122"/>
              <a:sym typeface="Wingdings" panose="05000000000000000000" pitchFamily="2" charset="2"/>
            </a:endParaRPr>
          </a:p>
        </p:txBody>
      </p:sp>
      <p:sp>
        <p:nvSpPr>
          <p:cNvPr id="2" name="圆角矩形 5" title=""/>
          <p:cNvSpPr/>
          <p:nvPr>
            <p:custDataLst>
              <p:tags r:id="rId9"/>
            </p:custDataLst>
          </p:nvPr>
        </p:nvSpPr>
        <p:spPr>
          <a:xfrm>
            <a:off x="5133340" y="4189730"/>
            <a:ext cx="3255010" cy="647700"/>
          </a:xfrm>
          <a:prstGeom prst="roundRect">
            <a:avLst>
              <a:gd name="adj" fmla="val 16667"/>
            </a:avLst>
          </a:prstGeom>
          <a:noFill/>
          <a:ln w="9525" cap="flat" cmpd="sng">
            <a:noFill/>
            <a:prstDash val="solid"/>
            <a:headEnd type="none" w="med" len="med"/>
            <a:tailEnd type="none" w="med" len="med"/>
          </a:ln>
        </p:spPr>
        <p:txBody>
          <a:bodyPr/>
          <a:lstStyle/>
          <a:p>
            <a:pPr defTabSz="914400">
              <a:buClrTx/>
              <a:buSzTx/>
              <a:buFontTx/>
              <a:buNone/>
            </a:pPr>
            <a:r>
              <a:rPr lang="zh-CN" altLang="en-US" sz="3200" b="1">
                <a:latin typeface="华文中宋" panose="02010600040101010101" charset="-122"/>
                <a:ea typeface="华文中宋" panose="02010600040101010101" charset="-122"/>
                <a:sym typeface="Wingdings" panose="05000000000000000000" pitchFamily="2" charset="2"/>
              </a:rPr>
              <a:t>丰乐乡、长安西</a:t>
            </a:r>
            <a:endParaRPr lang="zh-CN" altLang="en-US" sz="3200" b="1">
              <a:latin typeface="华文中宋" panose="02010600040101010101" charset="-122"/>
              <a:ea typeface="华文中宋" panose="02010600040101010101" charset="-122"/>
              <a:sym typeface="Wingdings" panose="05000000000000000000" pitchFamily="2" charset="2"/>
            </a:endParaRPr>
          </a:p>
        </p:txBody>
      </p:sp>
      <p:sp>
        <p:nvSpPr>
          <p:cNvPr id="5" name="圆角矩形 4" title=""/>
          <p:cNvSpPr/>
          <p:nvPr>
            <p:custDataLst>
              <p:tags r:id="rId10"/>
            </p:custDataLst>
          </p:nvPr>
        </p:nvSpPr>
        <p:spPr>
          <a:xfrm>
            <a:off x="3745230" y="5074285"/>
            <a:ext cx="7156450" cy="647700"/>
          </a:xfrm>
          <a:prstGeom prst="roundRect">
            <a:avLst>
              <a:gd name="adj" fmla="val 16667"/>
            </a:avLst>
          </a:prstGeom>
          <a:noFill/>
          <a:ln w="9525" cap="flat" cmpd="sng">
            <a:noFill/>
            <a:prstDash val="solid"/>
            <a:headEnd type="none" w="med" len="med"/>
            <a:tailEnd type="none" w="med" len="med"/>
          </a:ln>
        </p:spPr>
        <p:txBody>
          <a:bodyPr/>
          <a:lstStyle/>
          <a:p>
            <a:pPr defTabSz="914400">
              <a:buClrTx/>
              <a:buSzTx/>
              <a:buFontTx/>
              <a:buNone/>
            </a:pPr>
            <a:r>
              <a:rPr lang="zh-CN" altLang="en-US" sz="3200" b="1">
                <a:latin typeface="华文中宋" panose="02010600040101010101" charset="-122"/>
                <a:ea typeface="华文中宋" panose="02010600040101010101" charset="-122"/>
                <a:sym typeface="Wingdings" panose="05000000000000000000" pitchFamily="2" charset="2"/>
              </a:rPr>
              <a:t>所种树，无不活；硕茂，早实以蕃。</a:t>
            </a:r>
            <a:endParaRPr lang="zh-CN" altLang="en-US" sz="3200" b="1">
              <a:latin typeface="华文中宋" panose="02010600040101010101" charset="-122"/>
              <a:ea typeface="华文中宋" panose="02010600040101010101" charset="-122"/>
              <a:sym typeface="Wingdings" panose="05000000000000000000" pitchFamily="2" charset="2"/>
            </a:endParaRPr>
          </a:p>
        </p:txBody>
      </p:sp>
      <p:sp>
        <p:nvSpPr>
          <p:cNvPr id="6" name="圆角矩形 5" title=""/>
          <p:cNvSpPr/>
          <p:nvPr>
            <p:custDataLst>
              <p:tags r:id="rId11"/>
            </p:custDataLst>
          </p:nvPr>
        </p:nvSpPr>
        <p:spPr>
          <a:xfrm>
            <a:off x="7538720" y="3461385"/>
            <a:ext cx="2599690" cy="647700"/>
          </a:xfrm>
          <a:prstGeom prst="roundRect">
            <a:avLst>
              <a:gd name="adj" fmla="val 16667"/>
            </a:avLst>
          </a:prstGeom>
          <a:noFill/>
          <a:ln w="9525" cap="flat" cmpd="sng">
            <a:noFill/>
            <a:prstDash val="solid"/>
            <a:headEnd type="none" w="med" len="med"/>
            <a:tailEnd type="none" w="med" len="med"/>
          </a:ln>
        </p:spPr>
        <p:txBody>
          <a:bodyPr/>
          <a:lstStyle/>
          <a:p>
            <a:pPr defTabSz="914400">
              <a:buClrTx/>
              <a:buSzTx/>
              <a:buFontTx/>
              <a:buNone/>
            </a:pPr>
            <a:r>
              <a:rPr lang="zh-CN" altLang="en-US" sz="3200" b="1">
                <a:latin typeface="华文中宋" panose="02010600040101010101" charset="-122"/>
                <a:ea typeface="华文中宋" panose="02010600040101010101" charset="-122"/>
                <a:sym typeface="Wingdings" panose="05000000000000000000" pitchFamily="2" charset="2"/>
              </a:rPr>
              <a:t>名我固当</a:t>
            </a:r>
            <a:endParaRPr lang="zh-CN" altLang="en-US" sz="3200" b="1">
              <a:latin typeface="华文中宋" panose="02010600040101010101" charset="-122"/>
              <a:ea typeface="华文中宋" panose="02010600040101010101" charset="-122"/>
              <a:sym typeface="Wingdings" panose="05000000000000000000" pitchFamily="2" charset="2"/>
            </a:endParaRPr>
          </a:p>
        </p:txBody>
      </p:sp>
      <p:cxnSp>
        <p:nvCxnSpPr>
          <p:cNvPr id="3" name="直接连接符 2" title=""/>
          <p:cNvCxnSpPr/>
          <p:nvPr>
            <p:custDataLst>
              <p:tags r:id="rId12"/>
            </p:custDataLst>
          </p:nvPr>
        </p:nvCxnSpPr>
        <p:spPr>
          <a:xfrm>
            <a:off x="980337" y="699575"/>
            <a:ext cx="2025015" cy="381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文本框 3" title=""/>
          <p:cNvSpPr txBox="1"/>
          <p:nvPr>
            <p:custDataLst>
              <p:tags r:id="rId13"/>
            </p:custDataLst>
          </p:nvPr>
        </p:nvSpPr>
        <p:spPr>
          <a:xfrm>
            <a:off x="1095375" y="88900"/>
            <a:ext cx="1910080" cy="521970"/>
          </a:xfrm>
          <a:prstGeom prst="rect">
            <a:avLst/>
          </a:prstGeom>
          <a:noFill/>
        </p:spPr>
        <p:txBody>
          <a:bodyPr wrap="square" rtlCol="0">
            <a:spAutoFit/>
          </a:bodyPr>
          <a:lstStyle/>
          <a:p>
            <a:pPr algn="ctr"/>
            <a:r>
              <a:rPr lang="zh-CN" altLang="en-US" sz="2800" b="1">
                <a:solidFill>
                  <a:srgbClr val="002060"/>
                </a:solidFill>
                <a:latin typeface="华文中宋" panose="02010600040101010101" charset="-122"/>
                <a:ea typeface="华文中宋" panose="02010600040101010101" charset="-122"/>
                <a:sym typeface="+mn-ea"/>
              </a:rPr>
              <a:t>思</a:t>
            </a:r>
            <a:r>
              <a:rPr lang="en-US" altLang="zh-CN" sz="2800" b="1">
                <a:solidFill>
                  <a:srgbClr val="002060"/>
                </a:solidFill>
                <a:latin typeface="华文中宋" panose="02010600040101010101" charset="-122"/>
                <a:ea typeface="华文中宋" panose="02010600040101010101" charset="-122"/>
                <a:sym typeface="+mn-ea"/>
              </a:rPr>
              <a:t>    </a:t>
            </a:r>
            <a:r>
              <a:rPr lang="zh-CN" altLang="en-US" sz="2800" b="1">
                <a:solidFill>
                  <a:srgbClr val="002060"/>
                </a:solidFill>
                <a:latin typeface="华文中宋" panose="02010600040101010101" charset="-122"/>
                <a:ea typeface="华文中宋" panose="02010600040101010101" charset="-122"/>
                <a:sym typeface="+mn-ea"/>
              </a:rPr>
              <a:t>考</a:t>
            </a:r>
            <a:endParaRPr lang="zh-CN" altLang="en-US" sz="2800" b="1">
              <a:solidFill>
                <a:srgbClr val="002060"/>
              </a:solidFill>
              <a:latin typeface="华文中宋" panose="02010600040101010101" charset="-122"/>
              <a:ea typeface="华文中宋" panose="02010600040101010101" charset="-122"/>
              <a:sym typeface="+mn-ea"/>
            </a:endParaRPr>
          </a:p>
        </p:txBody>
      </p:sp>
      <p:grpSp>
        <p:nvGrpSpPr>
          <p:cNvPr id="7" name="组合 6" title=""/>
          <p:cNvGrpSpPr/>
          <p:nvPr>
            <p:custDataLst>
              <p:tags r:id="rId14"/>
            </p:custDataLst>
          </p:nvPr>
        </p:nvGrpSpPr>
        <p:grpSpPr>
          <a:xfrm>
            <a:off x="255905" y="370840"/>
            <a:ext cx="562610" cy="513080"/>
            <a:chOff x="2121873" y="1511588"/>
            <a:chExt cx="445481" cy="469613"/>
          </a:xfrm>
        </p:grpSpPr>
        <p:sp>
          <p:nvSpPr>
            <p:cNvPr id="14" name="矩形 13"/>
            <p:cNvSpPr/>
            <p:nvPr>
              <p:custDataLst>
                <p:tags r:id="rId15"/>
              </p:custDataLst>
            </p:nvPr>
          </p:nvSpPr>
          <p:spPr>
            <a:xfrm>
              <a:off x="2121873" y="1511588"/>
              <a:ext cx="363415" cy="36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矩形 14"/>
            <p:cNvSpPr/>
            <p:nvPr>
              <p:custDataLst>
                <p:tags r:id="rId16"/>
              </p:custDataLst>
            </p:nvPr>
          </p:nvSpPr>
          <p:spPr>
            <a:xfrm>
              <a:off x="2321171" y="1735018"/>
              <a:ext cx="246183" cy="246183"/>
            </a:xfrm>
            <a:prstGeom prst="rect">
              <a:avLst/>
            </a:prstGeom>
            <a:solidFill>
              <a:srgbClr val="C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nodeType="clickPar">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nodeType="clickPar">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nodeType="clickPar">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nodeType="clickPar">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nodeType="clickPar">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inVertical)">
                                      <p:cBhvr>
                                        <p:cTn id="32" dur="500"/>
                                        <p:tgtEl>
                                          <p:spTgt spid="2"/>
                                        </p:tgtEl>
                                      </p:cBhvr>
                                    </p:animEffect>
                                  </p:childTnLst>
                                </p:cTn>
                              </p:par>
                            </p:childTnLst>
                          </p:cTn>
                        </p:par>
                      </p:childTnLst>
                    </p:cTn>
                  </p:par>
                  <p:par>
                    <p:cTn id="33" fill="hold" nodeType="clickPar">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Vertical)">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2" grpId="0" animBg="1"/>
      <p:bldP spid="5" grpId="0" animBg="1"/>
      <p:bldP spid="6" grpId="0" animBg="1"/>
    </p:bldLst>
  </p:timing>
</p:sld>
</file>

<file path=ppt/tags/tag1.xml><?xml version="1.0" encoding="utf-8"?>
<p:tagLst xmlns:p="http://schemas.openxmlformats.org/presentationml/2006/main">
  <p:tag name="AS_UNIQUEID" val="2724"/>
</p:tagLst>
</file>

<file path=ppt/tags/tag10.xml><?xml version="1.0" encoding="utf-8"?>
<p:tagLst xmlns:p="http://schemas.openxmlformats.org/presentationml/2006/main">
  <p:tag name="AS_UNIQUEID" val="79"/>
</p:tagLst>
</file>

<file path=ppt/tags/tag100.xml><?xml version="1.0" encoding="utf-8"?>
<p:tagLst xmlns:p="http://schemas.openxmlformats.org/presentationml/2006/main">
  <p:tag name="AS_UNIQUEID" val="198"/>
  <p:tag name="KSO_WM_BEAUTIFY_FLAG" val=""/>
</p:tagLst>
</file>

<file path=ppt/tags/tag101.xml><?xml version="1.0" encoding="utf-8"?>
<p:tagLst xmlns:p="http://schemas.openxmlformats.org/presentationml/2006/main">
  <p:tag name="AS_UNIQUEID" val="199"/>
  <p:tag name="KSO_WM_BEAUTIFY_FLAG" val=""/>
</p:tagLst>
</file>

<file path=ppt/tags/tag102.xml><?xml version="1.0" encoding="utf-8"?>
<p:tagLst xmlns:p="http://schemas.openxmlformats.org/presentationml/2006/main">
  <p:tag name="AS_UNIQUEID" val="478"/>
  <p:tag name="KSO_WM_BEAUTIFY_FLAG" val=""/>
</p:tagLst>
</file>

<file path=ppt/tags/tag103.xml><?xml version="1.0" encoding="utf-8"?>
<p:tagLst xmlns:p="http://schemas.openxmlformats.org/presentationml/2006/main">
  <p:tag name="AS_UNIQUEID" val="2795"/>
  <p:tag name="KSO_WM_BEAUTIFY_FLAG" val=""/>
</p:tagLst>
</file>

<file path=ppt/tags/tag104.xml><?xml version="1.0" encoding="utf-8"?>
<p:tagLst xmlns:p="http://schemas.openxmlformats.org/presentationml/2006/main">
  <p:tag name="AS_UNIQUEID" val="2796"/>
  <p:tag name="KSO_WM_BEAUTIFY_FLAG" val=""/>
</p:tagLst>
</file>

<file path=ppt/tags/tag105.xml><?xml version="1.0" encoding="utf-8"?>
<p:tagLst xmlns:p="http://schemas.openxmlformats.org/presentationml/2006/main">
  <p:tag name="AS_UNIQUEID" val="2797"/>
</p:tagLst>
</file>

<file path=ppt/tags/tag106.xml><?xml version="1.0" encoding="utf-8"?>
<p:tagLst xmlns:p="http://schemas.openxmlformats.org/presentationml/2006/main">
  <p:tag name="AS_UNIQUEID" val="2798"/>
  <p:tag name="KSO_WM_BEAUTIFY_FLAG" val=""/>
</p:tagLst>
</file>

<file path=ppt/tags/tag107.xml><?xml version="1.0" encoding="utf-8"?>
<p:tagLst xmlns:p="http://schemas.openxmlformats.org/presentationml/2006/main">
  <p:tag name="AS_UNIQUEID" val="2799"/>
  <p:tag name="KSO_WM_BEAUTIFY_FLAG" val=""/>
</p:tagLst>
</file>

<file path=ppt/tags/tag108.xml><?xml version="1.0" encoding="utf-8"?>
<p:tagLst xmlns:p="http://schemas.openxmlformats.org/presentationml/2006/main">
  <p:tag name="AS_UNIQUEID" val="2800"/>
</p:tagLst>
</file>

<file path=ppt/tags/tag109.xml><?xml version="1.0" encoding="utf-8"?>
<p:tagLst xmlns:p="http://schemas.openxmlformats.org/presentationml/2006/main">
  <p:tag name="AS_UNIQUEID" val="2801"/>
  <p:tag name="KSO_WM_BEAUTIFY_FLAG" val=""/>
</p:tagLst>
</file>

<file path=ppt/tags/tag11.xml><?xml version="1.0" encoding="utf-8"?>
<p:tagLst xmlns:p="http://schemas.openxmlformats.org/presentationml/2006/main">
  <p:tag name="AS_UNIQUEID" val="2731"/>
</p:tagLst>
</file>

<file path=ppt/tags/tag110.xml><?xml version="1.0" encoding="utf-8"?>
<p:tagLst xmlns:p="http://schemas.openxmlformats.org/presentationml/2006/main">
  <p:tag name="AS_UNIQUEID" val="2802"/>
  <p:tag name="KSO_WM_BEAUTIFY_FLAG" val=""/>
</p:tagLst>
</file>

<file path=ppt/tags/tag111.xml><?xml version="1.0" encoding="utf-8"?>
<p:tagLst xmlns:p="http://schemas.openxmlformats.org/presentationml/2006/main">
  <p:tag name="AS_UNIQUEID" val="2803"/>
  <p:tag name="KSO_WM_BEAUTIFY_FLAG" val=""/>
</p:tagLst>
</file>

<file path=ppt/tags/tag112.xml><?xml version="1.0" encoding="utf-8"?>
<p:tagLst xmlns:p="http://schemas.openxmlformats.org/presentationml/2006/main">
  <p:tag name="AS_UNIQUEID" val="2804"/>
</p:tagLst>
</file>

<file path=ppt/tags/tag113.xml><?xml version="1.0" encoding="utf-8"?>
<p:tagLst xmlns:p="http://schemas.openxmlformats.org/presentationml/2006/main">
  <p:tag name="AS_UNIQUEID" val="2805"/>
  <p:tag name="KSO_WM_BEAUTIFY_FLAG" val=""/>
</p:tagLst>
</file>

<file path=ppt/tags/tag114.xml><?xml version="1.0" encoding="utf-8"?>
<p:tagLst xmlns:p="http://schemas.openxmlformats.org/presentationml/2006/main">
  <p:tag name="AS_UNIQUEID" val="2806"/>
  <p:tag name="KSO_WM_BEAUTIFY_FLAG" val=""/>
</p:tagLst>
</file>

<file path=ppt/tags/tag115.xml><?xml version="1.0" encoding="utf-8"?>
<p:tagLst xmlns:p="http://schemas.openxmlformats.org/presentationml/2006/main">
  <p:tag name="AS_UNIQUEID" val="212"/>
  <p:tag name="KSO_WM_BEAUTIFY_FLAG" val=""/>
</p:tagLst>
</file>

<file path=ppt/tags/tag116.xml><?xml version="1.0" encoding="utf-8"?>
<p:tagLst xmlns:p="http://schemas.openxmlformats.org/presentationml/2006/main">
  <p:tag name="AS_UNIQUEID" val="213"/>
  <p:tag name="KSO_WM_BEAUTIFY_FLAG" val=""/>
</p:tagLst>
</file>

<file path=ppt/tags/tag117.xml><?xml version="1.0" encoding="utf-8"?>
<p:tagLst xmlns:p="http://schemas.openxmlformats.org/presentationml/2006/main">
  <p:tag name="AS_UNIQUEID" val="214"/>
  <p:tag name="KSO_WM_BEAUTIFY_FLAG" val=""/>
</p:tagLst>
</file>

<file path=ppt/tags/tag118.xml><?xml version="1.0" encoding="utf-8"?>
<p:tagLst xmlns:p="http://schemas.openxmlformats.org/presentationml/2006/main">
  <p:tag name="AS_UNIQUEID" val="215"/>
  <p:tag name="KSO_WM_BEAUTIFY_FLAG" val=""/>
</p:tagLst>
</file>

<file path=ppt/tags/tag119.xml><?xml version="1.0" encoding="utf-8"?>
<p:tagLst xmlns:p="http://schemas.openxmlformats.org/presentationml/2006/main">
  <p:tag name="AS_UNIQUEID" val="216"/>
  <p:tag name="KSO_WM_BEAUTIFY_FLAG" val=""/>
</p:tagLst>
</file>

<file path=ppt/tags/tag12.xml><?xml version="1.0" encoding="utf-8"?>
<p:tagLst xmlns:p="http://schemas.openxmlformats.org/presentationml/2006/main">
  <p:tag name="AS_UNIQUEID" val="2732"/>
</p:tagLst>
</file>

<file path=ppt/tags/tag120.xml><?xml version="1.0" encoding="utf-8"?>
<p:tagLst xmlns:p="http://schemas.openxmlformats.org/presentationml/2006/main">
  <p:tag name="AS_UNIQUEID" val="217"/>
  <p:tag name="KSO_WM_BEAUTIFY_FLAG" val=""/>
</p:tagLst>
</file>

<file path=ppt/tags/tag121.xml><?xml version="1.0" encoding="utf-8"?>
<p:tagLst xmlns:p="http://schemas.openxmlformats.org/presentationml/2006/main">
  <p:tag name="AS_UNIQUEID" val="219"/>
  <p:tag name="KSO_WM_BEAUTIFY_FLAG" val=""/>
</p:tagLst>
</file>

<file path=ppt/tags/tag122.xml><?xml version="1.0" encoding="utf-8"?>
<p:tagLst xmlns:p="http://schemas.openxmlformats.org/presentationml/2006/main">
  <p:tag name="AS_UNIQUEID" val="220"/>
  <p:tag name="KSO_WM_BEAUTIFY_FLAG" val=""/>
</p:tagLst>
</file>

<file path=ppt/tags/tag123.xml><?xml version="1.0" encoding="utf-8"?>
<p:tagLst xmlns:p="http://schemas.openxmlformats.org/presentationml/2006/main">
  <p:tag name="AS_UNIQUEID" val="221"/>
  <p:tag name="KSO_WM_BEAUTIFY_FLAG" val=""/>
</p:tagLst>
</file>

<file path=ppt/tags/tag124.xml><?xml version="1.0" encoding="utf-8"?>
<p:tagLst xmlns:p="http://schemas.openxmlformats.org/presentationml/2006/main">
  <p:tag name="AS_UNIQUEID" val="222"/>
  <p:tag name="KSO_WM_BEAUTIFY_FLAG" val=""/>
</p:tagLst>
</file>

<file path=ppt/tags/tag125.xml><?xml version="1.0" encoding="utf-8"?>
<p:tagLst xmlns:p="http://schemas.openxmlformats.org/presentationml/2006/main">
  <p:tag name="AS_UNIQUEID" val="481"/>
  <p:tag name="KSO_WM_BEAUTIFY_FLAG" val=""/>
</p:tagLst>
</file>

<file path=ppt/tags/tag126.xml><?xml version="1.0" encoding="utf-8"?>
<p:tagLst xmlns:p="http://schemas.openxmlformats.org/presentationml/2006/main">
  <p:tag name="AS_UNIQUEID" val="2807"/>
</p:tagLst>
</file>

<file path=ppt/tags/tag127.xml><?xml version="1.0" encoding="utf-8"?>
<p:tagLst xmlns:p="http://schemas.openxmlformats.org/presentationml/2006/main">
  <p:tag name="AS_UNIQUEID" val="2686"/>
  <p:tag name="KSO_WM_BEAUTIFY_FLAG" val=""/>
</p:tagLst>
</file>

<file path=ppt/tags/tag128.xml><?xml version="1.0" encoding="utf-8"?>
<p:tagLst xmlns:p="http://schemas.openxmlformats.org/presentationml/2006/main">
  <p:tag name="AS_UNIQUEID" val="2688"/>
  <p:tag name="KSO_WM_BEAUTIFY_FLAG" val=""/>
  <p:tag name="KSO_WM_UNIT_TABLE_BEAUTIFY" val="smartTable{cfc425dc-d6d4-4f7a-bc29-28f0839c150e}"/>
  <p:tag name="TABLE_ENDDRAG_ORIGIN_RECT" val="572*245"/>
  <p:tag name="TABLE_ENDDRAG_RECT" val="145*202*572*245"/>
</p:tagLst>
</file>

<file path=ppt/tags/tag129.xml><?xml version="1.0" encoding="utf-8"?>
<p:tagLst xmlns:p="http://schemas.openxmlformats.org/presentationml/2006/main">
  <p:tag name="AS_UNIQUEID" val="1755"/>
  <p:tag name="KSO_WM_BEAUTIFY_FLAG" val=""/>
</p:tagLst>
</file>

<file path=ppt/tags/tag13.xml><?xml version="1.0" encoding="utf-8"?>
<p:tagLst xmlns:p="http://schemas.openxmlformats.org/presentationml/2006/main">
  <p:tag name="AS_UNIQUEID" val="2733"/>
</p:tagLst>
</file>

<file path=ppt/tags/tag130.xml><?xml version="1.0" encoding="utf-8"?>
<p:tagLst xmlns:p="http://schemas.openxmlformats.org/presentationml/2006/main">
  <p:tag name="AS_UNIQUEID" val="1756"/>
  <p:tag name="KSO_WM_BEAUTIFY_FLAG" val=""/>
</p:tagLst>
</file>

<file path=ppt/tags/tag131.xml><?xml version="1.0" encoding="utf-8"?>
<p:tagLst xmlns:p="http://schemas.openxmlformats.org/presentationml/2006/main">
  <p:tag name="AS_UNIQUEID" val="1757"/>
  <p:tag name="KSO_WM_BEAUTIFY_FLAG" val=""/>
</p:tagLst>
</file>

<file path=ppt/tags/tag132.xml><?xml version="1.0" encoding="utf-8"?>
<p:tagLst xmlns:p="http://schemas.openxmlformats.org/presentationml/2006/main">
  <p:tag name="AS_UNIQUEID" val="1757"/>
  <p:tag name="KSO_WM_BEAUTIFY_FLAG" val=""/>
</p:tagLst>
</file>

<file path=ppt/tags/tag133.xml><?xml version="1.0" encoding="utf-8"?>
<p:tagLst xmlns:p="http://schemas.openxmlformats.org/presentationml/2006/main">
  <p:tag name="AS_UNIQUEID" val="1757"/>
  <p:tag name="KSO_WM_BEAUTIFY_FLAG" val=""/>
</p:tagLst>
</file>

<file path=ppt/tags/tag134.xml><?xml version="1.0" encoding="utf-8"?>
<p:tagLst xmlns:p="http://schemas.openxmlformats.org/presentationml/2006/main">
  <p:tag name="AS_UNIQUEID" val="1756"/>
  <p:tag name="KSO_WM_BEAUTIFY_FLAG" val=""/>
</p:tagLst>
</file>

<file path=ppt/tags/tag135.xml><?xml version="1.0" encoding="utf-8"?>
<p:tagLst xmlns:p="http://schemas.openxmlformats.org/presentationml/2006/main">
  <p:tag name="AS_UNIQUEID" val="1757"/>
  <p:tag name="KSO_WM_BEAUTIFY_FLAG" val=""/>
</p:tagLst>
</file>

<file path=ppt/tags/tag136.xml><?xml version="1.0" encoding="utf-8"?>
<p:tagLst xmlns:p="http://schemas.openxmlformats.org/presentationml/2006/main">
  <p:tag name="AS_UNIQUEID" val="2808"/>
  <p:tag name="KSO_WM_BEAUTIFY_FLAG" val=""/>
</p:tagLst>
</file>

<file path=ppt/tags/tag137.xml><?xml version="1.0" encoding="utf-8"?>
<p:tagLst xmlns:p="http://schemas.openxmlformats.org/presentationml/2006/main">
  <p:tag name="AS_UNIQUEID" val="2809"/>
  <p:tag name="KSO_WM_BEAUTIFY_FLAG" val=""/>
</p:tagLst>
</file>

<file path=ppt/tags/tag138.xml><?xml version="1.0" encoding="utf-8"?>
<p:tagLst xmlns:p="http://schemas.openxmlformats.org/presentationml/2006/main">
  <p:tag name="AS_UNIQUEID" val="2810"/>
</p:tagLst>
</file>

<file path=ppt/tags/tag139.xml><?xml version="1.0" encoding="utf-8"?>
<p:tagLst xmlns:p="http://schemas.openxmlformats.org/presentationml/2006/main">
  <p:tag name="AS_UNIQUEID" val="2811"/>
  <p:tag name="KSO_WM_BEAUTIFY_FLAG" val=""/>
</p:tagLst>
</file>

<file path=ppt/tags/tag14.xml><?xml version="1.0" encoding="utf-8"?>
<p:tagLst xmlns:p="http://schemas.openxmlformats.org/presentationml/2006/main">
  <p:tag name="AS_UNIQUEID" val="2734"/>
</p:tagLst>
</file>

<file path=ppt/tags/tag140.xml><?xml version="1.0" encoding="utf-8"?>
<p:tagLst xmlns:p="http://schemas.openxmlformats.org/presentationml/2006/main">
  <p:tag name="AS_UNIQUEID" val="2812"/>
  <p:tag name="KSO_WM_BEAUTIFY_FLAG" val=""/>
</p:tagLst>
</file>

<file path=ppt/tags/tag141.xml><?xml version="1.0" encoding="utf-8"?>
<p:tagLst xmlns:p="http://schemas.openxmlformats.org/presentationml/2006/main">
  <p:tag name="AS_UNIQUEID" val="2813"/>
</p:tagLst>
</file>

<file path=ppt/tags/tag142.xml><?xml version="1.0" encoding="utf-8"?>
<p:tagLst xmlns:p="http://schemas.openxmlformats.org/presentationml/2006/main">
  <p:tag name="AS_UNIQUEID" val="571"/>
  <p:tag name="KSO_WM_BEAUTIFY_FLAG" val=""/>
</p:tagLst>
</file>

<file path=ppt/tags/tag143.xml><?xml version="1.0" encoding="utf-8"?>
<p:tagLst xmlns:p="http://schemas.openxmlformats.org/presentationml/2006/main">
  <p:tag name="AS_UNIQUEID" val="572"/>
  <p:tag name="KSO_WM_BEAUTIFY_FLAG" val=""/>
</p:tagLst>
</file>

<file path=ppt/tags/tag144.xml><?xml version="1.0" encoding="utf-8"?>
<p:tagLst xmlns:p="http://schemas.openxmlformats.org/presentationml/2006/main">
  <p:tag name="AS_UNIQUEID" val="573"/>
  <p:tag name="KSO_WM_BEAUTIFY_FLAG" val=""/>
</p:tagLst>
</file>

<file path=ppt/tags/tag145.xml><?xml version="1.0" encoding="utf-8"?>
<p:tagLst xmlns:p="http://schemas.openxmlformats.org/presentationml/2006/main">
  <p:tag name="AS_UNIQUEID" val="575"/>
  <p:tag name="KSO_WM_BEAUTIFY_FLAG" val=""/>
</p:tagLst>
</file>

<file path=ppt/tags/tag146.xml><?xml version="1.0" encoding="utf-8"?>
<p:tagLst xmlns:p="http://schemas.openxmlformats.org/presentationml/2006/main">
  <p:tag name="AS_UNIQUEID" val="2814"/>
  <p:tag name="KSO_WM_BEAUTIFY_FLAG" val=""/>
</p:tagLst>
</file>

<file path=ppt/tags/tag147.xml><?xml version="1.0" encoding="utf-8"?>
<p:tagLst xmlns:p="http://schemas.openxmlformats.org/presentationml/2006/main">
  <p:tag name="AS_UNIQUEID" val="2815"/>
  <p:tag name="KSO_WM_BEAUTIFY_FLAG" val=""/>
</p:tagLst>
</file>

<file path=ppt/tags/tag148.xml><?xml version="1.0" encoding="utf-8"?>
<p:tagLst xmlns:p="http://schemas.openxmlformats.org/presentationml/2006/main">
  <p:tag name="AS_UNIQUEID" val="2816"/>
</p:tagLst>
</file>

<file path=ppt/tags/tag149.xml><?xml version="1.0" encoding="utf-8"?>
<p:tagLst xmlns:p="http://schemas.openxmlformats.org/presentationml/2006/main">
  <p:tag name="AS_UNIQUEID" val="2817"/>
  <p:tag name="KSO_WM_BEAUTIFY_FLAG" val=""/>
</p:tagLst>
</file>

<file path=ppt/tags/tag15.xml><?xml version="1.0" encoding="utf-8"?>
<p:tagLst xmlns:p="http://schemas.openxmlformats.org/presentationml/2006/main">
  <p:tag name="AS_UNIQUEID" val="2735"/>
</p:tagLst>
</file>

<file path=ppt/tags/tag150.xml><?xml version="1.0" encoding="utf-8"?>
<p:tagLst xmlns:p="http://schemas.openxmlformats.org/presentationml/2006/main">
  <p:tag name="AS_UNIQUEID" val="2818"/>
  <p:tag name="KSO_WM_BEAUTIFY_FLAG" val=""/>
</p:tagLst>
</file>

<file path=ppt/tags/tag151.xml><?xml version="1.0" encoding="utf-8"?>
<p:tagLst xmlns:p="http://schemas.openxmlformats.org/presentationml/2006/main">
  <p:tag name="AS_UNIQUEID" val="574"/>
  <p:tag name="KSO_WM_BEAUTIFY_FLAG" val=""/>
</p:tagLst>
</file>

<file path=ppt/tags/tag152.xml><?xml version="1.0" encoding="utf-8"?>
<p:tagLst xmlns:p="http://schemas.openxmlformats.org/presentationml/2006/main">
  <p:tag name="AS_UNIQUEID" val="577"/>
  <p:tag name="KSO_WM_BEAUTIFY_FLAG" val=""/>
</p:tagLst>
</file>

<file path=ppt/tags/tag153.xml><?xml version="1.0" encoding="utf-8"?>
<p:tagLst xmlns:p="http://schemas.openxmlformats.org/presentationml/2006/main">
  <p:tag name="AS_UNIQUEID" val="576"/>
  <p:tag name="KSO_WM_BEAUTIFY_FLAG" val=""/>
</p:tagLst>
</file>

<file path=ppt/tags/tag154.xml><?xml version="1.0" encoding="utf-8"?>
<p:tagLst xmlns:p="http://schemas.openxmlformats.org/presentationml/2006/main">
  <p:tag name="AS_UNIQUEID" val="2819"/>
</p:tagLst>
</file>

<file path=ppt/tags/tag155.xml><?xml version="1.0" encoding="utf-8"?>
<p:tagLst xmlns:p="http://schemas.openxmlformats.org/presentationml/2006/main">
  <p:tag name="AS_UNIQUEID" val="2820"/>
  <p:tag name="KSO_WM_BEAUTIFY_FLAG" val=""/>
</p:tagLst>
</file>

<file path=ppt/tags/tag156.xml><?xml version="1.0" encoding="utf-8"?>
<p:tagLst xmlns:p="http://schemas.openxmlformats.org/presentationml/2006/main">
  <p:tag name="AS_UNIQUEID" val="2821"/>
  <p:tag name="KSO_WM_BEAUTIFY_FLAG" val=""/>
</p:tagLst>
</file>

<file path=ppt/tags/tag157.xml><?xml version="1.0" encoding="utf-8"?>
<p:tagLst xmlns:p="http://schemas.openxmlformats.org/presentationml/2006/main">
  <p:tag name="AS_UNIQUEID" val="2822"/>
  <p:tag name="KSO_WM_BEAUTIFY_FLAG" val=""/>
</p:tagLst>
</file>

<file path=ppt/tags/tag158.xml><?xml version="1.0" encoding="utf-8"?>
<p:tagLst xmlns:p="http://schemas.openxmlformats.org/presentationml/2006/main">
  <p:tag name="AS_UNIQUEID" val="2823"/>
</p:tagLst>
</file>

<file path=ppt/tags/tag159.xml><?xml version="1.0" encoding="utf-8"?>
<p:tagLst xmlns:p="http://schemas.openxmlformats.org/presentationml/2006/main">
  <p:tag name="AS_UNIQUEID" val="2824"/>
  <p:tag name="KSO_WM_BEAUTIFY_FLAG" val=""/>
</p:tagLst>
</file>

<file path=ppt/tags/tag16.xml><?xml version="1.0" encoding="utf-8"?>
<p:tagLst xmlns:p="http://schemas.openxmlformats.org/presentationml/2006/main">
  <p:tag name="AS_UNIQUEID" val="2736"/>
</p:tagLst>
</file>

<file path=ppt/tags/tag160.xml><?xml version="1.0" encoding="utf-8"?>
<p:tagLst xmlns:p="http://schemas.openxmlformats.org/presentationml/2006/main">
  <p:tag name="AS_UNIQUEID" val="2825"/>
  <p:tag name="KSO_WM_BEAUTIFY_FLAG" val=""/>
</p:tagLst>
</file>

<file path=ppt/tags/tag161.xml><?xml version="1.0" encoding="utf-8"?>
<p:tagLst xmlns:p="http://schemas.openxmlformats.org/presentationml/2006/main">
  <p:tag name="AS_UNIQUEID" val="234"/>
  <p:tag name="KSO_WM_BEAUTIFY_FLAG" val=""/>
</p:tagLst>
</file>

<file path=ppt/tags/tag162.xml><?xml version="1.0" encoding="utf-8"?>
<p:tagLst xmlns:p="http://schemas.openxmlformats.org/presentationml/2006/main">
  <p:tag name="AS_UNIQUEID" val="235"/>
  <p:tag name="KSO_WM_BEAUTIFY_FLAG" val=""/>
</p:tagLst>
</file>

<file path=ppt/tags/tag163.xml><?xml version="1.0" encoding="utf-8"?>
<p:tagLst xmlns:p="http://schemas.openxmlformats.org/presentationml/2006/main">
  <p:tag name="AS_UNIQUEID" val="236"/>
  <p:tag name="KSO_WM_BEAUTIFY_FLAG" val=""/>
</p:tagLst>
</file>

<file path=ppt/tags/tag164.xml><?xml version="1.0" encoding="utf-8"?>
<p:tagLst xmlns:p="http://schemas.openxmlformats.org/presentationml/2006/main">
  <p:tag name="AS_UNIQUEID" val="237"/>
  <p:tag name="KSO_WM_BEAUTIFY_FLAG" val=""/>
</p:tagLst>
</file>

<file path=ppt/tags/tag165.xml><?xml version="1.0" encoding="utf-8"?>
<p:tagLst xmlns:p="http://schemas.openxmlformats.org/presentationml/2006/main">
  <p:tag name="AS_UNIQUEID" val="239"/>
  <p:tag name="KSO_WM_BEAUTIFY_FLAG" val=""/>
</p:tagLst>
</file>

<file path=ppt/tags/tag166.xml><?xml version="1.0" encoding="utf-8"?>
<p:tagLst xmlns:p="http://schemas.openxmlformats.org/presentationml/2006/main">
  <p:tag name="AS_UNIQUEID" val="240"/>
  <p:tag name="KSO_WM_BEAUTIFY_FLAG" val=""/>
</p:tagLst>
</file>

<file path=ppt/tags/tag167.xml><?xml version="1.0" encoding="utf-8"?>
<p:tagLst xmlns:p="http://schemas.openxmlformats.org/presentationml/2006/main">
  <p:tag name="AS_UNIQUEID" val="241"/>
  <p:tag name="KSO_WM_BEAUTIFY_FLAG" val=""/>
</p:tagLst>
</file>

<file path=ppt/tags/tag168.xml><?xml version="1.0" encoding="utf-8"?>
<p:tagLst xmlns:p="http://schemas.openxmlformats.org/presentationml/2006/main">
  <p:tag name="AS_UNIQUEID" val="242"/>
  <p:tag name="KSO_WM_BEAUTIFY_FLAG" val=""/>
</p:tagLst>
</file>

<file path=ppt/tags/tag169.xml><?xml version="1.0" encoding="utf-8"?>
<p:tagLst xmlns:p="http://schemas.openxmlformats.org/presentationml/2006/main">
  <p:tag name="AS_UNIQUEID" val="243"/>
  <p:tag name="KSO_WM_BEAUTIFY_FLAG" val=""/>
</p:tagLst>
</file>

<file path=ppt/tags/tag17.xml><?xml version="1.0" encoding="utf-8"?>
<p:tagLst xmlns:p="http://schemas.openxmlformats.org/presentationml/2006/main">
  <p:tag name="AS_UNIQUEID" val="2737"/>
</p:tagLst>
</file>

<file path=ppt/tags/tag170.xml><?xml version="1.0" encoding="utf-8"?>
<p:tagLst xmlns:p="http://schemas.openxmlformats.org/presentationml/2006/main">
  <p:tag name="AS_UNIQUEID" val="244"/>
  <p:tag name="KSO_WM_BEAUTIFY_FLAG" val=""/>
</p:tagLst>
</file>

<file path=ppt/tags/tag171.xml><?xml version="1.0" encoding="utf-8"?>
<p:tagLst xmlns:p="http://schemas.openxmlformats.org/presentationml/2006/main">
  <p:tag name="AS_UNIQUEID" val="245"/>
  <p:tag name="KSO_WM_BEAUTIFY_FLAG" val=""/>
</p:tagLst>
</file>

<file path=ppt/tags/tag172.xml><?xml version="1.0" encoding="utf-8"?>
<p:tagLst xmlns:p="http://schemas.openxmlformats.org/presentationml/2006/main">
  <p:tag name="AS_UNIQUEID" val="246"/>
  <p:tag name="KSO_WM_BEAUTIFY_FLAG" val=""/>
</p:tagLst>
</file>

<file path=ppt/tags/tag173.xml><?xml version="1.0" encoding="utf-8"?>
<p:tagLst xmlns:p="http://schemas.openxmlformats.org/presentationml/2006/main">
  <p:tag name="AS_UNIQUEID" val="247"/>
  <p:tag name="KSO_WM_BEAUTIFY_FLAG" val=""/>
</p:tagLst>
</file>

<file path=ppt/tags/tag174.xml><?xml version="1.0" encoding="utf-8"?>
<p:tagLst xmlns:p="http://schemas.openxmlformats.org/presentationml/2006/main">
  <p:tag name="AS_UNIQUEID" val="248"/>
  <p:tag name="KSO_WM_BEAUTIFY_FLAG" val=""/>
</p:tagLst>
</file>

<file path=ppt/tags/tag175.xml><?xml version="1.0" encoding="utf-8"?>
<p:tagLst xmlns:p="http://schemas.openxmlformats.org/presentationml/2006/main">
  <p:tag name="AS_UNIQUEID" val="249"/>
  <p:tag name="KSO_WM_BEAUTIFY_FLAG" val=""/>
</p:tagLst>
</file>

<file path=ppt/tags/tag176.xml><?xml version="1.0" encoding="utf-8"?>
<p:tagLst xmlns:p="http://schemas.openxmlformats.org/presentationml/2006/main">
  <p:tag name="AS_UNIQUEID" val="250"/>
  <p:tag name="KSO_WM_BEAUTIFY_FLAG" val=""/>
</p:tagLst>
</file>

<file path=ppt/tags/tag177.xml><?xml version="1.0" encoding="utf-8"?>
<p:tagLst xmlns:p="http://schemas.openxmlformats.org/presentationml/2006/main">
  <p:tag name="AS_UNIQUEID" val="251"/>
  <p:tag name="KSO_WM_BEAUTIFY_FLAG" val=""/>
</p:tagLst>
</file>

<file path=ppt/tags/tag178.xml><?xml version="1.0" encoding="utf-8"?>
<p:tagLst xmlns:p="http://schemas.openxmlformats.org/presentationml/2006/main">
  <p:tag name="AS_UNIQUEID" val="252"/>
  <p:tag name="KSO_WM_BEAUTIFY_FLAG" val=""/>
</p:tagLst>
</file>

<file path=ppt/tags/tag179.xml><?xml version="1.0" encoding="utf-8"?>
<p:tagLst xmlns:p="http://schemas.openxmlformats.org/presentationml/2006/main">
  <p:tag name="AS_UNIQUEID" val="253"/>
  <p:tag name="KSO_WM_BEAUTIFY_FLAG" val=""/>
</p:tagLst>
</file>

<file path=ppt/tags/tag18.xml><?xml version="1.0" encoding="utf-8"?>
<p:tagLst xmlns:p="http://schemas.openxmlformats.org/presentationml/2006/main">
  <p:tag name="AS_UNIQUEID" val="2738"/>
</p:tagLst>
</file>

<file path=ppt/tags/tag180.xml><?xml version="1.0" encoding="utf-8"?>
<p:tagLst xmlns:p="http://schemas.openxmlformats.org/presentationml/2006/main">
  <p:tag name="AS_UNIQUEID" val="254"/>
  <p:tag name="KSO_WM_BEAUTIFY_FLAG" val=""/>
</p:tagLst>
</file>

<file path=ppt/tags/tag181.xml><?xml version="1.0" encoding="utf-8"?>
<p:tagLst xmlns:p="http://schemas.openxmlformats.org/presentationml/2006/main">
  <p:tag name="AS_UNIQUEID" val="255"/>
  <p:tag name="KSO_WM_BEAUTIFY_FLAG" val=""/>
</p:tagLst>
</file>

<file path=ppt/tags/tag182.xml><?xml version="1.0" encoding="utf-8"?>
<p:tagLst xmlns:p="http://schemas.openxmlformats.org/presentationml/2006/main">
  <p:tag name="AS_UNIQUEID" val="256"/>
  <p:tag name="KSO_WM_BEAUTIFY_FLAG" val=""/>
</p:tagLst>
</file>

<file path=ppt/tags/tag183.xml><?xml version="1.0" encoding="utf-8"?>
<p:tagLst xmlns:p="http://schemas.openxmlformats.org/presentationml/2006/main">
  <p:tag name="AS_UNIQUEID" val="257"/>
  <p:tag name="KSO_WM_BEAUTIFY_FLAG" val=""/>
</p:tagLst>
</file>

<file path=ppt/tags/tag184.xml><?xml version="1.0" encoding="utf-8"?>
<p:tagLst xmlns:p="http://schemas.openxmlformats.org/presentationml/2006/main">
  <p:tag name="AS_UNIQUEID" val="484"/>
  <p:tag name="KSO_WM_BEAUTIFY_FLAG" val=""/>
</p:tagLst>
</file>

<file path=ppt/tags/tag185.xml><?xml version="1.0" encoding="utf-8"?>
<p:tagLst xmlns:p="http://schemas.openxmlformats.org/presentationml/2006/main">
  <p:tag name="AS_UNIQUEID" val="2826"/>
</p:tagLst>
</file>

<file path=ppt/tags/tag186.xml><?xml version="1.0" encoding="utf-8"?>
<p:tagLst xmlns:p="http://schemas.openxmlformats.org/presentationml/2006/main">
  <p:tag name="AS_UNIQUEID" val="2827"/>
  <p:tag name="KSO_WM_BEAUTIFY_FLAG" val=""/>
</p:tagLst>
</file>

<file path=ppt/tags/tag187.xml><?xml version="1.0" encoding="utf-8"?>
<p:tagLst xmlns:p="http://schemas.openxmlformats.org/presentationml/2006/main">
  <p:tag name="AS_UNIQUEID" val="2828"/>
  <p:tag name="KSO_WM_BEAUTIFY_FLAG" val=""/>
</p:tagLst>
</file>

<file path=ppt/tags/tag188.xml><?xml version="1.0" encoding="utf-8"?>
<p:tagLst xmlns:p="http://schemas.openxmlformats.org/presentationml/2006/main">
  <p:tag name="AS_UNIQUEID" val="2829"/>
  <p:tag name="KSO_WM_BEAUTIFY_FLAG" val=""/>
</p:tagLst>
</file>

<file path=ppt/tags/tag189.xml><?xml version="1.0" encoding="utf-8"?>
<p:tagLst xmlns:p="http://schemas.openxmlformats.org/presentationml/2006/main">
  <p:tag name="AS_UNIQUEID" val="2830"/>
</p:tagLst>
</file>

<file path=ppt/tags/tag19.xml><?xml version="1.0" encoding="utf-8"?>
<p:tagLst xmlns:p="http://schemas.openxmlformats.org/presentationml/2006/main">
  <p:tag name="AS_UNIQUEID" val="2739"/>
</p:tagLst>
</file>

<file path=ppt/tags/tag190.xml><?xml version="1.0" encoding="utf-8"?>
<p:tagLst xmlns:p="http://schemas.openxmlformats.org/presentationml/2006/main">
  <p:tag name="AS_UNIQUEID" val="2831"/>
  <p:tag name="KSO_WM_BEAUTIFY_FLAG" val=""/>
</p:tagLst>
</file>

<file path=ppt/tags/tag191.xml><?xml version="1.0" encoding="utf-8"?>
<p:tagLst xmlns:p="http://schemas.openxmlformats.org/presentationml/2006/main">
  <p:tag name="AS_UNIQUEID" val="2832"/>
  <p:tag name="KSO_WM_BEAUTIFY_FLAG" val=""/>
</p:tagLst>
</file>

<file path=ppt/tags/tag192.xml><?xml version="1.0" encoding="utf-8"?>
<p:tagLst xmlns:p="http://schemas.openxmlformats.org/presentationml/2006/main">
  <p:tag name="AS_UNIQUEID" val="261"/>
  <p:tag name="KSO_WM_BEAUTIFY_FLAG" val=""/>
</p:tagLst>
</file>

<file path=ppt/tags/tag193.xml><?xml version="1.0" encoding="utf-8"?>
<p:tagLst xmlns:p="http://schemas.openxmlformats.org/presentationml/2006/main">
  <p:tag name="AS_UNIQUEID" val="262"/>
  <p:tag name="KSO_WM_BEAUTIFY_FLAG" val=""/>
</p:tagLst>
</file>

<file path=ppt/tags/tag194.xml><?xml version="1.0" encoding="utf-8"?>
<p:tagLst xmlns:p="http://schemas.openxmlformats.org/presentationml/2006/main">
  <p:tag name="AS_UNIQUEID" val="263"/>
  <p:tag name="KSO_WM_BEAUTIFY_FLAG" val=""/>
</p:tagLst>
</file>

<file path=ppt/tags/tag195.xml><?xml version="1.0" encoding="utf-8"?>
<p:tagLst xmlns:p="http://schemas.openxmlformats.org/presentationml/2006/main">
  <p:tag name="AS_UNIQUEID" val="264"/>
  <p:tag name="KSO_WM_BEAUTIFY_FLAG" val=""/>
</p:tagLst>
</file>

<file path=ppt/tags/tag196.xml><?xml version="1.0" encoding="utf-8"?>
<p:tagLst xmlns:p="http://schemas.openxmlformats.org/presentationml/2006/main">
  <p:tag name="AS_UNIQUEID" val="265"/>
  <p:tag name="KSO_WM_BEAUTIFY_FLAG" val=""/>
</p:tagLst>
</file>

<file path=ppt/tags/tag197.xml><?xml version="1.0" encoding="utf-8"?>
<p:tagLst xmlns:p="http://schemas.openxmlformats.org/presentationml/2006/main">
  <p:tag name="AS_UNIQUEID" val="266"/>
  <p:tag name="KSO_WM_BEAUTIFY_FLAG" val=""/>
</p:tagLst>
</file>

<file path=ppt/tags/tag198.xml><?xml version="1.0" encoding="utf-8"?>
<p:tagLst xmlns:p="http://schemas.openxmlformats.org/presentationml/2006/main">
  <p:tag name="AS_UNIQUEID" val="267"/>
  <p:tag name="KSO_WM_BEAUTIFY_FLAG" val=""/>
</p:tagLst>
</file>

<file path=ppt/tags/tag199.xml><?xml version="1.0" encoding="utf-8"?>
<p:tagLst xmlns:p="http://schemas.openxmlformats.org/presentationml/2006/main">
  <p:tag name="AS_UNIQUEID" val="268"/>
  <p:tag name="KSO_WM_BEAUTIFY_FLAG" val=""/>
</p:tagLst>
</file>

<file path=ppt/tags/tag2.xml><?xml version="1.0" encoding="utf-8"?>
<p:tagLst xmlns:p="http://schemas.openxmlformats.org/presentationml/2006/main">
  <p:tag name="AS_UNIQUEID" val="2725"/>
</p:tagLst>
</file>

<file path=ppt/tags/tag20.xml><?xml version="1.0" encoding="utf-8"?>
<p:tagLst xmlns:p="http://schemas.openxmlformats.org/presentationml/2006/main">
  <p:tag name="AS_UNIQUEID" val="2740"/>
</p:tagLst>
</file>

<file path=ppt/tags/tag200.xml><?xml version="1.0" encoding="utf-8"?>
<p:tagLst xmlns:p="http://schemas.openxmlformats.org/presentationml/2006/main">
  <p:tag name="AS_UNIQUEID" val="270"/>
  <p:tag name="KSO_WM_BEAUTIFY_FLAG" val=""/>
</p:tagLst>
</file>

<file path=ppt/tags/tag201.xml><?xml version="1.0" encoding="utf-8"?>
<p:tagLst xmlns:p="http://schemas.openxmlformats.org/presentationml/2006/main">
  <p:tag name="AS_UNIQUEID" val="273"/>
  <p:tag name="KSO_WM_BEAUTIFY_FLAG" val=""/>
</p:tagLst>
</file>

<file path=ppt/tags/tag202.xml><?xml version="1.0" encoding="utf-8"?>
<p:tagLst xmlns:p="http://schemas.openxmlformats.org/presentationml/2006/main">
  <p:tag name="AS_UNIQUEID" val="274"/>
  <p:tag name="KSO_WM_BEAUTIFY_FLAG" val=""/>
</p:tagLst>
</file>

<file path=ppt/tags/tag203.xml><?xml version="1.0" encoding="utf-8"?>
<p:tagLst xmlns:p="http://schemas.openxmlformats.org/presentationml/2006/main">
  <p:tag name="AS_UNIQUEID" val="276"/>
  <p:tag name="KSO_WM_BEAUTIFY_FLAG" val=""/>
</p:tagLst>
</file>

<file path=ppt/tags/tag204.xml><?xml version="1.0" encoding="utf-8"?>
<p:tagLst xmlns:p="http://schemas.openxmlformats.org/presentationml/2006/main">
  <p:tag name="AS_UNIQUEID" val="278"/>
  <p:tag name="KSO_WM_BEAUTIFY_FLAG" val=""/>
</p:tagLst>
</file>

<file path=ppt/tags/tag205.xml><?xml version="1.0" encoding="utf-8"?>
<p:tagLst xmlns:p="http://schemas.openxmlformats.org/presentationml/2006/main">
  <p:tag name="AS_UNIQUEID" val="279"/>
  <p:tag name="KSO_WM_BEAUTIFY_FLAG" val=""/>
</p:tagLst>
</file>

<file path=ppt/tags/tag206.xml><?xml version="1.0" encoding="utf-8"?>
<p:tagLst xmlns:p="http://schemas.openxmlformats.org/presentationml/2006/main">
  <p:tag name="AS_UNIQUEID" val="280"/>
  <p:tag name="KSO_WM_BEAUTIFY_FLAG" val=""/>
</p:tagLst>
</file>

<file path=ppt/tags/tag207.xml><?xml version="1.0" encoding="utf-8"?>
<p:tagLst xmlns:p="http://schemas.openxmlformats.org/presentationml/2006/main">
  <p:tag name="AS_UNIQUEID" val="281"/>
  <p:tag name="KSO_WM_BEAUTIFY_FLAG" val=""/>
</p:tagLst>
</file>

<file path=ppt/tags/tag208.xml><?xml version="1.0" encoding="utf-8"?>
<p:tagLst xmlns:p="http://schemas.openxmlformats.org/presentationml/2006/main">
  <p:tag name="AS_UNIQUEID" val="282"/>
  <p:tag name="KSO_WM_BEAUTIFY_FLAG" val=""/>
</p:tagLst>
</file>

<file path=ppt/tags/tag209.xml><?xml version="1.0" encoding="utf-8"?>
<p:tagLst xmlns:p="http://schemas.openxmlformats.org/presentationml/2006/main">
  <p:tag name="AS_UNIQUEID" val="2833"/>
</p:tagLst>
</file>

<file path=ppt/tags/tag21.xml><?xml version="1.0" encoding="utf-8"?>
<p:tagLst xmlns:p="http://schemas.openxmlformats.org/presentationml/2006/main">
  <p:tag name="AS_UNIQUEID" val="2741"/>
</p:tagLst>
</file>

<file path=ppt/tags/tag210.xml><?xml version="1.0" encoding="utf-8"?>
<p:tagLst xmlns:p="http://schemas.openxmlformats.org/presentationml/2006/main">
  <p:tag name="AS_UNIQUEID" val="285"/>
  <p:tag name="KSO_WM_BEAUTIFY_FLAG" val=""/>
</p:tagLst>
</file>

<file path=ppt/tags/tag211.xml><?xml version="1.0" encoding="utf-8"?>
<p:tagLst xmlns:p="http://schemas.openxmlformats.org/presentationml/2006/main">
  <p:tag name="AS_UNIQUEID" val="286"/>
  <p:tag name="KSO_WM_BEAUTIFY_FLAG" val=""/>
</p:tagLst>
</file>

<file path=ppt/tags/tag212.xml><?xml version="1.0" encoding="utf-8"?>
<p:tagLst xmlns:p="http://schemas.openxmlformats.org/presentationml/2006/main">
  <p:tag name="AS_UNIQUEID" val="287"/>
</p:tagLst>
</file>

<file path=ppt/tags/tag213.xml><?xml version="1.0" encoding="utf-8"?>
<p:tagLst xmlns:p="http://schemas.openxmlformats.org/presentationml/2006/main">
  <p:tag name="AS_UNIQUEID" val="2834"/>
  <p:tag name="KSO_WM_BEAUTIFY_FLAG" val=""/>
</p:tagLst>
</file>

<file path=ppt/tags/tag214.xml><?xml version="1.0" encoding="utf-8"?>
<p:tagLst xmlns:p="http://schemas.openxmlformats.org/presentationml/2006/main">
  <p:tag name="AS_UNIQUEID" val="2835"/>
  <p:tag name="KSO_WM_BEAUTIFY_FLAG" val=""/>
</p:tagLst>
</file>

<file path=ppt/tags/tag215.xml><?xml version="1.0" encoding="utf-8"?>
<p:tagLst xmlns:p="http://schemas.openxmlformats.org/presentationml/2006/main">
  <p:tag name="AS_UNIQUEID" val="2836"/>
</p:tagLst>
</file>

<file path=ppt/tags/tag216.xml><?xml version="1.0" encoding="utf-8"?>
<p:tagLst xmlns:p="http://schemas.openxmlformats.org/presentationml/2006/main">
  <p:tag name="AS_UNIQUEID" val="2837"/>
  <p:tag name="KSO_WM_BEAUTIFY_FLAG" val=""/>
</p:tagLst>
</file>

<file path=ppt/tags/tag217.xml><?xml version="1.0" encoding="utf-8"?>
<p:tagLst xmlns:p="http://schemas.openxmlformats.org/presentationml/2006/main">
  <p:tag name="AS_UNIQUEID" val="2838"/>
  <p:tag name="KSO_WM_BEAUTIFY_FLAG" val=""/>
</p:tagLst>
</file>

<file path=ppt/tags/tag218.xml><?xml version="1.0" encoding="utf-8"?>
<p:tagLst xmlns:p="http://schemas.openxmlformats.org/presentationml/2006/main">
  <p:tag name="AS_UNIQUEID" val="2839"/>
</p:tagLst>
</file>

<file path=ppt/tags/tag219.xml><?xml version="1.0" encoding="utf-8"?>
<p:tagLst xmlns:p="http://schemas.openxmlformats.org/presentationml/2006/main">
  <p:tag name="AS_UNIQUEID" val="2840"/>
  <p:tag name="KSO_WM_BEAUTIFY_FLAG" val=""/>
</p:tagLst>
</file>

<file path=ppt/tags/tag22.xml><?xml version="1.0" encoding="utf-8"?>
<p:tagLst xmlns:p="http://schemas.openxmlformats.org/presentationml/2006/main">
  <p:tag name="AS_UNIQUEID" val="2742"/>
</p:tagLst>
</file>

<file path=ppt/tags/tag220.xml><?xml version="1.0" encoding="utf-8"?>
<p:tagLst xmlns:p="http://schemas.openxmlformats.org/presentationml/2006/main">
  <p:tag name="AS_UNIQUEID" val="2841"/>
  <p:tag name="KSO_WM_BEAUTIFY_FLAG" val=""/>
</p:tagLst>
</file>

<file path=ppt/tags/tag221.xml><?xml version="1.0" encoding="utf-8"?>
<p:tagLst xmlns:p="http://schemas.openxmlformats.org/presentationml/2006/main">
  <p:tag name="AS_UNIQUEID" val="2842"/>
</p:tagLst>
</file>

<file path=ppt/tags/tag222.xml><?xml version="1.0" encoding="utf-8"?>
<p:tagLst xmlns:p="http://schemas.openxmlformats.org/presentationml/2006/main">
  <p:tag name="AS_UNIQUEID" val="2843"/>
  <p:tag name="KSO_WM_BEAUTIFY_FLAG" val=""/>
</p:tagLst>
</file>

<file path=ppt/tags/tag223.xml><?xml version="1.0" encoding="utf-8"?>
<p:tagLst xmlns:p="http://schemas.openxmlformats.org/presentationml/2006/main">
  <p:tag name="AS_UNIQUEID" val="2844"/>
  <p:tag name="KSO_WM_BEAUTIFY_FLAG" val=""/>
</p:tagLst>
</file>

<file path=ppt/tags/tag224.xml><?xml version="1.0" encoding="utf-8"?>
<p:tagLst xmlns:p="http://schemas.openxmlformats.org/presentationml/2006/main">
  <p:tag name="AS_UNIQUEID" val="8"/>
  <p:tag name="KSO_WM_BEAUTIFY_FLAG" val=""/>
</p:tagLst>
</file>

<file path=ppt/tags/tag225.xml><?xml version="1.0" encoding="utf-8"?>
<p:tagLst xmlns:p="http://schemas.openxmlformats.org/presentationml/2006/main">
  <p:tag name="AS_UNIQUEID" val="289"/>
  <p:tag name="KSO_WM_BEAUTIFY_FLAG" val=""/>
  <p:tag name="KSO_WM_UNIT_TABLE_BEAUTIFY" val="smartTable{d37fc7b8-1882-4c5f-8e6b-3e4be587a167}"/>
  <p:tag name="TABLE_ENDDRAG_ORIGIN_RECT" val="904*354"/>
  <p:tag name="TABLE_ENDDRAG_RECT" val="34*151*904*354"/>
</p:tagLst>
</file>

<file path=ppt/tags/tag226.xml><?xml version="1.0" encoding="utf-8"?>
<p:tagLst xmlns:p="http://schemas.openxmlformats.org/presentationml/2006/main">
  <p:tag name="AS_UNIQUEID" val="12"/>
  <p:tag name="KSO_WM_BEAUTIFY_FLAG" val=""/>
</p:tagLst>
</file>

<file path=ppt/tags/tag227.xml><?xml version="1.0" encoding="utf-8"?>
<p:tagLst xmlns:p="http://schemas.openxmlformats.org/presentationml/2006/main">
  <p:tag name="AS_UNIQUEID" val="13"/>
  <p:tag name="KSO_WM_BEAUTIFY_FLAG" val=""/>
</p:tagLst>
</file>

<file path=ppt/tags/tag228.xml><?xml version="1.0" encoding="utf-8"?>
<p:tagLst xmlns:p="http://schemas.openxmlformats.org/presentationml/2006/main">
  <p:tag name="AS_UNIQUEID" val="14"/>
  <p:tag name="KSO_WM_BEAUTIFY_FLAG" val=""/>
</p:tagLst>
</file>

<file path=ppt/tags/tag229.xml><?xml version="1.0" encoding="utf-8"?>
<p:tagLst xmlns:p="http://schemas.openxmlformats.org/presentationml/2006/main">
  <p:tag name="AS_UNIQUEID" val="15"/>
  <p:tag name="KSO_WM_BEAUTIFY_FLAG" val=""/>
</p:tagLst>
</file>

<file path=ppt/tags/tag23.xml><?xml version="1.0" encoding="utf-8"?>
<p:tagLst xmlns:p="http://schemas.openxmlformats.org/presentationml/2006/main">
  <p:tag name="AS_UNIQUEID" val="122"/>
</p:tagLst>
</file>

<file path=ppt/tags/tag230.xml><?xml version="1.0" encoding="utf-8"?>
<p:tagLst xmlns:p="http://schemas.openxmlformats.org/presentationml/2006/main">
  <p:tag name="AS_UNIQUEID" val="16"/>
  <p:tag name="KSO_WM_BEAUTIFY_FLAG" val=""/>
</p:tagLst>
</file>

<file path=ppt/tags/tag231.xml><?xml version="1.0" encoding="utf-8"?>
<p:tagLst xmlns:p="http://schemas.openxmlformats.org/presentationml/2006/main">
  <p:tag name="AS_UNIQUEID" val="17"/>
  <p:tag name="KSO_WM_BEAUTIFY_FLAG" val=""/>
</p:tagLst>
</file>

<file path=ppt/tags/tag232.xml><?xml version="1.0" encoding="utf-8"?>
<p:tagLst xmlns:p="http://schemas.openxmlformats.org/presentationml/2006/main">
  <p:tag name="AS_UNIQUEID" val="18"/>
  <p:tag name="KSO_WM_BEAUTIFY_FLAG" val=""/>
</p:tagLst>
</file>

<file path=ppt/tags/tag233.xml><?xml version="1.0" encoding="utf-8"?>
<p:tagLst xmlns:p="http://schemas.openxmlformats.org/presentationml/2006/main">
  <p:tag name="AS_UNIQUEID" val="19"/>
  <p:tag name="KSO_WM_BEAUTIFY_FLAG" val=""/>
</p:tagLst>
</file>

<file path=ppt/tags/tag234.xml><?xml version="1.0" encoding="utf-8"?>
<p:tagLst xmlns:p="http://schemas.openxmlformats.org/presentationml/2006/main">
  <p:tag name="AS_UNIQUEID" val="491"/>
  <p:tag name="KSO_WM_BEAUTIFY_FLAG" val=""/>
</p:tagLst>
</file>

<file path=ppt/tags/tag235.xml><?xml version="1.0" encoding="utf-8"?>
<p:tagLst xmlns:p="http://schemas.openxmlformats.org/presentationml/2006/main">
  <p:tag name="AS_UNIQUEID" val="492"/>
  <p:tag name="KSO_WM_BEAUTIFY_FLAG" val=""/>
</p:tagLst>
</file>

<file path=ppt/tags/tag236.xml><?xml version="1.0" encoding="utf-8"?>
<p:tagLst xmlns:p="http://schemas.openxmlformats.org/presentationml/2006/main">
  <p:tag name="AS_UNIQUEID" val="2845"/>
</p:tagLst>
</file>

<file path=ppt/tags/tag237.xml><?xml version="1.0" encoding="utf-8"?>
<p:tagLst xmlns:p="http://schemas.openxmlformats.org/presentationml/2006/main">
  <p:tag name="AS_UNIQUEID" val="2846"/>
</p:tagLst>
</file>

<file path=ppt/tags/tag238.xml><?xml version="1.0" encoding="utf-8"?>
<p:tagLst xmlns:p="http://schemas.openxmlformats.org/presentationml/2006/main">
  <p:tag name="AS_UNIQUEID" val="2847"/>
  <p:tag name="KSO_WM_BEAUTIFY_FLAG" val=""/>
</p:tagLst>
</file>

<file path=ppt/tags/tag239.xml><?xml version="1.0" encoding="utf-8"?>
<p:tagLst xmlns:p="http://schemas.openxmlformats.org/presentationml/2006/main">
  <p:tag name="AS_UNIQUEID" val="2848"/>
  <p:tag name="KSO_WM_BEAUTIFY_FLAG" val=""/>
</p:tagLst>
</file>

<file path=ppt/tags/tag24.xml><?xml version="1.0" encoding="utf-8"?>
<p:tagLst xmlns:p="http://schemas.openxmlformats.org/presentationml/2006/main">
  <p:tag name="AS_UNIQUEID" val="124"/>
</p:tagLst>
</file>

<file path=ppt/tags/tag240.xml><?xml version="1.0" encoding="utf-8"?>
<p:tagLst xmlns:p="http://schemas.openxmlformats.org/presentationml/2006/main">
  <p:tag name="AS_UNIQUEID" val="2849"/>
</p:tagLst>
</file>

<file path=ppt/tags/tag241.xml><?xml version="1.0" encoding="utf-8"?>
<p:tagLst xmlns:p="http://schemas.openxmlformats.org/presentationml/2006/main">
  <p:tag name="AS_UNIQUEID" val="2850"/>
  <p:tag name="KSO_WM_BEAUTIFY_FLAG" val=""/>
</p:tagLst>
</file>

<file path=ppt/tags/tag242.xml><?xml version="1.0" encoding="utf-8"?>
<p:tagLst xmlns:p="http://schemas.openxmlformats.org/presentationml/2006/main">
  <p:tag name="AS_UNIQUEID" val="2851"/>
  <p:tag name="KSO_WM_BEAUTIFY_FLAG" val=""/>
</p:tagLst>
</file>

<file path=ppt/tags/tag243.xml><?xml version="1.0" encoding="utf-8"?>
<p:tagLst xmlns:p="http://schemas.openxmlformats.org/presentationml/2006/main">
  <p:tag name="AS_UNIQUEID" val="296"/>
  <p:tag name="KSO_WM_BEAUTIFY_FLAG" val=""/>
</p:tagLst>
</file>

<file path=ppt/tags/tag244.xml><?xml version="1.0" encoding="utf-8"?>
<p:tagLst xmlns:p="http://schemas.openxmlformats.org/presentationml/2006/main">
  <p:tag name="AS_UNIQUEID" val="297"/>
  <p:tag name="KSO_WM_BEAUTIFY_FLAG" val=""/>
</p:tagLst>
</file>

<file path=ppt/tags/tag245.xml><?xml version="1.0" encoding="utf-8"?>
<p:tagLst xmlns:p="http://schemas.openxmlformats.org/presentationml/2006/main">
  <p:tag name="AS_UNIQUEID" val="298"/>
  <p:tag name="KSO_WM_BEAUTIFY_FLAG" val=""/>
</p:tagLst>
</file>

<file path=ppt/tags/tag246.xml><?xml version="1.0" encoding="utf-8"?>
<p:tagLst xmlns:p="http://schemas.openxmlformats.org/presentationml/2006/main">
  <p:tag name="AS_UNIQUEID" val="299"/>
  <p:tag name="KSO_WM_BEAUTIFY_FLAG" val=""/>
</p:tagLst>
</file>

<file path=ppt/tags/tag247.xml><?xml version="1.0" encoding="utf-8"?>
<p:tagLst xmlns:p="http://schemas.openxmlformats.org/presentationml/2006/main">
  <p:tag name="AS_UNIQUEID" val="300"/>
  <p:tag name="KSO_WM_BEAUTIFY_FLAG" val=""/>
</p:tagLst>
</file>

<file path=ppt/tags/tag248.xml><?xml version="1.0" encoding="utf-8"?>
<p:tagLst xmlns:p="http://schemas.openxmlformats.org/presentationml/2006/main">
  <p:tag name="AS_UNIQUEID" val="301"/>
  <p:tag name="KSO_WM_BEAUTIFY_FLAG" val=""/>
</p:tagLst>
</file>

<file path=ppt/tags/tag249.xml><?xml version="1.0" encoding="utf-8"?>
<p:tagLst xmlns:p="http://schemas.openxmlformats.org/presentationml/2006/main">
  <p:tag name="AS_UNIQUEID" val="302"/>
  <p:tag name="KSO_WM_BEAUTIFY_FLAG" val=""/>
</p:tagLst>
</file>

<file path=ppt/tags/tag25.xml><?xml version="1.0" encoding="utf-8"?>
<p:tagLst xmlns:p="http://schemas.openxmlformats.org/presentationml/2006/main">
  <p:tag name="AS_UNIQUEID" val="526"/>
  <p:tag name="KSO_WM_BEAUTIFY_FLAG" val=""/>
</p:tagLst>
</file>

<file path=ppt/tags/tag250.xml><?xml version="1.0" encoding="utf-8"?>
<p:tagLst xmlns:p="http://schemas.openxmlformats.org/presentationml/2006/main">
  <p:tag name="AS_UNIQUEID" val="303"/>
  <p:tag name="KSO_WM_BEAUTIFY_FLAG" val=""/>
</p:tagLst>
</file>

<file path=ppt/tags/tag251.xml><?xml version="1.0" encoding="utf-8"?>
<p:tagLst xmlns:p="http://schemas.openxmlformats.org/presentationml/2006/main">
  <p:tag name="AS_UNIQUEID" val="304"/>
  <p:tag name="KSO_WM_BEAUTIFY_FLAG" val=""/>
</p:tagLst>
</file>

<file path=ppt/tags/tag252.xml><?xml version="1.0" encoding="utf-8"?>
<p:tagLst xmlns:p="http://schemas.openxmlformats.org/presentationml/2006/main">
  <p:tag name="AS_UNIQUEID" val="305"/>
  <p:tag name="KSO_WM_BEAUTIFY_FLAG" val=""/>
</p:tagLst>
</file>

<file path=ppt/tags/tag253.xml><?xml version="1.0" encoding="utf-8"?>
<p:tagLst xmlns:p="http://schemas.openxmlformats.org/presentationml/2006/main">
  <p:tag name="AS_UNIQUEID" val="496"/>
  <p:tag name="KSO_WM_BEAUTIFY_FLAG" val=""/>
</p:tagLst>
</file>

<file path=ppt/tags/tag254.xml><?xml version="1.0" encoding="utf-8"?>
<p:tagLst xmlns:p="http://schemas.openxmlformats.org/presentationml/2006/main">
  <p:tag name="AS_UNIQUEID" val="2852"/>
</p:tagLst>
</file>

<file path=ppt/tags/tag255.xml><?xml version="1.0" encoding="utf-8"?>
<p:tagLst xmlns:p="http://schemas.openxmlformats.org/presentationml/2006/main">
  <p:tag name="AS_UNIQUEID" val="2853"/>
</p:tagLst>
</file>

<file path=ppt/tags/tag256.xml><?xml version="1.0" encoding="utf-8"?>
<p:tagLst xmlns:p="http://schemas.openxmlformats.org/presentationml/2006/main">
  <p:tag name="AS_UNIQUEID" val="2854"/>
  <p:tag name="KSO_WM_BEAUTIFY_FLAG" val=""/>
</p:tagLst>
</file>

<file path=ppt/tags/tag257.xml><?xml version="1.0" encoding="utf-8"?>
<p:tagLst xmlns:p="http://schemas.openxmlformats.org/presentationml/2006/main">
  <p:tag name="AS_UNIQUEID" val="2855"/>
  <p:tag name="KSO_WM_BEAUTIFY_FLAG" val=""/>
</p:tagLst>
</file>

<file path=ppt/tags/tag258.xml><?xml version="1.0" encoding="utf-8"?>
<p:tagLst xmlns:p="http://schemas.openxmlformats.org/presentationml/2006/main">
  <p:tag name="AS_UNIQUEID" val="2856"/>
</p:tagLst>
</file>

<file path=ppt/tags/tag259.xml><?xml version="1.0" encoding="utf-8"?>
<p:tagLst xmlns:p="http://schemas.openxmlformats.org/presentationml/2006/main">
  <p:tag name="AS_UNIQUEID" val="2857"/>
  <p:tag name="KSO_WM_BEAUTIFY_FLAG" val=""/>
</p:tagLst>
</file>

<file path=ppt/tags/tag26.xml><?xml version="1.0" encoding="utf-8"?>
<p:tagLst xmlns:p="http://schemas.openxmlformats.org/presentationml/2006/main">
  <p:tag name="AS_UNIQUEID" val="2743"/>
  <p:tag name="KSO_WM_BEAUTIFY_FLAG" val=""/>
</p:tagLst>
</file>

<file path=ppt/tags/tag260.xml><?xml version="1.0" encoding="utf-8"?>
<p:tagLst xmlns:p="http://schemas.openxmlformats.org/presentationml/2006/main">
  <p:tag name="AS_UNIQUEID" val="2858"/>
  <p:tag name="KSO_WM_BEAUTIFY_FLAG" val=""/>
</p:tagLst>
</file>

<file path=ppt/tags/tag261.xml><?xml version="1.0" encoding="utf-8"?>
<p:tagLst xmlns:p="http://schemas.openxmlformats.org/presentationml/2006/main">
  <p:tag name="AS_UNIQUEID" val="308"/>
  <p:tag name="KSO_WM_BEAUTIFY_FLAG" val=""/>
</p:tagLst>
</file>

<file path=ppt/tags/tag262.xml><?xml version="1.0" encoding="utf-8"?>
<p:tagLst xmlns:p="http://schemas.openxmlformats.org/presentationml/2006/main">
  <p:tag name="AS_UNIQUEID" val="309"/>
  <p:tag name="KSO_WM_BEAUTIFY_FLAG" val=""/>
</p:tagLst>
</file>

<file path=ppt/tags/tag263.xml><?xml version="1.0" encoding="utf-8"?>
<p:tagLst xmlns:p="http://schemas.openxmlformats.org/presentationml/2006/main">
  <p:tag name="AS_UNIQUEID" val="310"/>
  <p:tag name="KSO_WM_BEAUTIFY_FLAG" val=""/>
</p:tagLst>
</file>

<file path=ppt/tags/tag264.xml><?xml version="1.0" encoding="utf-8"?>
<p:tagLst xmlns:p="http://schemas.openxmlformats.org/presentationml/2006/main">
  <p:tag name="AS_UNIQUEID" val="311"/>
  <p:tag name="KSO_WM_BEAUTIFY_FLAG" val=""/>
</p:tagLst>
</file>

<file path=ppt/tags/tag265.xml><?xml version="1.0" encoding="utf-8"?>
<p:tagLst xmlns:p="http://schemas.openxmlformats.org/presentationml/2006/main">
  <p:tag name="AS_UNIQUEID" val="312"/>
  <p:tag name="KSO_WM_BEAUTIFY_FLAG" val=""/>
</p:tagLst>
</file>

<file path=ppt/tags/tag266.xml><?xml version="1.0" encoding="utf-8"?>
<p:tagLst xmlns:p="http://schemas.openxmlformats.org/presentationml/2006/main">
  <p:tag name="AS_UNIQUEID" val="313"/>
  <p:tag name="KSO_WM_BEAUTIFY_FLAG" val=""/>
</p:tagLst>
</file>

<file path=ppt/tags/tag267.xml><?xml version="1.0" encoding="utf-8"?>
<p:tagLst xmlns:p="http://schemas.openxmlformats.org/presentationml/2006/main">
  <p:tag name="AS_UNIQUEID" val="314"/>
  <p:tag name="KSO_WM_BEAUTIFY_FLAG" val=""/>
</p:tagLst>
</file>

<file path=ppt/tags/tag268.xml><?xml version="1.0" encoding="utf-8"?>
<p:tagLst xmlns:p="http://schemas.openxmlformats.org/presentationml/2006/main">
  <p:tag name="AS_UNIQUEID" val="315"/>
  <p:tag name="KSO_WM_BEAUTIFY_FLAG" val=""/>
</p:tagLst>
</file>

<file path=ppt/tags/tag269.xml><?xml version="1.0" encoding="utf-8"?>
<p:tagLst xmlns:p="http://schemas.openxmlformats.org/presentationml/2006/main">
  <p:tag name="AS_UNIQUEID" val="318"/>
  <p:tag name="KSO_WM_BEAUTIFY_FLAG" val=""/>
</p:tagLst>
</file>

<file path=ppt/tags/tag27.xml><?xml version="1.0" encoding="utf-8"?>
<p:tagLst xmlns:p="http://schemas.openxmlformats.org/presentationml/2006/main">
  <p:tag name="AS_UNIQUEID" val="447"/>
  <p:tag name="KSO_WM_BEAUTIFY_FLAG" val=""/>
</p:tagLst>
</file>

<file path=ppt/tags/tag270.xml><?xml version="1.0" encoding="utf-8"?>
<p:tagLst xmlns:p="http://schemas.openxmlformats.org/presentationml/2006/main">
  <p:tag name="AS_UNIQUEID" val="319"/>
  <p:tag name="KSO_WM_BEAUTIFY_FLAG" val=""/>
</p:tagLst>
</file>

<file path=ppt/tags/tag271.xml><?xml version="1.0" encoding="utf-8"?>
<p:tagLst xmlns:p="http://schemas.openxmlformats.org/presentationml/2006/main">
  <p:tag name="AS_UNIQUEID" val="320"/>
  <p:tag name="KSO_WM_BEAUTIFY_FLAG" val=""/>
</p:tagLst>
</file>

<file path=ppt/tags/tag272.xml><?xml version="1.0" encoding="utf-8"?>
<p:tagLst xmlns:p="http://schemas.openxmlformats.org/presentationml/2006/main">
  <p:tag name="AS_UNIQUEID" val="321"/>
  <p:tag name="KSO_WM_BEAUTIFY_FLAG" val=""/>
</p:tagLst>
</file>

<file path=ppt/tags/tag273.xml><?xml version="1.0" encoding="utf-8"?>
<p:tagLst xmlns:p="http://schemas.openxmlformats.org/presentationml/2006/main">
  <p:tag name="AS_UNIQUEID" val="322"/>
  <p:tag name="KSO_WM_BEAUTIFY_FLAG" val=""/>
</p:tagLst>
</file>

<file path=ppt/tags/tag274.xml><?xml version="1.0" encoding="utf-8"?>
<p:tagLst xmlns:p="http://schemas.openxmlformats.org/presentationml/2006/main">
  <p:tag name="AS_UNIQUEID" val="323"/>
  <p:tag name="KSO_WM_BEAUTIFY_FLAG" val=""/>
</p:tagLst>
</file>

<file path=ppt/tags/tag275.xml><?xml version="1.0" encoding="utf-8"?>
<p:tagLst xmlns:p="http://schemas.openxmlformats.org/presentationml/2006/main">
  <p:tag name="AS_UNIQUEID" val="324"/>
  <p:tag name="KSO_WM_BEAUTIFY_FLAG" val=""/>
</p:tagLst>
</file>

<file path=ppt/tags/tag276.xml><?xml version="1.0" encoding="utf-8"?>
<p:tagLst xmlns:p="http://schemas.openxmlformats.org/presentationml/2006/main">
  <p:tag name="AS_UNIQUEID" val="325"/>
  <p:tag name="KSO_WM_BEAUTIFY_FLAG" val=""/>
</p:tagLst>
</file>

<file path=ppt/tags/tag277.xml><?xml version="1.0" encoding="utf-8"?>
<p:tagLst xmlns:p="http://schemas.openxmlformats.org/presentationml/2006/main">
  <p:tag name="AS_UNIQUEID" val="326"/>
  <p:tag name="KSO_WM_BEAUTIFY_FLAG" val=""/>
</p:tagLst>
</file>

<file path=ppt/tags/tag278.xml><?xml version="1.0" encoding="utf-8"?>
<p:tagLst xmlns:p="http://schemas.openxmlformats.org/presentationml/2006/main">
  <p:tag name="AS_UNIQUEID" val="327"/>
  <p:tag name="KSO_WM_BEAUTIFY_FLAG" val=""/>
</p:tagLst>
</file>

<file path=ppt/tags/tag279.xml><?xml version="1.0" encoding="utf-8"?>
<p:tagLst xmlns:p="http://schemas.openxmlformats.org/presentationml/2006/main">
  <p:tag name="AS_UNIQUEID" val="330"/>
  <p:tag name="KSO_WM_BEAUTIFY_FLAG" val=""/>
</p:tagLst>
</file>

<file path=ppt/tags/tag28.xml><?xml version="1.0" encoding="utf-8"?>
<p:tagLst xmlns:p="http://schemas.openxmlformats.org/presentationml/2006/main">
  <p:tag name="AS_UNIQUEID" val="2744"/>
</p:tagLst>
</file>

<file path=ppt/tags/tag280.xml><?xml version="1.0" encoding="utf-8"?>
<p:tagLst xmlns:p="http://schemas.openxmlformats.org/presentationml/2006/main">
  <p:tag name="AS_UNIQUEID" val="331"/>
  <p:tag name="KSO_WM_BEAUTIFY_FLAG" val=""/>
</p:tagLst>
</file>

<file path=ppt/tags/tag281.xml><?xml version="1.0" encoding="utf-8"?>
<p:tagLst xmlns:p="http://schemas.openxmlformats.org/presentationml/2006/main">
  <p:tag name="AS_UNIQUEID" val="332"/>
  <p:tag name="KSO_WM_BEAUTIFY_FLAG" val=""/>
</p:tagLst>
</file>

<file path=ppt/tags/tag282.xml><?xml version="1.0" encoding="utf-8"?>
<p:tagLst xmlns:p="http://schemas.openxmlformats.org/presentationml/2006/main">
  <p:tag name="AS_UNIQUEID" val="333"/>
  <p:tag name="KSO_WM_BEAUTIFY_FLAG" val=""/>
</p:tagLst>
</file>

<file path=ppt/tags/tag283.xml><?xml version="1.0" encoding="utf-8"?>
<p:tagLst xmlns:p="http://schemas.openxmlformats.org/presentationml/2006/main">
  <p:tag name="AS_UNIQUEID" val="2859"/>
</p:tagLst>
</file>

<file path=ppt/tags/tag284.xml><?xml version="1.0" encoding="utf-8"?>
<p:tagLst xmlns:p="http://schemas.openxmlformats.org/presentationml/2006/main">
  <p:tag name="AS_UNIQUEID" val="2860"/>
</p:tagLst>
</file>

<file path=ppt/tags/tag285.xml><?xml version="1.0" encoding="utf-8"?>
<p:tagLst xmlns:p="http://schemas.openxmlformats.org/presentationml/2006/main">
  <p:tag name="AS_UNIQUEID" val="2861"/>
  <p:tag name="KSO_WM_BEAUTIFY_FLAG" val=""/>
</p:tagLst>
</file>

<file path=ppt/tags/tag286.xml><?xml version="1.0" encoding="utf-8"?>
<p:tagLst xmlns:p="http://schemas.openxmlformats.org/presentationml/2006/main">
  <p:tag name="AS_UNIQUEID" val="2862"/>
  <p:tag name="KSO_WM_BEAUTIFY_FLAG" val=""/>
</p:tagLst>
</file>

<file path=ppt/tags/tag287.xml><?xml version="1.0" encoding="utf-8"?>
<p:tagLst xmlns:p="http://schemas.openxmlformats.org/presentationml/2006/main">
  <p:tag name="AS_UNIQUEID" val="2863"/>
</p:tagLst>
</file>

<file path=ppt/tags/tag288.xml><?xml version="1.0" encoding="utf-8"?>
<p:tagLst xmlns:p="http://schemas.openxmlformats.org/presentationml/2006/main">
  <p:tag name="AS_UNIQUEID" val="2864"/>
  <p:tag name="KSO_WM_BEAUTIFY_FLAG" val=""/>
</p:tagLst>
</file>

<file path=ppt/tags/tag289.xml><?xml version="1.0" encoding="utf-8"?>
<p:tagLst xmlns:p="http://schemas.openxmlformats.org/presentationml/2006/main">
  <p:tag name="AS_UNIQUEID" val="2865"/>
  <p:tag name="KSO_WM_BEAUTIFY_FLAG" val=""/>
</p:tagLst>
</file>

<file path=ppt/tags/tag29.xml><?xml version="1.0" encoding="utf-8"?>
<p:tagLst xmlns:p="http://schemas.openxmlformats.org/presentationml/2006/main">
  <p:tag name="AS_UNIQUEID" val="146"/>
</p:tagLst>
</file>

<file path=ppt/tags/tag290.xml><?xml version="1.0" encoding="utf-8"?>
<p:tagLst xmlns:p="http://schemas.openxmlformats.org/presentationml/2006/main">
  <p:tag name="AS_UNIQUEID" val="340"/>
  <p:tag name="KSO_WM_BEAUTIFY_FLAG" val=""/>
</p:tagLst>
</file>

<file path=ppt/tags/tag291.xml><?xml version="1.0" encoding="utf-8"?>
<p:tagLst xmlns:p="http://schemas.openxmlformats.org/presentationml/2006/main">
  <p:tag name="AS_UNIQUEID" val="341"/>
  <p:tag name="KSO_WM_BEAUTIFY_FLAG" val=""/>
</p:tagLst>
</file>

<file path=ppt/tags/tag292.xml><?xml version="1.0" encoding="utf-8"?>
<p:tagLst xmlns:p="http://schemas.openxmlformats.org/presentationml/2006/main">
  <p:tag name="AS_UNIQUEID" val="342"/>
  <p:tag name="KSO_WM_BEAUTIFY_FLAG" val=""/>
</p:tagLst>
</file>

<file path=ppt/tags/tag293.xml><?xml version="1.0" encoding="utf-8"?>
<p:tagLst xmlns:p="http://schemas.openxmlformats.org/presentationml/2006/main">
  <p:tag name="AS_UNIQUEID" val="343"/>
  <p:tag name="KSO_WM_BEAUTIFY_FLAG" val=""/>
</p:tagLst>
</file>

<file path=ppt/tags/tag294.xml><?xml version="1.0" encoding="utf-8"?>
<p:tagLst xmlns:p="http://schemas.openxmlformats.org/presentationml/2006/main">
  <p:tag name="AS_UNIQUEID" val="344"/>
  <p:tag name="KSO_WM_BEAUTIFY_FLAG" val=""/>
</p:tagLst>
</file>

<file path=ppt/tags/tag295.xml><?xml version="1.0" encoding="utf-8"?>
<p:tagLst xmlns:p="http://schemas.openxmlformats.org/presentationml/2006/main">
  <p:tag name="AS_UNIQUEID" val="345"/>
  <p:tag name="KSO_WM_BEAUTIFY_FLAG" val=""/>
</p:tagLst>
</file>

<file path=ppt/tags/tag296.xml><?xml version="1.0" encoding="utf-8"?>
<p:tagLst xmlns:p="http://schemas.openxmlformats.org/presentationml/2006/main">
  <p:tag name="AS_UNIQUEID" val="500"/>
  <p:tag name="KSO_WM_BEAUTIFY_FLAG" val=""/>
</p:tagLst>
</file>

<file path=ppt/tags/tag297.xml><?xml version="1.0" encoding="utf-8"?>
<p:tagLst xmlns:p="http://schemas.openxmlformats.org/presentationml/2006/main">
  <p:tag name="AS_UNIQUEID" val="2866"/>
</p:tagLst>
</file>

<file path=ppt/tags/tag298.xml><?xml version="1.0" encoding="utf-8"?>
<p:tagLst xmlns:p="http://schemas.openxmlformats.org/presentationml/2006/main">
  <p:tag name="AS_UNIQUEID" val="2723"/>
  <p:tag name="KSO_WM_BEAUTIFY_FLAG" val=""/>
</p:tagLst>
</file>

<file path=ppt/tags/tag299.xml><?xml version="1.0" encoding="utf-8"?>
<p:tagLst xmlns:p="http://schemas.openxmlformats.org/presentationml/2006/main">
  <p:tag name="AS_UNIQUEID" val="2867"/>
  <p:tag name="KSO_WM_BEAUTIFY_FLAG" val=""/>
</p:tagLst>
</file>

<file path=ppt/tags/tag3.xml><?xml version="1.0" encoding="utf-8"?>
<p:tagLst xmlns:p="http://schemas.openxmlformats.org/presentationml/2006/main">
  <p:tag name="AS_UNIQUEID" val="2726"/>
</p:tagLst>
</file>

<file path=ppt/tags/tag30.xml><?xml version="1.0" encoding="utf-8"?>
<p:tagLst xmlns:p="http://schemas.openxmlformats.org/presentationml/2006/main">
  <p:tag name="AS_UNIQUEID" val="2745"/>
  <p:tag name="KSO_WM_BEAUTIFY_FLAG" val=""/>
</p:tagLst>
</file>

<file path=ppt/tags/tag300.xml><?xml version="1.0" encoding="utf-8"?>
<p:tagLst xmlns:p="http://schemas.openxmlformats.org/presentationml/2006/main">
  <p:tag name="AS_UNIQUEID" val="2868"/>
  <p:tag name="KSO_WM_BEAUTIFY_FLAG" val=""/>
</p:tagLst>
</file>

<file path=ppt/tags/tag301.xml><?xml version="1.0" encoding="utf-8"?>
<p:tagLst xmlns:p="http://schemas.openxmlformats.org/presentationml/2006/main">
  <p:tag name="AS_UNIQUEID" val="2869"/>
</p:tagLst>
</file>

<file path=ppt/tags/tag302.xml><?xml version="1.0" encoding="utf-8"?>
<p:tagLst xmlns:p="http://schemas.openxmlformats.org/presentationml/2006/main">
  <p:tag name="AS_UNIQUEID" val="2870"/>
  <p:tag name="KSO_WM_BEAUTIFY_FLAG" val=""/>
</p:tagLst>
</file>

<file path=ppt/tags/tag303.xml><?xml version="1.0" encoding="utf-8"?>
<p:tagLst xmlns:p="http://schemas.openxmlformats.org/presentationml/2006/main">
  <p:tag name="AS_UNIQUEID" val="2871"/>
  <p:tag name="KSO_WM_BEAUTIFY_FLAG" val=""/>
</p:tagLst>
</file>

<file path=ppt/tags/tag304.xml><?xml version="1.0" encoding="utf-8"?>
<p:tagLst xmlns:p="http://schemas.openxmlformats.org/presentationml/2006/main">
  <p:tag name="AS_UNIQUEID" val="2872"/>
</p:tagLst>
</file>

<file path=ppt/tags/tag305.xml><?xml version="1.0" encoding="utf-8"?>
<p:tagLst xmlns:p="http://schemas.openxmlformats.org/presentationml/2006/main">
  <p:tag name="AS_UNIQUEID" val="2873"/>
  <p:tag name="KSO_WM_BEAUTIFY_FLAG" val=""/>
</p:tagLst>
</file>

<file path=ppt/tags/tag306.xml><?xml version="1.0" encoding="utf-8"?>
<p:tagLst xmlns:p="http://schemas.openxmlformats.org/presentationml/2006/main">
  <p:tag name="AS_UNIQUEID" val="2874"/>
  <p:tag name="KSO_WM_BEAUTIFY_FLAG" val=""/>
</p:tagLst>
</file>

<file path=ppt/tags/tag307.xml><?xml version="1.0" encoding="utf-8"?>
<p:tagLst xmlns:p="http://schemas.openxmlformats.org/presentationml/2006/main">
  <p:tag name="AS_UNIQUEID" val="2875"/>
</p:tagLst>
</file>

<file path=ppt/tags/tag308.xml><?xml version="1.0" encoding="utf-8"?>
<p:tagLst xmlns:p="http://schemas.openxmlformats.org/presentationml/2006/main">
  <p:tag name="AS_UNIQUEID" val="2876"/>
  <p:tag name="KSO_WM_BEAUTIFY_FLAG" val=""/>
</p:tagLst>
</file>

<file path=ppt/tags/tag309.xml><?xml version="1.0" encoding="utf-8"?>
<p:tagLst xmlns:p="http://schemas.openxmlformats.org/presentationml/2006/main">
  <p:tag name="AS_UNIQUEID" val="2877"/>
  <p:tag name="KSO_WM_BEAUTIFY_FLAG" val=""/>
</p:tagLst>
</file>

<file path=ppt/tags/tag31.xml><?xml version="1.0" encoding="utf-8"?>
<p:tagLst xmlns:p="http://schemas.openxmlformats.org/presentationml/2006/main">
  <p:tag name="AS_UNIQUEID" val="2746"/>
  <p:tag name="KSO_WM_BEAUTIFY_FLAG" val=""/>
</p:tagLst>
</file>

<file path=ppt/tags/tag310.xml><?xml version="1.0" encoding="utf-8"?>
<p:tagLst xmlns:p="http://schemas.openxmlformats.org/presentationml/2006/main">
  <p:tag name="AS_UNIQUEID" val="2878"/>
  <p:tag name="KSO_WM_BEAUTIFY_FLAG" val=""/>
</p:tagLst>
</file>

<file path=ppt/tags/tag311.xml><?xml version="1.0" encoding="utf-8"?>
<p:tagLst xmlns:p="http://schemas.openxmlformats.org/presentationml/2006/main">
  <p:tag name="AS_UNIQUEID" val="2879"/>
  <p:tag name="KSO_WM_BEAUTIFY_FLAG" val=""/>
</p:tagLst>
</file>

<file path=ppt/tags/tag312.xml><?xml version="1.0" encoding="utf-8"?>
<p:tagLst xmlns:p="http://schemas.openxmlformats.org/presentationml/2006/main">
  <p:tag name="AS_UNIQUEID" val="2880"/>
  <p:tag name="KSO_WM_BEAUTIFY_FLAG" val=""/>
</p:tagLst>
</file>

<file path=ppt/tags/tag313.xml><?xml version="1.0" encoding="utf-8"?>
<p:tagLst xmlns:p="http://schemas.openxmlformats.org/presentationml/2006/main">
  <p:tag name="AS_UNIQUEID" val="2881"/>
  <p:tag name="KSO_WM_BEAUTIFY_FLAG" val=""/>
</p:tagLst>
</file>

<file path=ppt/tags/tag314.xml><?xml version="1.0" encoding="utf-8"?>
<p:tagLst xmlns:p="http://schemas.openxmlformats.org/presentationml/2006/main">
  <p:tag name="AS_UNIQUEID" val="2882"/>
  <p:tag name="KSO_WM_BEAUTIFY_FLAG" val=""/>
</p:tagLst>
</file>

<file path=ppt/tags/tag315.xml><?xml version="1.0" encoding="utf-8"?>
<p:tagLst xmlns:p="http://schemas.openxmlformats.org/presentationml/2006/main">
  <p:tag name="AS_UNIQUEID" val="2883"/>
  <p:tag name="KSO_WM_BEAUTIFY_FLAG" val=""/>
</p:tagLst>
</file>

<file path=ppt/tags/tag316.xml><?xml version="1.0" encoding="utf-8"?>
<p:tagLst xmlns:p="http://schemas.openxmlformats.org/presentationml/2006/main">
  <p:tag name="AS_UNIQUEID" val="2884"/>
  <p:tag name="KSO_WM_BEAUTIFY_FLAG" val=""/>
</p:tagLst>
</file>

<file path=ppt/tags/tag317.xml><?xml version="1.0" encoding="utf-8"?>
<p:tagLst xmlns:p="http://schemas.openxmlformats.org/presentationml/2006/main">
  <p:tag name="AS_UNIQUEID" val="2885"/>
  <p:tag name="KSO_WM_BEAUTIFY_FLAG" val=""/>
</p:tagLst>
</file>

<file path=ppt/tags/tag318.xml><?xml version="1.0" encoding="utf-8"?>
<p:tagLst xmlns:p="http://schemas.openxmlformats.org/presentationml/2006/main">
  <p:tag name="AS_UNIQUEID" val="2886"/>
  <p:tag name="KSO_WM_BEAUTIFY_FLAG" val=""/>
</p:tagLst>
</file>

<file path=ppt/tags/tag319.xml><?xml version="1.0" encoding="utf-8"?>
<p:tagLst xmlns:p="http://schemas.openxmlformats.org/presentationml/2006/main">
  <p:tag name="AS_UNIQUEID" val="2887"/>
  <p:tag name="KSO_WM_BEAUTIFY_FLAG" val=""/>
</p:tagLst>
</file>

<file path=ppt/tags/tag32.xml><?xml version="1.0" encoding="utf-8"?>
<p:tagLst xmlns:p="http://schemas.openxmlformats.org/presentationml/2006/main">
  <p:tag name="AS_UNIQUEID" val="2747"/>
</p:tagLst>
</file>

<file path=ppt/tags/tag320.xml><?xml version="1.0" encoding="utf-8"?>
<p:tagLst xmlns:p="http://schemas.openxmlformats.org/presentationml/2006/main">
  <p:tag name="AS_UNIQUEID" val="2888"/>
  <p:tag name="KSO_WM_BEAUTIFY_FLAG" val=""/>
</p:tagLst>
</file>

<file path=ppt/tags/tag321.xml><?xml version="1.0" encoding="utf-8"?>
<p:tagLst xmlns:p="http://schemas.openxmlformats.org/presentationml/2006/main">
  <p:tag name="AS_UNIQUEID" val="2889"/>
  <p:tag name="KSO_WM_BEAUTIFY_FLAG" val=""/>
</p:tagLst>
</file>

<file path=ppt/tags/tag322.xml><?xml version="1.0" encoding="utf-8"?>
<p:tagLst xmlns:p="http://schemas.openxmlformats.org/presentationml/2006/main">
  <p:tag name="AS_UNIQUEID" val="2890"/>
  <p:tag name="KSO_WM_BEAUTIFY_FLAG" val=""/>
</p:tagLst>
</file>

<file path=ppt/tags/tag323.xml><?xml version="1.0" encoding="utf-8"?>
<p:tagLst xmlns:p="http://schemas.openxmlformats.org/presentationml/2006/main">
  <p:tag name="AS_UNIQUEID" val="2891"/>
  <p:tag name="KSO_WM_BEAUTIFY_FLAG" val=""/>
</p:tagLst>
</file>

<file path=ppt/tags/tag324.xml><?xml version="1.0" encoding="utf-8"?>
<p:tagLst xmlns:p="http://schemas.openxmlformats.org/presentationml/2006/main">
  <p:tag name="AS_UNIQUEID" val="2892"/>
  <p:tag name="KSO_WM_BEAUTIFY_FLAG" val=""/>
</p:tagLst>
</file>

<file path=ppt/tags/tag325.xml><?xml version="1.0" encoding="utf-8"?>
<p:tagLst xmlns:p="http://schemas.openxmlformats.org/presentationml/2006/main">
  <p:tag name="AS_UNIQUEID" val="2893"/>
  <p:tag name="KSO_WM_BEAUTIFY_FLAG" val=""/>
</p:tagLst>
</file>

<file path=ppt/tags/tag326.xml><?xml version="1.0" encoding="utf-8"?>
<p:tagLst xmlns:p="http://schemas.openxmlformats.org/presentationml/2006/main">
  <p:tag name="AS_UNIQUEID" val="2894"/>
  <p:tag name="KSO_WM_BEAUTIFY_FLAG" val=""/>
</p:tagLst>
</file>

<file path=ppt/tags/tag327.xml><?xml version="1.0" encoding="utf-8"?>
<p:tagLst xmlns:p="http://schemas.openxmlformats.org/presentationml/2006/main">
  <p:tag name="AS_UNIQUEID" val="2895"/>
  <p:tag name="KSO_WM_BEAUTIFY_FLAG" val=""/>
</p:tagLst>
</file>

<file path=ppt/tags/tag328.xml><?xml version="1.0" encoding="utf-8"?>
<p:tagLst xmlns:p="http://schemas.openxmlformats.org/presentationml/2006/main">
  <p:tag name="AS_UNIQUEID" val="2896"/>
  <p:tag name="KSO_WM_BEAUTIFY_FLAG" val=""/>
</p:tagLst>
</file>

<file path=ppt/tags/tag329.xml><?xml version="1.0" encoding="utf-8"?>
<p:tagLst xmlns:p="http://schemas.openxmlformats.org/presentationml/2006/main">
  <p:tag name="AS_UNIQUEID" val="2897"/>
  <p:tag name="KSO_WM_BEAUTIFY_FLAG" val=""/>
</p:tagLst>
</file>

<file path=ppt/tags/tag33.xml><?xml version="1.0" encoding="utf-8"?>
<p:tagLst xmlns:p="http://schemas.openxmlformats.org/presentationml/2006/main">
  <p:tag name="AS_UNIQUEID" val="2748"/>
  <p:tag name="KSO_WM_BEAUTIFY_FLAG" val=""/>
</p:tagLst>
</file>

<file path=ppt/tags/tag330.xml><?xml version="1.0" encoding="utf-8"?>
<p:tagLst xmlns:p="http://schemas.openxmlformats.org/presentationml/2006/main">
  <p:tag name="AS_UNIQUEID" val="2898"/>
  <p:tag name="KSO_WM_BEAUTIFY_FLAG" val=""/>
</p:tagLst>
</file>

<file path=ppt/tags/tag331.xml><?xml version="1.0" encoding="utf-8"?>
<p:tagLst xmlns:p="http://schemas.openxmlformats.org/presentationml/2006/main">
  <p:tag name="AS_UNIQUEID" val="2899"/>
  <p:tag name="KSO_WM_BEAUTIFY_FLAG" val=""/>
</p:tagLst>
</file>

<file path=ppt/tags/tag332.xml><?xml version="1.0" encoding="utf-8"?>
<p:tagLst xmlns:p="http://schemas.openxmlformats.org/presentationml/2006/main">
  <p:tag name="AS_UNIQUEID" val="2900"/>
  <p:tag name="KSO_WM_BEAUTIFY_FLAG" val=""/>
</p:tagLst>
</file>

<file path=ppt/tags/tag333.xml><?xml version="1.0" encoding="utf-8"?>
<p:tagLst xmlns:p="http://schemas.openxmlformats.org/presentationml/2006/main">
  <p:tag name="AS_UNIQUEID" val="2901"/>
  <p:tag name="KSO_WM_BEAUTIFY_FLAG" val=""/>
</p:tagLst>
</file>

<file path=ppt/tags/tag334.xml><?xml version="1.0" encoding="utf-8"?>
<p:tagLst xmlns:p="http://schemas.openxmlformats.org/presentationml/2006/main">
  <p:tag name="AS_UNIQUEID" val="2902"/>
  <p:tag name="KSO_WM_BEAUTIFY_FLAG" val=""/>
</p:tagLst>
</file>

<file path=ppt/tags/tag335.xml><?xml version="1.0" encoding="utf-8"?>
<p:tagLst xmlns:p="http://schemas.openxmlformats.org/presentationml/2006/main">
  <p:tag name="AS_UNIQUEID" val="731"/>
  <p:tag name="KSO_WM_BEAUTIFY_FLAG" val=""/>
</p:tagLst>
</file>

<file path=ppt/tags/tag336.xml><?xml version="1.0" encoding="utf-8"?>
<p:tagLst xmlns:p="http://schemas.openxmlformats.org/presentationml/2006/main">
  <p:tag name="AS_UNIQUEID" val="2903"/>
</p:tagLst>
</file>

<file path=ppt/tags/tag337.xml><?xml version="1.0" encoding="utf-8"?>
<p:tagLst xmlns:p="http://schemas.openxmlformats.org/presentationml/2006/main">
  <p:tag name="AS_UNIQUEID" val="2904"/>
</p:tagLst>
</file>

<file path=ppt/tags/tag338.xml><?xml version="1.0" encoding="utf-8"?>
<p:tagLst xmlns:p="http://schemas.openxmlformats.org/presentationml/2006/main">
  <p:tag name="AS_UNIQUEID" val="2905"/>
</p:tagLst>
</file>

<file path=ppt/tags/tag339.xml><?xml version="1.0" encoding="utf-8"?>
<p:tagLst xmlns:p="http://schemas.openxmlformats.org/presentationml/2006/main">
  <p:tag name="AS_UNIQUEID" val="2906"/>
</p:tagLst>
</file>

<file path=ppt/tags/tag34.xml><?xml version="1.0" encoding="utf-8"?>
<p:tagLst xmlns:p="http://schemas.openxmlformats.org/presentationml/2006/main">
  <p:tag name="AS_UNIQUEID" val="2749"/>
  <p:tag name="KSO_WM_BEAUTIFY_FLAG" val=""/>
</p:tagLst>
</file>

<file path=ppt/tags/tag340.xml><?xml version="1.0" encoding="utf-8"?>
<p:tagLst xmlns:p="http://schemas.openxmlformats.org/presentationml/2006/main">
  <p:tag name="AS_UNIQUEID" val="2907"/>
</p:tagLst>
</file>

<file path=ppt/tags/tag341.xml><?xml version="1.0" encoding="utf-8"?>
<p:tagLst xmlns:p="http://schemas.openxmlformats.org/presentationml/2006/main">
  <p:tag name="AS_UNIQUEID" val="2908"/>
  <p:tag name="KSO_WM_BEAUTIFY_FLAG" val=""/>
</p:tagLst>
</file>

<file path=ppt/tags/tag342.xml><?xml version="1.0" encoding="utf-8"?>
<p:tagLst xmlns:p="http://schemas.openxmlformats.org/presentationml/2006/main">
  <p:tag name="AS_UNIQUEID" val="2909"/>
  <p:tag name="KSO_WM_BEAUTIFY_FLAG" val=""/>
</p:tagLst>
</file>

<file path=ppt/tags/tag343.xml><?xml version="1.0" encoding="utf-8"?>
<p:tagLst xmlns:p="http://schemas.openxmlformats.org/presentationml/2006/main">
  <p:tag name="AS_UNIQUEID" val="2910"/>
</p:tagLst>
</file>

<file path=ppt/tags/tag344.xml><?xml version="1.0" encoding="utf-8"?>
<p:tagLst xmlns:p="http://schemas.openxmlformats.org/presentationml/2006/main">
  <p:tag name="AS_UNIQUEID" val="2911"/>
  <p:tag name="KSO_WM_BEAUTIFY_FLAG" val=""/>
</p:tagLst>
</file>

<file path=ppt/tags/tag345.xml><?xml version="1.0" encoding="utf-8"?>
<p:tagLst xmlns:p="http://schemas.openxmlformats.org/presentationml/2006/main">
  <p:tag name="AS_UNIQUEID" val="2912"/>
  <p:tag name="KSO_WM_BEAUTIFY_FLAG" val=""/>
</p:tagLst>
</file>

<file path=ppt/tags/tag346.xml><?xml version="1.0" encoding="utf-8"?>
<p:tagLst xmlns:p="http://schemas.openxmlformats.org/presentationml/2006/main">
  <p:tag name="AS_UNIQUEID" val="2913"/>
</p:tagLst>
</file>

<file path=ppt/tags/tag347.xml><?xml version="1.0" encoding="utf-8"?>
<p:tagLst xmlns:p="http://schemas.openxmlformats.org/presentationml/2006/main">
  <p:tag name="AS_UNIQUEID" val="2914"/>
</p:tagLst>
</file>

<file path=ppt/tags/tag348.xml><?xml version="1.0" encoding="utf-8"?>
<p:tagLst xmlns:p="http://schemas.openxmlformats.org/presentationml/2006/main">
  <p:tag name="AS_UNIQUEID" val="2915"/>
  <p:tag name="KSO_WM_BEAUTIFY_FLAG" val=""/>
</p:tagLst>
</file>

<file path=ppt/tags/tag349.xml><?xml version="1.0" encoding="utf-8"?>
<p:tagLst xmlns:p="http://schemas.openxmlformats.org/presentationml/2006/main">
  <p:tag name="AS_UNIQUEID" val="2916"/>
  <p:tag name="KSO_WM_BEAUTIFY_FLAG" val=""/>
</p:tagLst>
</file>

<file path=ppt/tags/tag35.xml><?xml version="1.0" encoding="utf-8"?>
<p:tagLst xmlns:p="http://schemas.openxmlformats.org/presentationml/2006/main">
  <p:tag name="AS_UNIQUEID" val="2750"/>
</p:tagLst>
</file>

<file path=ppt/tags/tag350.xml><?xml version="1.0" encoding="utf-8"?>
<p:tagLst xmlns:p="http://schemas.openxmlformats.org/presentationml/2006/main">
  <p:tag name="AS_UNIQUEID" val="2917"/>
  <p:tag name="KSO_WM_BEAUTIFY_FLAG" val=""/>
</p:tagLst>
</file>

<file path=ppt/tags/tag351.xml><?xml version="1.0" encoding="utf-8"?>
<p:tagLst xmlns:p="http://schemas.openxmlformats.org/presentationml/2006/main">
  <p:tag name="AS_UNIQUEID" val="2918"/>
</p:tagLst>
</file>

<file path=ppt/tags/tag352.xml><?xml version="1.0" encoding="utf-8"?>
<p:tagLst xmlns:p="http://schemas.openxmlformats.org/presentationml/2006/main">
  <p:tag name="AS_UNIQUEID" val="2919"/>
  <p:tag name="KSO_WM_BEAUTIFY_FLAG" val=""/>
</p:tagLst>
</file>

<file path=ppt/tags/tag353.xml><?xml version="1.0" encoding="utf-8"?>
<p:tagLst xmlns:p="http://schemas.openxmlformats.org/presentationml/2006/main">
  <p:tag name="AS_UNIQUEID" val="2920"/>
  <p:tag name="KSO_WM_BEAUTIFY_FLAG" val=""/>
</p:tagLst>
</file>

<file path=ppt/tags/tag354.xml><?xml version="1.0" encoding="utf-8"?>
<p:tagLst xmlns:p="http://schemas.openxmlformats.org/presentationml/2006/main">
  <p:tag name="AS_UNIQUEID" val="2921"/>
</p:tagLst>
</file>

<file path=ppt/tags/tag355.xml><?xml version="1.0" encoding="utf-8"?>
<p:tagLst xmlns:p="http://schemas.openxmlformats.org/presentationml/2006/main">
  <p:tag name="AS_UNIQUEID" val="2922"/>
</p:tagLst>
</file>

<file path=ppt/tags/tag356.xml><?xml version="1.0" encoding="utf-8"?>
<p:tagLst xmlns:p="http://schemas.openxmlformats.org/presentationml/2006/main">
  <p:tag name="AS_UNIQUEID" val="2923"/>
</p:tagLst>
</file>

<file path=ppt/tags/tag357.xml><?xml version="1.0" encoding="utf-8"?>
<p:tagLst xmlns:p="http://schemas.openxmlformats.org/presentationml/2006/main">
  <p:tag name="AS_UNIQUEID" val="2924"/>
  <p:tag name="KSO_WM_BEAUTIFY_FLAG" val=""/>
</p:tagLst>
</file>

<file path=ppt/tags/tag358.xml><?xml version="1.0" encoding="utf-8"?>
<p:tagLst xmlns:p="http://schemas.openxmlformats.org/presentationml/2006/main">
  <p:tag name="AS_UNIQUEID" val="2925"/>
  <p:tag name="KSO_WM_BEAUTIFY_FLAG" val=""/>
</p:tagLst>
</file>

<file path=ppt/tags/tag359.xml><?xml version="1.0" encoding="utf-8"?>
<p:tagLst xmlns:p="http://schemas.openxmlformats.org/presentationml/2006/main">
  <p:tag name="AS_UNIQUEID" val="2926"/>
</p:tagLst>
</file>

<file path=ppt/tags/tag36.xml><?xml version="1.0" encoding="utf-8"?>
<p:tagLst xmlns:p="http://schemas.openxmlformats.org/presentationml/2006/main">
  <p:tag name="AS_UNIQUEID" val="130"/>
</p:tagLst>
</file>

<file path=ppt/tags/tag360.xml><?xml version="1.0" encoding="utf-8"?>
<p:tagLst xmlns:p="http://schemas.openxmlformats.org/presentationml/2006/main">
  <p:tag name="AS_UNIQUEID" val="2927"/>
  <p:tag name="KSO_WM_BEAUTIFY_FLAG" val=""/>
</p:tagLst>
</file>

<file path=ppt/tags/tag361.xml><?xml version="1.0" encoding="utf-8"?>
<p:tagLst xmlns:p="http://schemas.openxmlformats.org/presentationml/2006/main">
  <p:tag name="AS_UNIQUEID" val="2928"/>
  <p:tag name="KSO_WM_BEAUTIFY_FLAG" val=""/>
</p:tagLst>
</file>

<file path=ppt/tags/tag362.xml><?xml version="1.0" encoding="utf-8"?>
<p:tagLst xmlns:p="http://schemas.openxmlformats.org/presentationml/2006/main">
  <p:tag name="AS_UNIQUEID" val="2929"/>
</p:tagLst>
</file>

<file path=ppt/tags/tag363.xml><?xml version="1.0" encoding="utf-8"?>
<p:tagLst xmlns:p="http://schemas.openxmlformats.org/presentationml/2006/main">
  <p:tag name="AS_UNIQUEID" val="2930"/>
</p:tagLst>
</file>

<file path=ppt/tags/tag364.xml><?xml version="1.0" encoding="utf-8"?>
<p:tagLst xmlns:p="http://schemas.openxmlformats.org/presentationml/2006/main">
  <p:tag name="AS_UNIQUEID" val="2931"/>
</p:tagLst>
</file>

<file path=ppt/tags/tag365.xml><?xml version="1.0" encoding="utf-8"?>
<p:tagLst xmlns:p="http://schemas.openxmlformats.org/presentationml/2006/main">
  <p:tag name="AS_UNIQUEID" val="2932"/>
</p:tagLst>
</file>

<file path=ppt/tags/tag366.xml><?xml version="1.0" encoding="utf-8"?>
<p:tagLst xmlns:p="http://schemas.openxmlformats.org/presentationml/2006/main">
  <p:tag name="AS_UNIQUEID" val="2933"/>
</p:tagLst>
</file>

<file path=ppt/tags/tag367.xml><?xml version="1.0" encoding="utf-8"?>
<p:tagLst xmlns:p="http://schemas.openxmlformats.org/presentationml/2006/main">
  <p:tag name="AS_UNIQUEID" val="2934"/>
</p:tagLst>
</file>

<file path=ppt/tags/tag368.xml><?xml version="1.0" encoding="utf-8"?>
<p:tagLst xmlns:p="http://schemas.openxmlformats.org/presentationml/2006/main">
  <p:tag name="AS_UNIQUEID" val="2935"/>
</p:tagLst>
</file>

<file path=ppt/tags/tag369.xml><?xml version="1.0" encoding="utf-8"?>
<p:tagLst xmlns:p="http://schemas.openxmlformats.org/presentationml/2006/main">
  <p:tag name="AS_UNIQUEID" val="2936"/>
</p:tagLst>
</file>

<file path=ppt/tags/tag37.xml><?xml version="1.0" encoding="utf-8"?>
<p:tagLst xmlns:p="http://schemas.openxmlformats.org/presentationml/2006/main">
  <p:tag name="AS_UNIQUEID" val="131"/>
</p:tagLst>
</file>

<file path=ppt/tags/tag370.xml><?xml version="1.0" encoding="utf-8"?>
<p:tagLst xmlns:p="http://schemas.openxmlformats.org/presentationml/2006/main">
  <p:tag name="AS_UNIQUEID" val="2937"/>
</p:tagLst>
</file>

<file path=ppt/tags/tag371.xml><?xml version="1.0" encoding="utf-8"?>
<p:tagLst xmlns:p="http://schemas.openxmlformats.org/presentationml/2006/main">
  <p:tag name="AS_UNIQUEID" val="2938"/>
</p:tagLst>
</file>

<file path=ppt/tags/tag372.xml><?xml version="1.0" encoding="utf-8"?>
<p:tagLst xmlns:p="http://schemas.openxmlformats.org/presentationml/2006/main">
  <p:tag name="AS_UNIQUEID" val="2939"/>
</p:tagLst>
</file>

<file path=ppt/tags/tag373.xml><?xml version="1.0" encoding="utf-8"?>
<p:tagLst xmlns:p="http://schemas.openxmlformats.org/presentationml/2006/main">
  <p:tag name="AS_UNIQUEID" val="2940"/>
</p:tagLst>
</file>

<file path=ppt/tags/tag374.xml><?xml version="1.0" encoding="utf-8"?>
<p:tagLst xmlns:p="http://schemas.openxmlformats.org/presentationml/2006/main">
  <p:tag name="AS_UNIQUEID" val="2941"/>
</p:tagLst>
</file>

<file path=ppt/tags/tag375.xml><?xml version="1.0" encoding="utf-8"?>
<p:tagLst xmlns:p="http://schemas.openxmlformats.org/presentationml/2006/main">
  <p:tag name="AS_UNIQUEID" val="2942"/>
</p:tagLst>
</file>

<file path=ppt/tags/tag376.xml><?xml version="1.0" encoding="utf-8"?>
<p:tagLst xmlns:p="http://schemas.openxmlformats.org/presentationml/2006/main">
  <p:tag name="AS_UNIQUEID" val="2943"/>
</p:tagLst>
</file>

<file path=ppt/tags/tag377.xml><?xml version="1.0" encoding="utf-8"?>
<p:tagLst xmlns:p="http://schemas.openxmlformats.org/presentationml/2006/main">
  <p:tag name="AS_UNIQUEID" val="2944"/>
</p:tagLst>
</file>

<file path=ppt/tags/tag378.xml><?xml version="1.0" encoding="utf-8"?>
<p:tagLst xmlns:p="http://schemas.openxmlformats.org/presentationml/2006/main">
  <p:tag name="AS_UNIQUEID" val="2945"/>
</p:tagLst>
</file>

<file path=ppt/tags/tag379.xml><?xml version="1.0" encoding="utf-8"?>
<p:tagLst xmlns:p="http://schemas.openxmlformats.org/presentationml/2006/main">
  <p:tag name="AS_UNIQUEID" val="2946"/>
</p:tagLst>
</file>

<file path=ppt/tags/tag38.xml><?xml version="1.0" encoding="utf-8"?>
<p:tagLst xmlns:p="http://schemas.openxmlformats.org/presentationml/2006/main">
  <p:tag name="AS_UNIQUEID" val="132"/>
</p:tagLst>
</file>

<file path=ppt/tags/tag380.xml><?xml version="1.0" encoding="utf-8"?>
<p:tagLst xmlns:p="http://schemas.openxmlformats.org/presentationml/2006/main">
  <p:tag name="AS_UNIQUEID" val="2947"/>
</p:tagLst>
</file>

<file path=ppt/tags/tag381.xml><?xml version="1.0" encoding="utf-8"?>
<p:tagLst xmlns:p="http://schemas.openxmlformats.org/presentationml/2006/main">
  <p:tag name="AS_UNIQUEID" val="2948"/>
</p:tagLst>
</file>

<file path=ppt/tags/tag382.xml><?xml version="1.0" encoding="utf-8"?>
<p:tagLst xmlns:p="http://schemas.openxmlformats.org/presentationml/2006/main">
  <p:tag name="AS_UNIQUEID" val="2949"/>
</p:tagLst>
</file>

<file path=ppt/tags/tag383.xml><?xml version="1.0" encoding="utf-8"?>
<p:tagLst xmlns:p="http://schemas.openxmlformats.org/presentationml/2006/main">
  <p:tag name="AS_UNIQUEID" val="2950"/>
</p:tagLst>
</file>

<file path=ppt/tags/tag384.xml><?xml version="1.0" encoding="utf-8"?>
<p:tagLst xmlns:p="http://schemas.openxmlformats.org/presentationml/2006/main">
  <p:tag name="AS_UNIQUEID" val="2951"/>
  <p:tag name="KSO_WM_BEAUTIFY_FLAG" val=""/>
</p:tagLst>
</file>

<file path=ppt/tags/tag385.xml><?xml version="1.0" encoding="utf-8"?>
<p:tagLst xmlns:p="http://schemas.openxmlformats.org/presentationml/2006/main">
  <p:tag name="AS_UNIQUEID" val="2952"/>
  <p:tag name="KSO_WM_BEAUTIFY_FLAG" val=""/>
</p:tagLst>
</file>

<file path=ppt/tags/tag386.xml><?xml version="1.0" encoding="utf-8"?>
<p:tagLst xmlns:p="http://schemas.openxmlformats.org/presentationml/2006/main">
  <p:tag name="AS_UNIQUEID" val="2953"/>
</p:tagLst>
</file>

<file path=ppt/tags/tag387.xml><?xml version="1.0" encoding="utf-8"?>
<p:tagLst xmlns:p="http://schemas.openxmlformats.org/presentationml/2006/main">
  <p:tag name="AS_UNIQUEID" val="2954"/>
  <p:tag name="KSO_WM_BEAUTIFY_FLAG" val=""/>
</p:tagLst>
</file>

<file path=ppt/tags/tag388.xml><?xml version="1.0" encoding="utf-8"?>
<p:tagLst xmlns:p="http://schemas.openxmlformats.org/presentationml/2006/main">
  <p:tag name="AS_UNIQUEID" val="2955"/>
  <p:tag name="KSO_WM_BEAUTIFY_FLAG" val=""/>
</p:tagLst>
</file>

<file path=ppt/tags/tag389.xml><?xml version="1.0" encoding="utf-8"?>
<p:tagLst xmlns:p="http://schemas.openxmlformats.org/presentationml/2006/main">
  <p:tag name="AS_UNIQUEID" val="2956"/>
</p:tagLst>
</file>

<file path=ppt/tags/tag39.xml><?xml version="1.0" encoding="utf-8"?>
<p:tagLst xmlns:p="http://schemas.openxmlformats.org/presentationml/2006/main">
  <p:tag name="AS_UNIQUEID" val="133"/>
</p:tagLst>
</file>

<file path=ppt/tags/tag390.xml><?xml version="1.0" encoding="utf-8"?>
<p:tagLst xmlns:p="http://schemas.openxmlformats.org/presentationml/2006/main">
  <p:tag name="AS_UNIQUEID" val="2957"/>
  <p:tag name="KSO_WM_BEAUTIFY_FLAG" val=""/>
</p:tagLst>
</file>

<file path=ppt/tags/tag391.xml><?xml version="1.0" encoding="utf-8"?>
<p:tagLst xmlns:p="http://schemas.openxmlformats.org/presentationml/2006/main">
  <p:tag name="AS_UNIQUEID" val="2958"/>
  <p:tag name="KSO_WM_BEAUTIFY_FLAG" val=""/>
</p:tagLst>
</file>

<file path=ppt/tags/tag392.xml><?xml version="1.0" encoding="utf-8"?>
<p:tagLst xmlns:p="http://schemas.openxmlformats.org/presentationml/2006/main">
  <p:tag name="AS_UNIQUEID" val="2959"/>
</p:tagLst>
</file>

<file path=ppt/tags/tag393.xml><?xml version="1.0" encoding="utf-8"?>
<p:tagLst xmlns:p="http://schemas.openxmlformats.org/presentationml/2006/main">
  <p:tag name="AS_UNIQUEID" val="2960"/>
  <p:tag name="KSO_WM_BEAUTIFY_FLAG" val=""/>
</p:tagLst>
</file>

<file path=ppt/tags/tag394.xml><?xml version="1.0" encoding="utf-8"?>
<p:tagLst xmlns:p="http://schemas.openxmlformats.org/presentationml/2006/main">
  <p:tag name="AS_UNIQUEID" val="2961"/>
  <p:tag name="KSO_WM_BEAUTIFY_FLAG" val=""/>
</p:tagLst>
</file>

<file path=ppt/tags/tag395.xml><?xml version="1.0" encoding="utf-8"?>
<p:tagLst xmlns:p="http://schemas.openxmlformats.org/presentationml/2006/main">
  <p:tag name="AS_UNIQUEID" val="2962"/>
  <p:tag name="KSO_WM_BEAUTIFY_FLAG" val=""/>
</p:tagLst>
</file>

<file path=ppt/tags/tag396.xml><?xml version="1.0" encoding="utf-8"?>
<p:tagLst xmlns:p="http://schemas.openxmlformats.org/presentationml/2006/main">
  <p:tag name="AS_UNIQUEID" val="2963"/>
  <p:tag name="KSO_WM_BEAUTIFY_FLAG" val=""/>
</p:tagLst>
</file>

<file path=ppt/tags/tag397.xml><?xml version="1.0" encoding="utf-8"?>
<p:tagLst xmlns:p="http://schemas.openxmlformats.org/presentationml/2006/main">
  <p:tag name="AS_UNIQUEID" val="2964"/>
  <p:tag name="KSO_WM_BEAUTIFY_FLAG" val=""/>
</p:tagLst>
</file>

<file path=ppt/tags/tag398.xml><?xml version="1.0" encoding="utf-8"?>
<p:tagLst xmlns:p="http://schemas.openxmlformats.org/presentationml/2006/main">
  <p:tag name="AS_UNIQUEID" val="2965"/>
  <p:tag name="KSO_WM_BEAUTIFY_FLAG" val=""/>
</p:tagLst>
</file>

<file path=ppt/tags/tag399.xml><?xml version="1.0" encoding="utf-8"?>
<p:tagLst xmlns:p="http://schemas.openxmlformats.org/presentationml/2006/main">
  <p:tag name="AS_UNIQUEID" val="2966"/>
  <p:tag name="KSO_WM_BEAUTIFY_FLAG" val=""/>
</p:tagLst>
</file>

<file path=ppt/tags/tag4.xml><?xml version="1.0" encoding="utf-8"?>
<p:tagLst xmlns:p="http://schemas.openxmlformats.org/presentationml/2006/main">
  <p:tag name="AS_UNIQUEID" val="2727"/>
</p:tagLst>
</file>

<file path=ppt/tags/tag40.xml><?xml version="1.0" encoding="utf-8"?>
<p:tagLst xmlns:p="http://schemas.openxmlformats.org/presentationml/2006/main">
  <p:tag name="AS_UNIQUEID" val="135"/>
</p:tagLst>
</file>

<file path=ppt/tags/tag400.xml><?xml version="1.0" encoding="utf-8"?>
<p:tagLst xmlns:p="http://schemas.openxmlformats.org/presentationml/2006/main">
  <p:tag name="AS_UNIQUEID" val="2967"/>
  <p:tag name="KSO_WM_BEAUTIFY_FLAG" val=""/>
</p:tagLst>
</file>

<file path=ppt/tags/tag401.xml><?xml version="1.0" encoding="utf-8"?>
<p:tagLst xmlns:p="http://schemas.openxmlformats.org/presentationml/2006/main">
  <p:tag name="AS_UNIQUEID" val="2968"/>
  <p:tag name="KSO_WM_BEAUTIFY_FLAG" val=""/>
</p:tagLst>
</file>

<file path=ppt/tags/tag402.xml><?xml version="1.0" encoding="utf-8"?>
<p:tagLst xmlns:p="http://schemas.openxmlformats.org/presentationml/2006/main">
  <p:tag name="AS_UNIQUEID" val="2969"/>
  <p:tag name="KSO_WM_BEAUTIFY_FLAG" val=""/>
</p:tagLst>
</file>

<file path=ppt/tags/tag403.xml><?xml version="1.0" encoding="utf-8"?>
<p:tagLst xmlns:p="http://schemas.openxmlformats.org/presentationml/2006/main">
  <p:tag name="AS_UNIQUEID" val="2970"/>
  <p:tag name="KSO_WM_BEAUTIFY_FLAG" val=""/>
</p:tagLst>
</file>

<file path=ppt/tags/tag404.xml><?xml version="1.0" encoding="utf-8"?>
<p:tagLst xmlns:p="http://schemas.openxmlformats.org/presentationml/2006/main">
  <p:tag name="AS_UNIQUEID" val="2971"/>
</p:tagLst>
</file>

<file path=ppt/tags/tag405.xml><?xml version="1.0" encoding="utf-8"?>
<p:tagLst xmlns:p="http://schemas.openxmlformats.org/presentationml/2006/main">
  <p:tag name="AS_UNIQUEID" val="2972"/>
  <p:tag name="KSO_WM_BEAUTIFY_FLAG" val=""/>
</p:tagLst>
</file>

<file path=ppt/tags/tag406.xml><?xml version="1.0" encoding="utf-8"?>
<p:tagLst xmlns:p="http://schemas.openxmlformats.org/presentationml/2006/main">
  <p:tag name="AS_UNIQUEID" val="2973"/>
  <p:tag name="KSO_WM_BEAUTIFY_FLAG" val=""/>
</p:tagLst>
</file>

<file path=ppt/tags/tag407.xml><?xml version="1.0" encoding="utf-8"?>
<p:tagLst xmlns:p="http://schemas.openxmlformats.org/presentationml/2006/main">
  <p:tag name="AS_UNIQUEID" val="2974"/>
</p:tagLst>
</file>

<file path=ppt/tags/tag408.xml><?xml version="1.0" encoding="utf-8"?>
<p:tagLst xmlns:p="http://schemas.openxmlformats.org/presentationml/2006/main">
  <p:tag name="AS_UNIQUEID" val="2975"/>
  <p:tag name="KSO_WM_BEAUTIFY_FLAG" val=""/>
</p:tagLst>
</file>

<file path=ppt/tags/tag409.xml><?xml version="1.0" encoding="utf-8"?>
<p:tagLst xmlns:p="http://schemas.openxmlformats.org/presentationml/2006/main">
  <p:tag name="AS_UNIQUEID" val="2976"/>
  <p:tag name="KSO_WM_BEAUTIFY_FLAG" val=""/>
</p:tagLst>
</file>

<file path=ppt/tags/tag41.xml><?xml version="1.0" encoding="utf-8"?>
<p:tagLst xmlns:p="http://schemas.openxmlformats.org/presentationml/2006/main">
  <p:tag name="AS_UNIQUEID" val="136"/>
</p:tagLst>
</file>

<file path=ppt/tags/tag410.xml><?xml version="1.0" encoding="utf-8"?>
<p:tagLst xmlns:p="http://schemas.openxmlformats.org/presentationml/2006/main">
  <p:tag name="AS_UNIQUEID" val="2977"/>
  <p:tag name="KSO_WM_BEAUTIFY_FLAG" val=""/>
</p:tagLst>
</file>

<file path=ppt/tags/tag411.xml><?xml version="1.0" encoding="utf-8"?>
<p:tagLst xmlns:p="http://schemas.openxmlformats.org/presentationml/2006/main">
  <p:tag name="AS_UNIQUEID" val="2978"/>
  <p:tag name="KSO_WM_BEAUTIFY_FLAG" val=""/>
</p:tagLst>
</file>

<file path=ppt/tags/tag412.xml><?xml version="1.0" encoding="utf-8"?>
<p:tagLst xmlns:p="http://schemas.openxmlformats.org/presentationml/2006/main">
  <p:tag name="AS_UNIQUEID" val="2979"/>
  <p:tag name="KSO_WM_BEAUTIFY_FLAG" val=""/>
</p:tagLst>
</file>

<file path=ppt/tags/tag413.xml><?xml version="1.0" encoding="utf-8"?>
<p:tagLst xmlns:p="http://schemas.openxmlformats.org/presentationml/2006/main">
  <p:tag name="AS_UNIQUEID" val="2980"/>
  <p:tag name="KSO_WM_BEAUTIFY_FLAG" val=""/>
</p:tagLst>
</file>

<file path=ppt/tags/tag414.xml><?xml version="1.0" encoding="utf-8"?>
<p:tagLst xmlns:p="http://schemas.openxmlformats.org/presentationml/2006/main">
  <p:tag name="AS_UNIQUEID" val="2981"/>
  <p:tag name="KSO_WM_BEAUTIFY_FLAG" val=""/>
</p:tagLst>
</file>

<file path=ppt/tags/tag415.xml><?xml version="1.0" encoding="utf-8"?>
<p:tagLst xmlns:p="http://schemas.openxmlformats.org/presentationml/2006/main">
  <p:tag name="AS_UNIQUEID" val="2982"/>
  <p:tag name="KSO_WM_BEAUTIFY_FLAG" val=""/>
</p:tagLst>
</file>

<file path=ppt/tags/tag416.xml><?xml version="1.0" encoding="utf-8"?>
<p:tagLst xmlns:p="http://schemas.openxmlformats.org/presentationml/2006/main">
  <p:tag name="AS_UNIQUEID" val="2983"/>
  <p:tag name="KSO_WM_BEAUTIFY_FLAG" val=""/>
</p:tagLst>
</file>

<file path=ppt/tags/tag417.xml><?xml version="1.0" encoding="utf-8"?>
<p:tagLst xmlns:p="http://schemas.openxmlformats.org/presentationml/2006/main">
  <p:tag name="AS_UNIQUEID" val="2984"/>
  <p:tag name="KSO_WM_BEAUTIFY_FLAG" val=""/>
</p:tagLst>
</file>

<file path=ppt/tags/tag418.xml><?xml version="1.0" encoding="utf-8"?>
<p:tagLst xmlns:p="http://schemas.openxmlformats.org/presentationml/2006/main">
  <p:tag name="AS_UNIQUEID" val="2985"/>
  <p:tag name="KSO_WM_BEAUTIFY_FLAG" val=""/>
</p:tagLst>
</file>

<file path=ppt/tags/tag419.xml><?xml version="1.0" encoding="utf-8"?>
<p:tagLst xmlns:p="http://schemas.openxmlformats.org/presentationml/2006/main">
  <p:tag name="AS_UNIQUEID" val="2986"/>
  <p:tag name="KSO_WM_BEAUTIFY_FLAG" val=""/>
</p:tagLst>
</file>

<file path=ppt/tags/tag42.xml><?xml version="1.0" encoding="utf-8"?>
<p:tagLst xmlns:p="http://schemas.openxmlformats.org/presentationml/2006/main">
  <p:tag name="AS_UNIQUEID" val="137"/>
</p:tagLst>
</file>

<file path=ppt/tags/tag420.xml><?xml version="1.0" encoding="utf-8"?>
<p:tagLst xmlns:p="http://schemas.openxmlformats.org/presentationml/2006/main">
  <p:tag name="AS_UNIQUEID" val="2987"/>
  <p:tag name="KSO_WM_BEAUTIFY_FLAG" val=""/>
</p:tagLst>
</file>

<file path=ppt/tags/tag421.xml><?xml version="1.0" encoding="utf-8"?>
<p:tagLst xmlns:p="http://schemas.openxmlformats.org/presentationml/2006/main">
  <p:tag name="AS_UNIQUEID" val="2988"/>
  <p:tag name="KSO_WM_BEAUTIFY_FLAG" val=""/>
</p:tagLst>
</file>

<file path=ppt/tags/tag422.xml><?xml version="1.0" encoding="utf-8"?>
<p:tagLst xmlns:p="http://schemas.openxmlformats.org/presentationml/2006/main">
  <p:tag name="AS_UNIQUEID" val="2989"/>
  <p:tag name="KSO_WM_BEAUTIFY_FLAG" val=""/>
</p:tagLst>
</file>

<file path=ppt/tags/tag423.xml><?xml version="1.0" encoding="utf-8"?>
<p:tagLst xmlns:p="http://schemas.openxmlformats.org/presentationml/2006/main">
  <p:tag name="AS_UNIQUEID" val="2990"/>
</p:tagLst>
</file>

<file path=ppt/tags/tag424.xml><?xml version="1.0" encoding="utf-8"?>
<p:tagLst xmlns:p="http://schemas.openxmlformats.org/presentationml/2006/main">
  <p:tag name="AS_UNIQUEID" val="2991"/>
  <p:tag name="KSO_WM_BEAUTIFY_FLAG" val=""/>
</p:tagLst>
</file>

<file path=ppt/tags/tag425.xml><?xml version="1.0" encoding="utf-8"?>
<p:tagLst xmlns:p="http://schemas.openxmlformats.org/presentationml/2006/main">
  <p:tag name="AS_UNIQUEID" val="2992"/>
  <p:tag name="KSO_WM_BEAUTIFY_FLAG" val=""/>
</p:tagLst>
</file>

<file path=ppt/tags/tag426.xml><?xml version="1.0" encoding="utf-8"?>
<p:tagLst xmlns:p="http://schemas.openxmlformats.org/presentationml/2006/main">
  <p:tag name="AS_UNIQUEID" val="2993"/>
</p:tagLst>
</file>

<file path=ppt/tags/tag427.xml><?xml version="1.0" encoding="utf-8"?>
<p:tagLst xmlns:p="http://schemas.openxmlformats.org/presentationml/2006/main">
  <p:tag name="AS_UNIQUEID" val="2994"/>
  <p:tag name="KSO_WM_BEAUTIFY_FLAG" val=""/>
</p:tagLst>
</file>

<file path=ppt/tags/tag428.xml><?xml version="1.0" encoding="utf-8"?>
<p:tagLst xmlns:p="http://schemas.openxmlformats.org/presentationml/2006/main">
  <p:tag name="AS_UNIQUEID" val="2995"/>
  <p:tag name="KSO_WM_BEAUTIFY_FLAG" val=""/>
</p:tagLst>
</file>

<file path=ppt/tags/tag429.xml><?xml version="1.0" encoding="utf-8"?>
<p:tagLst xmlns:p="http://schemas.openxmlformats.org/presentationml/2006/main">
  <p:tag name="AS_UNIQUEID" val="2996"/>
  <p:tag name="KSO_WM_BEAUTIFY_FLAG" val=""/>
</p:tagLst>
</file>

<file path=ppt/tags/tag43.xml><?xml version="1.0" encoding="utf-8"?>
<p:tagLst xmlns:p="http://schemas.openxmlformats.org/presentationml/2006/main">
  <p:tag name="AS_UNIQUEID" val="2751"/>
  <p:tag name="KSO_WM_BEAUTIFY_FLAG" val=""/>
</p:tagLst>
</file>

<file path=ppt/tags/tag430.xml><?xml version="1.0" encoding="utf-8"?>
<p:tagLst xmlns:p="http://schemas.openxmlformats.org/presentationml/2006/main">
  <p:tag name="AS_UNIQUEID" val="2997"/>
  <p:tag name="KSO_WM_BEAUTIFY_FLAG" val=""/>
</p:tagLst>
</file>

<file path=ppt/tags/tag431.xml><?xml version="1.0" encoding="utf-8"?>
<p:tagLst xmlns:p="http://schemas.openxmlformats.org/presentationml/2006/main">
  <p:tag name="AS_UNIQUEID" val="2998"/>
  <p:tag name="KSO_WM_BEAUTIFY_FLAG" val=""/>
</p:tagLst>
</file>

<file path=ppt/tags/tag432.xml><?xml version="1.0" encoding="utf-8"?>
<p:tagLst xmlns:p="http://schemas.openxmlformats.org/presentationml/2006/main">
  <p:tag name="AS_UNIQUEID" val="2999"/>
  <p:tag name="KSO_WM_BEAUTIFY_FLAG" val=""/>
</p:tagLst>
</file>

<file path=ppt/tags/tag433.xml><?xml version="1.0" encoding="utf-8"?>
<p:tagLst xmlns:p="http://schemas.openxmlformats.org/presentationml/2006/main">
  <p:tag name="AS_UNIQUEID" val="3000"/>
  <p:tag name="KSO_WM_BEAUTIFY_FLAG" val=""/>
</p:tagLst>
</file>

<file path=ppt/tags/tag434.xml><?xml version="1.0" encoding="utf-8"?>
<p:tagLst xmlns:p="http://schemas.openxmlformats.org/presentationml/2006/main">
  <p:tag name="AS_UNIQUEID" val="3001"/>
  <p:tag name="KSO_WM_BEAUTIFY_FLAG" val=""/>
</p:tagLst>
</file>

<file path=ppt/tags/tag435.xml><?xml version="1.0" encoding="utf-8"?>
<p:tagLst xmlns:p="http://schemas.openxmlformats.org/presentationml/2006/main">
  <p:tag name="AS_UNIQUEID" val="3002"/>
  <p:tag name="KSO_WM_BEAUTIFY_FLAG" val=""/>
</p:tagLst>
</file>

<file path=ppt/tags/tag436.xml><?xml version="1.0" encoding="utf-8"?>
<p:tagLst xmlns:p="http://schemas.openxmlformats.org/presentationml/2006/main">
  <p:tag name="AS_UNIQUEID" val="3003"/>
  <p:tag name="KSO_WM_BEAUTIFY_FLAG" val=""/>
</p:tagLst>
</file>

<file path=ppt/tags/tag437.xml><?xml version="1.0" encoding="utf-8"?>
<p:tagLst xmlns:p="http://schemas.openxmlformats.org/presentationml/2006/main">
  <p:tag name="AS_UNIQUEID" val="3004"/>
  <p:tag name="KSO_WM_BEAUTIFY_FLAG" val=""/>
</p:tagLst>
</file>

<file path=ppt/tags/tag438.xml><?xml version="1.0" encoding="utf-8"?>
<p:tagLst xmlns:p="http://schemas.openxmlformats.org/presentationml/2006/main">
  <p:tag name="AS_UNIQUEID" val="3005"/>
  <p:tag name="KSO_WM_BEAUTIFY_FLAG" val=""/>
</p:tagLst>
</file>

<file path=ppt/tags/tag439.xml><?xml version="1.0" encoding="utf-8"?>
<p:tagLst xmlns:p="http://schemas.openxmlformats.org/presentationml/2006/main">
  <p:tag name="AS_UNIQUEID" val="3006"/>
  <p:tag name="KSO_WM_BEAUTIFY_FLAG" val=""/>
</p:tagLst>
</file>

<file path=ppt/tags/tag44.xml><?xml version="1.0" encoding="utf-8"?>
<p:tagLst xmlns:p="http://schemas.openxmlformats.org/presentationml/2006/main">
  <p:tag name="AS_UNIQUEID" val="2752"/>
  <p:tag name="KSO_WM_BEAUTIFY_FLAG" val=""/>
</p:tagLst>
</file>

<file path=ppt/tags/tag440.xml><?xml version="1.0" encoding="utf-8"?>
<p:tagLst xmlns:p="http://schemas.openxmlformats.org/presentationml/2006/main">
  <p:tag name="AS_UNIQUEID" val="3065"/>
</p:tagLst>
</file>

<file path=ppt/tags/tag441.xml><?xml version="1.0" encoding="utf-8"?>
<p:tagLst xmlns:p="http://schemas.openxmlformats.org/presentationml/2006/main">
  <p:tag name="AS_UNIQUEID" val="3007"/>
</p:tagLst>
</file>

<file path=ppt/tags/tag442.xml><?xml version="1.0" encoding="utf-8"?>
<p:tagLst xmlns:p="http://schemas.openxmlformats.org/presentationml/2006/main">
  <p:tag name="AS_UNIQUEID" val="3008"/>
  <p:tag name="KSO_WM_BEAUTIFY_FLAG" val=""/>
</p:tagLst>
</file>

<file path=ppt/tags/tag443.xml><?xml version="1.0" encoding="utf-8"?>
<p:tagLst xmlns:p="http://schemas.openxmlformats.org/presentationml/2006/main">
  <p:tag name="AS_UNIQUEID" val="3009"/>
  <p:tag name="KSO_WM_BEAUTIFY_FLAG" val=""/>
</p:tagLst>
</file>

<file path=ppt/tags/tag444.xml><?xml version="1.0" encoding="utf-8"?>
<p:tagLst xmlns:p="http://schemas.openxmlformats.org/presentationml/2006/main">
  <p:tag name="AS_UNIQUEID" val="3010"/>
</p:tagLst>
</file>

<file path=ppt/tags/tag445.xml><?xml version="1.0" encoding="utf-8"?>
<p:tagLst xmlns:p="http://schemas.openxmlformats.org/presentationml/2006/main">
  <p:tag name="AS_UNIQUEID" val="3011"/>
  <p:tag name="KSO_WM_BEAUTIFY_FLAG" val=""/>
</p:tagLst>
</file>

<file path=ppt/tags/tag446.xml><?xml version="1.0" encoding="utf-8"?>
<p:tagLst xmlns:p="http://schemas.openxmlformats.org/presentationml/2006/main">
  <p:tag name="AS_UNIQUEID" val="3012"/>
  <p:tag name="KSO_WM_BEAUTIFY_FLAG" val=""/>
</p:tagLst>
</file>

<file path=ppt/tags/tag447.xml><?xml version="1.0" encoding="utf-8"?>
<p:tagLst xmlns:p="http://schemas.openxmlformats.org/presentationml/2006/main">
  <p:tag name="AS_UNIQUEID" val="3013"/>
  <p:tag name="KSO_WM_BEAUTIFY_FLAG" val=""/>
</p:tagLst>
</file>

<file path=ppt/tags/tag448.xml><?xml version="1.0" encoding="utf-8"?>
<p:tagLst xmlns:p="http://schemas.openxmlformats.org/presentationml/2006/main">
  <p:tag name="AS_UNIQUEID" val="3014"/>
  <p:tag name="KSO_WM_BEAUTIFY_FLAG" val=""/>
</p:tagLst>
</file>

<file path=ppt/tags/tag449.xml><?xml version="1.0" encoding="utf-8"?>
<p:tagLst xmlns:p="http://schemas.openxmlformats.org/presentationml/2006/main">
  <p:tag name="AS_UNIQUEID" val="3015"/>
  <p:tag name="KSO_WM_BEAUTIFY_FLAG" val=""/>
</p:tagLst>
</file>

<file path=ppt/tags/tag45.xml><?xml version="1.0" encoding="utf-8"?>
<p:tagLst xmlns:p="http://schemas.openxmlformats.org/presentationml/2006/main">
  <p:tag name="AS_UNIQUEID" val="2753"/>
</p:tagLst>
</file>

<file path=ppt/tags/tag450.xml><?xml version="1.0" encoding="utf-8"?>
<p:tagLst xmlns:p="http://schemas.openxmlformats.org/presentationml/2006/main">
  <p:tag name="AS_UNIQUEID" val="3016"/>
  <p:tag name="KSO_WM_BEAUTIFY_FLAG" val=""/>
</p:tagLst>
</file>

<file path=ppt/tags/tag451.xml><?xml version="1.0" encoding="utf-8"?>
<p:tagLst xmlns:p="http://schemas.openxmlformats.org/presentationml/2006/main">
  <p:tag name="AS_UNIQUEID" val="3017"/>
  <p:tag name="KSO_WM_BEAUTIFY_FLAG" val=""/>
</p:tagLst>
</file>

<file path=ppt/tags/tag452.xml><?xml version="1.0" encoding="utf-8"?>
<p:tagLst xmlns:p="http://schemas.openxmlformats.org/presentationml/2006/main">
  <p:tag name="AS_UNIQUEID" val="3018"/>
  <p:tag name="KSO_WM_BEAUTIFY_FLAG" val=""/>
</p:tagLst>
</file>

<file path=ppt/tags/tag453.xml><?xml version="1.0" encoding="utf-8"?>
<p:tagLst xmlns:p="http://schemas.openxmlformats.org/presentationml/2006/main">
  <p:tag name="AS_UNIQUEID" val="3019"/>
</p:tagLst>
</file>

<file path=ppt/tags/tag454.xml><?xml version="1.0" encoding="utf-8"?>
<p:tagLst xmlns:p="http://schemas.openxmlformats.org/presentationml/2006/main">
  <p:tag name="AS_UNIQUEID" val="3020"/>
  <p:tag name="KSO_WM_BEAUTIFY_FLAG" val=""/>
</p:tagLst>
</file>

<file path=ppt/tags/tag455.xml><?xml version="1.0" encoding="utf-8"?>
<p:tagLst xmlns:p="http://schemas.openxmlformats.org/presentationml/2006/main">
  <p:tag name="AS_UNIQUEID" val="3021"/>
  <p:tag name="KSO_WM_BEAUTIFY_FLAG" val=""/>
</p:tagLst>
</file>

<file path=ppt/tags/tag456.xml><?xml version="1.0" encoding="utf-8"?>
<p:tagLst xmlns:p="http://schemas.openxmlformats.org/presentationml/2006/main">
  <p:tag name="AS_UNIQUEID" val="3022"/>
</p:tagLst>
</file>

<file path=ppt/tags/tag457.xml><?xml version="1.0" encoding="utf-8"?>
<p:tagLst xmlns:p="http://schemas.openxmlformats.org/presentationml/2006/main">
  <p:tag name="AS_UNIQUEID" val="3023"/>
  <p:tag name="KSO_WM_BEAUTIFY_FLAG" val=""/>
</p:tagLst>
</file>

<file path=ppt/tags/tag458.xml><?xml version="1.0" encoding="utf-8"?>
<p:tagLst xmlns:p="http://schemas.openxmlformats.org/presentationml/2006/main">
  <p:tag name="AS_UNIQUEID" val="3024"/>
  <p:tag name="KSO_WM_BEAUTIFY_FLAG" val=""/>
</p:tagLst>
</file>

<file path=ppt/tags/tag459.xml><?xml version="1.0" encoding="utf-8"?>
<p:tagLst xmlns:p="http://schemas.openxmlformats.org/presentationml/2006/main">
  <p:tag name="AS_UNIQUEID" val="3025"/>
  <p:tag name="KSO_WM_BEAUTIFY_FLAG" val=""/>
</p:tagLst>
</file>

<file path=ppt/tags/tag46.xml><?xml version="1.0" encoding="utf-8"?>
<p:tagLst xmlns:p="http://schemas.openxmlformats.org/presentationml/2006/main">
  <p:tag name="AS_UNIQUEID" val="2754"/>
  <p:tag name="KSO_WM_BEAUTIFY_FLAG" val=""/>
</p:tagLst>
</file>

<file path=ppt/tags/tag460.xml><?xml version="1.0" encoding="utf-8"?>
<p:tagLst xmlns:p="http://schemas.openxmlformats.org/presentationml/2006/main">
  <p:tag name="AS_UNIQUEID" val="3026"/>
  <p:tag name="KSO_WM_BEAUTIFY_FLAG" val=""/>
</p:tagLst>
</file>

<file path=ppt/tags/tag461.xml><?xml version="1.0" encoding="utf-8"?>
<p:tagLst xmlns:p="http://schemas.openxmlformats.org/presentationml/2006/main">
  <p:tag name="AS_UNIQUEID" val="3027"/>
  <p:tag name="KSO_WM_BEAUTIFY_FLAG" val=""/>
</p:tagLst>
</file>

<file path=ppt/tags/tag462.xml><?xml version="1.0" encoding="utf-8"?>
<p:tagLst xmlns:p="http://schemas.openxmlformats.org/presentationml/2006/main">
  <p:tag name="AS_UNIQUEID" val="3028"/>
  <p:tag name="KSO_WM_BEAUTIFY_FLAG" val=""/>
</p:tagLst>
</file>

<file path=ppt/tags/tag463.xml><?xml version="1.0" encoding="utf-8"?>
<p:tagLst xmlns:p="http://schemas.openxmlformats.org/presentationml/2006/main">
  <p:tag name="AS_UNIQUEID" val="3029"/>
  <p:tag name="KSO_WM_BEAUTIFY_FLAG" val=""/>
</p:tagLst>
</file>

<file path=ppt/tags/tag464.xml><?xml version="1.0" encoding="utf-8"?>
<p:tagLst xmlns:p="http://schemas.openxmlformats.org/presentationml/2006/main">
  <p:tag name="AS_UNIQUEID" val="3030"/>
  <p:tag name="KSO_WM_BEAUTIFY_FLAG" val=""/>
</p:tagLst>
</file>

<file path=ppt/tags/tag465.xml><?xml version="1.0" encoding="utf-8"?>
<p:tagLst xmlns:p="http://schemas.openxmlformats.org/presentationml/2006/main">
  <p:tag name="AS_UNIQUEID" val="3031"/>
  <p:tag name="KSO_WM_BEAUTIFY_FLAG" val=""/>
</p:tagLst>
</file>

<file path=ppt/tags/tag466.xml><?xml version="1.0" encoding="utf-8"?>
<p:tagLst xmlns:p="http://schemas.openxmlformats.org/presentationml/2006/main">
  <p:tag name="AS_UNIQUEID" val="3032"/>
  <p:tag name="KSO_WM_BEAUTIFY_FLAG" val=""/>
</p:tagLst>
</file>

<file path=ppt/tags/tag467.xml><?xml version="1.0" encoding="utf-8"?>
<p:tagLst xmlns:p="http://schemas.openxmlformats.org/presentationml/2006/main">
  <p:tag name="AS_UNIQUEID" val="3033"/>
  <p:tag name="KSO_WM_BEAUTIFY_FLAG" val=""/>
</p:tagLst>
</file>

<file path=ppt/tags/tag468.xml><?xml version="1.0" encoding="utf-8"?>
<p:tagLst xmlns:p="http://schemas.openxmlformats.org/presentationml/2006/main">
  <p:tag name="AS_UNIQUEID" val="3034"/>
  <p:tag name="KSO_WM_BEAUTIFY_FLAG" val=""/>
</p:tagLst>
</file>

<file path=ppt/tags/tag469.xml><?xml version="1.0" encoding="utf-8"?>
<p:tagLst xmlns:p="http://schemas.openxmlformats.org/presentationml/2006/main">
  <p:tag name="AS_UNIQUEID" val="3035"/>
  <p:tag name="KSO_WM_BEAUTIFY_FLAG" val=""/>
</p:tagLst>
</file>

<file path=ppt/tags/tag47.xml><?xml version="1.0" encoding="utf-8"?>
<p:tagLst xmlns:p="http://schemas.openxmlformats.org/presentationml/2006/main">
  <p:tag name="AS_UNIQUEID" val="2755"/>
  <p:tag name="KSO_WM_BEAUTIFY_FLAG" val=""/>
</p:tagLst>
</file>

<file path=ppt/tags/tag470.xml><?xml version="1.0" encoding="utf-8"?>
<p:tagLst xmlns:p="http://schemas.openxmlformats.org/presentationml/2006/main">
  <p:tag name="AS_UNIQUEID" val="3036"/>
  <p:tag name="KSO_WM_BEAUTIFY_FLAG" val=""/>
</p:tagLst>
</file>

<file path=ppt/tags/tag471.xml><?xml version="1.0" encoding="utf-8"?>
<p:tagLst xmlns:p="http://schemas.openxmlformats.org/presentationml/2006/main">
  <p:tag name="AS_UNIQUEID" val="3037"/>
  <p:tag name="KSO_WM_BEAUTIFY_FLAG" val=""/>
</p:tagLst>
</file>

<file path=ppt/tags/tag472.xml><?xml version="1.0" encoding="utf-8"?>
<p:tagLst xmlns:p="http://schemas.openxmlformats.org/presentationml/2006/main">
  <p:tag name="AS_UNIQUEID" val="3038"/>
  <p:tag name="KSO_WM_BEAUTIFY_FLAG" val=""/>
</p:tagLst>
</file>

<file path=ppt/tags/tag473.xml><?xml version="1.0" encoding="utf-8"?>
<p:tagLst xmlns:p="http://schemas.openxmlformats.org/presentationml/2006/main">
  <p:tag name="AS_UNIQUEID" val="3039"/>
  <p:tag name="KSO_WM_BEAUTIFY_FLAG" val=""/>
</p:tagLst>
</file>

<file path=ppt/tags/tag474.xml><?xml version="1.0" encoding="utf-8"?>
<p:tagLst xmlns:p="http://schemas.openxmlformats.org/presentationml/2006/main">
  <p:tag name="AS_UNIQUEID" val="3040"/>
  <p:tag name="KSO_WM_BEAUTIFY_FLAG" val=""/>
</p:tagLst>
</file>

<file path=ppt/tags/tag475.xml><?xml version="1.0" encoding="utf-8"?>
<p:tagLst xmlns:p="http://schemas.openxmlformats.org/presentationml/2006/main">
  <p:tag name="AS_UNIQUEID" val="3041"/>
  <p:tag name="KSO_WM_BEAUTIFY_FLAG" val=""/>
</p:tagLst>
</file>

<file path=ppt/tags/tag476.xml><?xml version="1.0" encoding="utf-8"?>
<p:tagLst xmlns:p="http://schemas.openxmlformats.org/presentationml/2006/main">
  <p:tag name="AS_UNIQUEID" val="3042"/>
  <p:tag name="KSO_WM_BEAUTIFY_FLAG" val=""/>
</p:tagLst>
</file>

<file path=ppt/tags/tag477.xml><?xml version="1.0" encoding="utf-8"?>
<p:tagLst xmlns:p="http://schemas.openxmlformats.org/presentationml/2006/main">
  <p:tag name="AS_UNIQUEID" val="3043"/>
  <p:tag name="KSO_WM_BEAUTIFY_FLAG" val=""/>
</p:tagLst>
</file>

<file path=ppt/tags/tag478.xml><?xml version="1.0" encoding="utf-8"?>
<p:tagLst xmlns:p="http://schemas.openxmlformats.org/presentationml/2006/main">
  <p:tag name="AS_UNIQUEID" val="3044"/>
  <p:tag name="KSO_WM_BEAUTIFY_FLAG" val=""/>
</p:tagLst>
</file>

<file path=ppt/tags/tag479.xml><?xml version="1.0" encoding="utf-8"?>
<p:tagLst xmlns:p="http://schemas.openxmlformats.org/presentationml/2006/main">
  <p:tag name="AS_UNIQUEID" val="3045"/>
  <p:tag name="KSO_WM_BEAUTIFY_FLAG" val=""/>
</p:tagLst>
</file>

<file path=ppt/tags/tag48.xml><?xml version="1.0" encoding="utf-8"?>
<p:tagLst xmlns:p="http://schemas.openxmlformats.org/presentationml/2006/main">
  <p:tag name="AS_UNIQUEID" val="2756"/>
  <p:tag name="KSO_WM_BEAUTIFY_FLAG" val=""/>
</p:tagLst>
</file>

<file path=ppt/tags/tag480.xml><?xml version="1.0" encoding="utf-8"?>
<p:tagLst xmlns:p="http://schemas.openxmlformats.org/presentationml/2006/main">
  <p:tag name="AS_UNIQUEID" val="3046"/>
  <p:tag name="KSO_WM_BEAUTIFY_FLAG" val=""/>
</p:tagLst>
</file>

<file path=ppt/tags/tag481.xml><?xml version="1.0" encoding="utf-8"?>
<p:tagLst xmlns:p="http://schemas.openxmlformats.org/presentationml/2006/main">
  <p:tag name="AS_UNIQUEID" val="3047"/>
  <p:tag name="KSO_WM_BEAUTIFY_FLAG" val=""/>
</p:tagLst>
</file>

<file path=ppt/tags/tag482.xml><?xml version="1.0" encoding="utf-8"?>
<p:tagLst xmlns:p="http://schemas.openxmlformats.org/presentationml/2006/main">
  <p:tag name="AS_UNIQUEID" val="3048"/>
  <p:tag name="KSO_WM_BEAUTIFY_FLAG" val=""/>
</p:tagLst>
</file>

<file path=ppt/tags/tag483.xml><?xml version="1.0" encoding="utf-8"?>
<p:tagLst xmlns:p="http://schemas.openxmlformats.org/presentationml/2006/main">
  <p:tag name="AS_UNIQUEID" val="3049"/>
  <p:tag name="KSO_WM_BEAUTIFY_FLAG" val=""/>
</p:tagLst>
</file>

<file path=ppt/tags/tag484.xml><?xml version="1.0" encoding="utf-8"?>
<p:tagLst xmlns:p="http://schemas.openxmlformats.org/presentationml/2006/main">
  <p:tag name="AS_UNIQUEID" val="3050"/>
  <p:tag name="KSO_WM_BEAUTIFY_FLAG" val=""/>
</p:tagLst>
</file>

<file path=ppt/tags/tag485.xml><?xml version="1.0" encoding="utf-8"?>
<p:tagLst xmlns:p="http://schemas.openxmlformats.org/presentationml/2006/main">
  <p:tag name="AS_UNIQUEID" val="3051"/>
  <p:tag name="KSO_WM_BEAUTIFY_FLAG" val=""/>
</p:tagLst>
</file>

<file path=ppt/tags/tag486.xml><?xml version="1.0" encoding="utf-8"?>
<p:tagLst xmlns:p="http://schemas.openxmlformats.org/presentationml/2006/main">
  <p:tag name="AS_UNIQUEID" val="3052"/>
  <p:tag name="KSO_WM_BEAUTIFY_FLAG" val=""/>
</p:tagLst>
</file>

<file path=ppt/tags/tag487.xml><?xml version="1.0" encoding="utf-8"?>
<p:tagLst xmlns:p="http://schemas.openxmlformats.org/presentationml/2006/main">
  <p:tag name="AS_UNIQUEID" val="3053"/>
  <p:tag name="KSO_WM_BEAUTIFY_FLAG" val=""/>
</p:tagLst>
</file>

<file path=ppt/tags/tag488.xml><?xml version="1.0" encoding="utf-8"?>
<p:tagLst xmlns:p="http://schemas.openxmlformats.org/presentationml/2006/main">
  <p:tag name="AS_UNIQUEID" val="3054"/>
  <p:tag name="KSO_WM_BEAUTIFY_FLAG" val=""/>
</p:tagLst>
</file>

<file path=ppt/tags/tag489.xml><?xml version="1.0" encoding="utf-8"?>
<p:tagLst xmlns:p="http://schemas.openxmlformats.org/presentationml/2006/main">
  <p:tag name="AS_UNIQUEID" val="3055"/>
  <p:tag name="KSO_WM_BEAUTIFY_FLAG" val=""/>
</p:tagLst>
</file>

<file path=ppt/tags/tag49.xml><?xml version="1.0" encoding="utf-8"?>
<p:tagLst xmlns:p="http://schemas.openxmlformats.org/presentationml/2006/main">
  <p:tag name="AS_UNIQUEID" val="2757"/>
</p:tagLst>
</file>

<file path=ppt/tags/tag490.xml><?xml version="1.0" encoding="utf-8"?>
<p:tagLst xmlns:p="http://schemas.openxmlformats.org/presentationml/2006/main">
  <p:tag name="AS_UNIQUEID" val="3056"/>
  <p:tag name="KSO_WM_BEAUTIFY_FLAG" val=""/>
</p:tagLst>
</file>

<file path=ppt/tags/tag491.xml><?xml version="1.0" encoding="utf-8"?>
<p:tagLst xmlns:p="http://schemas.openxmlformats.org/presentationml/2006/main">
  <p:tag name="AS_UNIQUEID" val="3057"/>
  <p:tag name="KSO_WM_BEAUTIFY_FLAG" val=""/>
</p:tagLst>
</file>

<file path=ppt/tags/tag492.xml><?xml version="1.0" encoding="utf-8"?>
<p:tagLst xmlns:p="http://schemas.openxmlformats.org/presentationml/2006/main">
  <p:tag name="AS_UNIQUEID" val="3058"/>
  <p:tag name="KSO_WM_BEAUTIFY_FLAG" val=""/>
</p:tagLst>
</file>

<file path=ppt/tags/tag493.xml><?xml version="1.0" encoding="utf-8"?>
<p:tagLst xmlns:p="http://schemas.openxmlformats.org/presentationml/2006/main">
  <p:tag name="AS_UNIQUEID" val="3059"/>
  <p:tag name="KSO_WM_BEAUTIFY_FLAG" val=""/>
</p:tagLst>
</file>

<file path=ppt/tags/tag494.xml><?xml version="1.0" encoding="utf-8"?>
<p:tagLst xmlns:p="http://schemas.openxmlformats.org/presentationml/2006/main">
  <p:tag name="AS_UNIQUEID" val="3060"/>
  <p:tag name="KSO_WM_BEAUTIFY_FLAG" val=""/>
</p:tagLst>
</file>

<file path=ppt/tags/tag495.xml><?xml version="1.0" encoding="utf-8"?>
<p:tagLst xmlns:p="http://schemas.openxmlformats.org/presentationml/2006/main">
  <p:tag name="AS_UNIQUEID" val="3061"/>
  <p:tag name="KSO_WM_BEAUTIFY_FLAG" val=""/>
</p:tagLst>
</file>

<file path=ppt/tags/tag496.xml><?xml version="1.0" encoding="utf-8"?>
<p:tagLst xmlns:p="http://schemas.openxmlformats.org/presentationml/2006/main">
  <p:tag name="AS_UNIQUEID" val="3062"/>
  <p:tag name="KSO_WM_BEAUTIFY_FLAG" val=""/>
</p:tagLst>
</file>

<file path=ppt/tags/tag497.xml><?xml version="1.0" encoding="utf-8"?>
<p:tagLst xmlns:p="http://schemas.openxmlformats.org/presentationml/2006/main">
  <p:tag name="AS_UNIQUEID" val="3063"/>
  <p:tag name="KSO_WM_BEAUTIFY_FLAG" val=""/>
</p:tagLst>
</file>

<file path=ppt/tags/tag498.xml><?xml version="1.0" encoding="utf-8"?>
<p:tagLst xmlns:p="http://schemas.openxmlformats.org/presentationml/2006/main">
  <p:tag name="AS_UNIQUEID" val="3064"/>
  <p:tag name="KSO_WM_BEAUTIFY_FLAG" val=""/>
</p:tagLst>
</file>

<file path=ppt/tags/tag499.xml><?xml version="1.0" encoding="utf-8"?>
<p:tagLst xmlns:p="http://schemas.openxmlformats.org/presentationml/2006/main">
  <p:tag name="AS_OS" val="Unix 3.10 unknown"/>
  <p:tag name="AS_RELEASE_DATE" val="2023.03.31"/>
  <p:tag name="AS_TITLE" val="Aspose.Slides for Java"/>
  <p:tag name="AS_VERSION" val="23.3"/>
  <p:tag name="COMMONDATA" val="eyJoZGlkIjoiOTBkMDkwZGZlMTRjODA1Y2NjNjdjMWFjZmUwMjI3ZmUifQ=="/>
</p:tagLst>
</file>

<file path=ppt/tags/tag5.xml><?xml version="1.0" encoding="utf-8"?>
<p:tagLst xmlns:p="http://schemas.openxmlformats.org/presentationml/2006/main">
  <p:tag name="AS_UNIQUEID" val="2728"/>
</p:tagLst>
</file>

<file path=ppt/tags/tag50.xml><?xml version="1.0" encoding="utf-8"?>
<p:tagLst xmlns:p="http://schemas.openxmlformats.org/presentationml/2006/main">
  <p:tag name="AS_UNIQUEID" val="2758"/>
  <p:tag name="KSO_WM_BEAUTIFY_FLAG" val=""/>
</p:tagLst>
</file>

<file path=ppt/tags/tag51.xml><?xml version="1.0" encoding="utf-8"?>
<p:tagLst xmlns:p="http://schemas.openxmlformats.org/presentationml/2006/main">
  <p:tag name="AS_UNIQUEID" val="2759"/>
  <p:tag name="KSO_WM_BEAUTIFY_FLAG" val=""/>
</p:tagLst>
</file>

<file path=ppt/tags/tag52.xml><?xml version="1.0" encoding="utf-8"?>
<p:tagLst xmlns:p="http://schemas.openxmlformats.org/presentationml/2006/main">
  <p:tag name="AS_UNIQUEID" val="2760"/>
</p:tagLst>
</file>

<file path=ppt/tags/tag53.xml><?xml version="1.0" encoding="utf-8"?>
<p:tagLst xmlns:p="http://schemas.openxmlformats.org/presentationml/2006/main">
  <p:tag name="AS_UNIQUEID" val="2761"/>
  <p:tag name="KSO_WM_BEAUTIFY_FLAG" val=""/>
</p:tagLst>
</file>

<file path=ppt/tags/tag54.xml><?xml version="1.0" encoding="utf-8"?>
<p:tagLst xmlns:p="http://schemas.openxmlformats.org/presentationml/2006/main">
  <p:tag name="AS_UNIQUEID" val="2762"/>
  <p:tag name="KSO_WM_BEAUTIFY_FLAG" val=""/>
</p:tagLst>
</file>

<file path=ppt/tags/tag55.xml><?xml version="1.0" encoding="utf-8"?>
<p:tagLst xmlns:p="http://schemas.openxmlformats.org/presentationml/2006/main">
  <p:tag name="AS_UNIQUEID" val="161"/>
  <p:tag name="KSO_WM_BEAUTIFY_FLAG" val=""/>
</p:tagLst>
</file>

<file path=ppt/tags/tag56.xml><?xml version="1.0" encoding="utf-8"?>
<p:tagLst xmlns:p="http://schemas.openxmlformats.org/presentationml/2006/main">
  <p:tag name="AS_UNIQUEID" val="2763"/>
</p:tagLst>
</file>

<file path=ppt/tags/tag57.xml><?xml version="1.0" encoding="utf-8"?>
<p:tagLst xmlns:p="http://schemas.openxmlformats.org/presentationml/2006/main">
  <p:tag name="AS_UNIQUEID" val="2764"/>
  <p:tag name="KSO_WM_BEAUTIFY_FLAG" val=""/>
</p:tagLst>
</file>

<file path=ppt/tags/tag58.xml><?xml version="1.0" encoding="utf-8"?>
<p:tagLst xmlns:p="http://schemas.openxmlformats.org/presentationml/2006/main">
  <p:tag name="AS_UNIQUEID" val="2765"/>
  <p:tag name="KSO_WM_BEAUTIFY_FLAG" val=""/>
</p:tagLst>
</file>

<file path=ppt/tags/tag59.xml><?xml version="1.0" encoding="utf-8"?>
<p:tagLst xmlns:p="http://schemas.openxmlformats.org/presentationml/2006/main">
  <p:tag name="AS_UNIQUEID" val="2766"/>
</p:tagLst>
</file>

<file path=ppt/tags/tag6.xml><?xml version="1.0" encoding="utf-8"?>
<p:tagLst xmlns:p="http://schemas.openxmlformats.org/presentationml/2006/main">
  <p:tag name="AS_UNIQUEID" val="2729"/>
</p:tagLst>
</file>

<file path=ppt/tags/tag60.xml><?xml version="1.0" encoding="utf-8"?>
<p:tagLst xmlns:p="http://schemas.openxmlformats.org/presentationml/2006/main">
  <p:tag name="AS_UNIQUEID" val="2767"/>
  <p:tag name="KSO_WM_BEAUTIFY_FLAG" val=""/>
</p:tagLst>
</file>

<file path=ppt/tags/tag61.xml><?xml version="1.0" encoding="utf-8"?>
<p:tagLst xmlns:p="http://schemas.openxmlformats.org/presentationml/2006/main">
  <p:tag name="AS_UNIQUEID" val="2768"/>
  <p:tag name="KSO_WM_BEAUTIFY_FLAG" val=""/>
</p:tagLst>
</file>

<file path=ppt/tags/tag62.xml><?xml version="1.0" encoding="utf-8"?>
<p:tagLst xmlns:p="http://schemas.openxmlformats.org/presentationml/2006/main">
  <p:tag name="AS_UNIQUEID" val="2769"/>
</p:tagLst>
</file>

<file path=ppt/tags/tag63.xml><?xml version="1.0" encoding="utf-8"?>
<p:tagLst xmlns:p="http://schemas.openxmlformats.org/presentationml/2006/main">
  <p:tag name="AS_UNIQUEID" val="2770"/>
</p:tagLst>
</file>

<file path=ppt/tags/tag64.xml><?xml version="1.0" encoding="utf-8"?>
<p:tagLst xmlns:p="http://schemas.openxmlformats.org/presentationml/2006/main">
  <p:tag name="AS_UNIQUEID" val="2771"/>
  <p:tag name="KSO_WM_BEAUTIFY_FLAG" val=""/>
</p:tagLst>
</file>

<file path=ppt/tags/tag65.xml><?xml version="1.0" encoding="utf-8"?>
<p:tagLst xmlns:p="http://schemas.openxmlformats.org/presentationml/2006/main">
  <p:tag name="AS_UNIQUEID" val="2772"/>
  <p:tag name="KSO_WM_BEAUTIFY_FLAG" val=""/>
</p:tagLst>
</file>

<file path=ppt/tags/tag66.xml><?xml version="1.0" encoding="utf-8"?>
<p:tagLst xmlns:p="http://schemas.openxmlformats.org/presentationml/2006/main">
  <p:tag name="AS_UNIQUEID" val="2773"/>
</p:tagLst>
</file>

<file path=ppt/tags/tag67.xml><?xml version="1.0" encoding="utf-8"?>
<p:tagLst xmlns:p="http://schemas.openxmlformats.org/presentationml/2006/main">
  <p:tag name="AS_UNIQUEID" val="2774"/>
  <p:tag name="KSO_WM_BEAUTIFY_FLAG" val=""/>
</p:tagLst>
</file>

<file path=ppt/tags/tag68.xml><?xml version="1.0" encoding="utf-8"?>
<p:tagLst xmlns:p="http://schemas.openxmlformats.org/presentationml/2006/main">
  <p:tag name="AS_UNIQUEID" val="2775"/>
  <p:tag name="KSO_WM_BEAUTIFY_FLAG" val=""/>
</p:tagLst>
</file>

<file path=ppt/tags/tag69.xml><?xml version="1.0" encoding="utf-8"?>
<p:tagLst xmlns:p="http://schemas.openxmlformats.org/presentationml/2006/main">
  <p:tag name="AS_UNIQUEID" val="2776"/>
</p:tagLst>
</file>

<file path=ppt/tags/tag7.xml><?xml version="1.0" encoding="utf-8"?>
<p:tagLst xmlns:p="http://schemas.openxmlformats.org/presentationml/2006/main">
  <p:tag name="AS_UNIQUEID" val="2730"/>
</p:tagLst>
</file>

<file path=ppt/tags/tag70.xml><?xml version="1.0" encoding="utf-8"?>
<p:tagLst xmlns:p="http://schemas.openxmlformats.org/presentationml/2006/main">
  <p:tag name="AS_UNIQUEID" val="2777"/>
</p:tagLst>
</file>

<file path=ppt/tags/tag71.xml><?xml version="1.0" encoding="utf-8"?>
<p:tagLst xmlns:p="http://schemas.openxmlformats.org/presentationml/2006/main">
  <p:tag name="AS_UNIQUEID" val="2778"/>
</p:tagLst>
</file>

<file path=ppt/tags/tag72.xml><?xml version="1.0" encoding="utf-8"?>
<p:tagLst xmlns:p="http://schemas.openxmlformats.org/presentationml/2006/main">
  <p:tag name="AS_UNIQUEID" val="2779"/>
</p:tagLst>
</file>

<file path=ppt/tags/tag73.xml><?xml version="1.0" encoding="utf-8"?>
<p:tagLst xmlns:p="http://schemas.openxmlformats.org/presentationml/2006/main">
  <p:tag name="AS_UNIQUEID" val="2780"/>
</p:tagLst>
</file>

<file path=ppt/tags/tag74.xml><?xml version="1.0" encoding="utf-8"?>
<p:tagLst xmlns:p="http://schemas.openxmlformats.org/presentationml/2006/main">
  <p:tag name="AS_UNIQUEID" val="2781"/>
</p:tagLst>
</file>

<file path=ppt/tags/tag75.xml><?xml version="1.0" encoding="utf-8"?>
<p:tagLst xmlns:p="http://schemas.openxmlformats.org/presentationml/2006/main">
  <p:tag name="AS_UNIQUEID" val="2782"/>
</p:tagLst>
</file>

<file path=ppt/tags/tag76.xml><?xml version="1.0" encoding="utf-8"?>
<p:tagLst xmlns:p="http://schemas.openxmlformats.org/presentationml/2006/main">
  <p:tag name="AS_UNIQUEID" val="2783"/>
</p:tagLst>
</file>

<file path=ppt/tags/tag77.xml><?xml version="1.0" encoding="utf-8"?>
<p:tagLst xmlns:p="http://schemas.openxmlformats.org/presentationml/2006/main">
  <p:tag name="AS_UNIQUEID" val="2784"/>
</p:tagLst>
</file>

<file path=ppt/tags/tag78.xml><?xml version="1.0" encoding="utf-8"?>
<p:tagLst xmlns:p="http://schemas.openxmlformats.org/presentationml/2006/main">
  <p:tag name="AS_UNIQUEID" val="2785"/>
</p:tagLst>
</file>

<file path=ppt/tags/tag79.xml><?xml version="1.0" encoding="utf-8"?>
<p:tagLst xmlns:p="http://schemas.openxmlformats.org/presentationml/2006/main">
  <p:tag name="AS_UNIQUEID" val="2786"/>
</p:tagLst>
</file>

<file path=ppt/tags/tag8.xml><?xml version="1.0" encoding="utf-8"?>
<p:tagLst xmlns:p="http://schemas.openxmlformats.org/presentationml/2006/main">
  <p:tag name="AS_UNIQUEID" val="77"/>
</p:tagLst>
</file>

<file path=ppt/tags/tag80.xml><?xml version="1.0" encoding="utf-8"?>
<p:tagLst xmlns:p="http://schemas.openxmlformats.org/presentationml/2006/main">
  <p:tag name="AS_UNIQUEID" val="2787"/>
</p:tagLst>
</file>

<file path=ppt/tags/tag81.xml><?xml version="1.0" encoding="utf-8"?>
<p:tagLst xmlns:p="http://schemas.openxmlformats.org/presentationml/2006/main">
  <p:tag name="AS_UNIQUEID" val="2788"/>
</p:tagLst>
</file>

<file path=ppt/tags/tag82.xml><?xml version="1.0" encoding="utf-8"?>
<p:tagLst xmlns:p="http://schemas.openxmlformats.org/presentationml/2006/main">
  <p:tag name="AS_UNIQUEID" val="2789"/>
</p:tagLst>
</file>

<file path=ppt/tags/tag83.xml><?xml version="1.0" encoding="utf-8"?>
<p:tagLst xmlns:p="http://schemas.openxmlformats.org/presentationml/2006/main">
  <p:tag name="AS_UNIQUEID" val="2790"/>
</p:tagLst>
</file>

<file path=ppt/tags/tag84.xml><?xml version="1.0" encoding="utf-8"?>
<p:tagLst xmlns:p="http://schemas.openxmlformats.org/presentationml/2006/main">
  <p:tag name="AS_UNIQUEID" val="2791"/>
</p:tagLst>
</file>

<file path=ppt/tags/tag85.xml><?xml version="1.0" encoding="utf-8"?>
<p:tagLst xmlns:p="http://schemas.openxmlformats.org/presentationml/2006/main">
  <p:tag name="AS_UNIQUEID" val="2792"/>
</p:tagLst>
</file>

<file path=ppt/tags/tag86.xml><?xml version="1.0" encoding="utf-8"?>
<p:tagLst xmlns:p="http://schemas.openxmlformats.org/presentationml/2006/main">
  <p:tag name="AS_UNIQUEID" val="2793"/>
</p:tagLst>
</file>

<file path=ppt/tags/tag87.xml><?xml version="1.0" encoding="utf-8"?>
<p:tagLst xmlns:p="http://schemas.openxmlformats.org/presentationml/2006/main">
  <p:tag name="AS_UNIQUEID" val="2794"/>
  <p:tag name="KSO_WM_BEAUTIFY_FLAG" val=""/>
</p:tagLst>
</file>

<file path=ppt/tags/tag88.xml><?xml version="1.0" encoding="utf-8"?>
<p:tagLst xmlns:p="http://schemas.openxmlformats.org/presentationml/2006/main">
  <p:tag name="AS_UNIQUEID" val="186"/>
  <p:tag name="KSO_WM_BEAUTIFY_FLAG" val=""/>
</p:tagLst>
</file>

<file path=ppt/tags/tag89.xml><?xml version="1.0" encoding="utf-8"?>
<p:tagLst xmlns:p="http://schemas.openxmlformats.org/presentationml/2006/main">
  <p:tag name="AS_UNIQUEID" val="187"/>
  <p:tag name="KSO_WM_BEAUTIFY_FLAG" val=""/>
</p:tagLst>
</file>

<file path=ppt/tags/tag9.xml><?xml version="1.0" encoding="utf-8"?>
<p:tagLst xmlns:p="http://schemas.openxmlformats.org/presentationml/2006/main">
  <p:tag name="AS_UNIQUEID" val="78"/>
</p:tagLst>
</file>

<file path=ppt/tags/tag90.xml><?xml version="1.0" encoding="utf-8"?>
<p:tagLst xmlns:p="http://schemas.openxmlformats.org/presentationml/2006/main">
  <p:tag name="AS_UNIQUEID" val="188"/>
  <p:tag name="KSO_WM_BEAUTIFY_FLAG" val=""/>
</p:tagLst>
</file>

<file path=ppt/tags/tag91.xml><?xml version="1.0" encoding="utf-8"?>
<p:tagLst xmlns:p="http://schemas.openxmlformats.org/presentationml/2006/main">
  <p:tag name="AS_UNIQUEID" val="189"/>
  <p:tag name="KSO_WM_BEAUTIFY_FLAG" val=""/>
</p:tagLst>
</file>

<file path=ppt/tags/tag92.xml><?xml version="1.0" encoding="utf-8"?>
<p:tagLst xmlns:p="http://schemas.openxmlformats.org/presentationml/2006/main">
  <p:tag name="AS_UNIQUEID" val="190"/>
  <p:tag name="KSO_WM_BEAUTIFY_FLAG" val=""/>
</p:tagLst>
</file>

<file path=ppt/tags/tag93.xml><?xml version="1.0" encoding="utf-8"?>
<p:tagLst xmlns:p="http://schemas.openxmlformats.org/presentationml/2006/main">
  <p:tag name="AS_UNIQUEID" val="191"/>
  <p:tag name="KSO_WM_BEAUTIFY_FLAG" val=""/>
</p:tagLst>
</file>

<file path=ppt/tags/tag94.xml><?xml version="1.0" encoding="utf-8"?>
<p:tagLst xmlns:p="http://schemas.openxmlformats.org/presentationml/2006/main">
  <p:tag name="AS_UNIQUEID" val="192"/>
  <p:tag name="KSO_WM_BEAUTIFY_FLAG" val=""/>
</p:tagLst>
</file>

<file path=ppt/tags/tag95.xml><?xml version="1.0" encoding="utf-8"?>
<p:tagLst xmlns:p="http://schemas.openxmlformats.org/presentationml/2006/main">
  <p:tag name="AS_UNIQUEID" val="193"/>
  <p:tag name="KSO_WM_BEAUTIFY_FLAG" val=""/>
</p:tagLst>
</file>

<file path=ppt/tags/tag96.xml><?xml version="1.0" encoding="utf-8"?>
<p:tagLst xmlns:p="http://schemas.openxmlformats.org/presentationml/2006/main">
  <p:tag name="AS_UNIQUEID" val="194"/>
  <p:tag name="KSO_WM_BEAUTIFY_FLAG" val=""/>
</p:tagLst>
</file>

<file path=ppt/tags/tag97.xml><?xml version="1.0" encoding="utf-8"?>
<p:tagLst xmlns:p="http://schemas.openxmlformats.org/presentationml/2006/main">
  <p:tag name="AS_UNIQUEID" val="195"/>
  <p:tag name="KSO_WM_BEAUTIFY_FLAG" val=""/>
</p:tagLst>
</file>

<file path=ppt/tags/tag98.xml><?xml version="1.0" encoding="utf-8"?>
<p:tagLst xmlns:p="http://schemas.openxmlformats.org/presentationml/2006/main">
  <p:tag name="AS_UNIQUEID" val="196"/>
  <p:tag name="KSO_WM_BEAUTIFY_FLAG" val=""/>
</p:tagLst>
</file>

<file path=ppt/tags/tag99.xml><?xml version="1.0" encoding="utf-8"?>
<p:tagLst xmlns:p="http://schemas.openxmlformats.org/presentationml/2006/main">
  <p:tag name="AS_UNIQUEID" val="197"/>
  <p:tag name="KSO_WM_BEAUTIFY_FLAG" val=""/>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微软雅黑"/>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微软雅黑"/>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327</Paragraphs>
  <Slides>28</Slides>
  <Notes>0</Notes>
  <TotalTime>0</TotalTime>
  <HiddenSlides>0</HiddenSlides>
  <MMClips>0</MMClips>
  <ScaleCrop>0</ScaleCrop>
  <HeadingPairs>
    <vt:vector baseType="variant" size="6">
      <vt:variant>
        <vt:lpstr>Fonts used</vt:lpstr>
      </vt:variant>
      <vt:variant>
        <vt:i4>18</vt:i4>
      </vt:variant>
      <vt:variant>
        <vt:lpstr>Theme</vt:lpstr>
      </vt:variant>
      <vt:variant>
        <vt:i4>1</vt:i4>
      </vt:variant>
      <vt:variant>
        <vt:lpstr>Slide Titles</vt:lpstr>
      </vt:variant>
      <vt:variant>
        <vt:i4>28</vt:i4>
      </vt:variant>
    </vt:vector>
  </HeadingPairs>
  <TitlesOfParts>
    <vt:vector baseType="lpstr" size="47">
      <vt:lpstr>Arial</vt:lpstr>
      <vt:lpstr>Calibri</vt:lpstr>
      <vt:lpstr>微软雅黑</vt:lpstr>
      <vt:lpstr>宋体</vt:lpstr>
      <vt:lpstr>Lato</vt:lpstr>
      <vt:lpstr>楷体</vt:lpstr>
      <vt:lpstr>字魂59号-创粗黑</vt:lpstr>
      <vt:lpstr>Times New Roman</vt:lpstr>
      <vt:lpstr>黑体</vt:lpstr>
      <vt:lpstr>华文楷体</vt:lpstr>
      <vt:lpstr>华文中宋</vt:lpstr>
      <vt:lpstr>华文新魏</vt:lpstr>
      <vt:lpstr>Wingdings</vt:lpstr>
      <vt:lpstr>方正兰亭超细黑简体</vt:lpstr>
      <vt:lpstr>隶书</vt:lpstr>
      <vt:lpstr>幼圆</vt:lpstr>
      <vt:lpstr>楷体_GB2312</vt:lpstr>
      <vt:lpstr>方正粗黑宋简体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2024-08-19T09:25:56.631</cp:lastPrinted>
  <dcterms:created xsi:type="dcterms:W3CDTF">2024-08-19T09:25:56Z</dcterms:created>
  <dcterms:modified xsi:type="dcterms:W3CDTF">2024-08-19T01:25:56Z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