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xml" ContentType="application/vnd.openxmlformats-officedocument.presentationml.tags+xml"/>
  <Override PartName="/ppt/tags/tag430.xml" ContentType="application/vnd.openxmlformats-officedocument.presentationml.tags+xml"/>
  <Override PartName="/ppt/tags/tag431.xml" ContentType="application/vnd.openxmlformats-officedocument.presentationml.tags+xml"/>
  <Override PartName="/ppt/tags/tag432.xml" ContentType="application/vnd.openxmlformats-officedocument.presentationml.tags+xml"/>
  <Override PartName="/ppt/tags/tag433.xml" ContentType="application/vnd.openxmlformats-officedocument.presentationml.tags+xml"/>
  <Override PartName="/ppt/tags/tag434.xml" ContentType="application/vnd.openxmlformats-officedocument.presentationml.tags+xml"/>
  <Override PartName="/ppt/tags/tag435.xml" ContentType="application/vnd.openxmlformats-officedocument.presentationml.tags+xml"/>
  <Override PartName="/ppt/tags/tag436.xml" ContentType="application/vnd.openxmlformats-officedocument.presentationml.tags+xml"/>
  <Override PartName="/ppt/tags/tag437.xml" ContentType="application/vnd.openxmlformats-officedocument.presentationml.tags+xml"/>
  <Override PartName="/ppt/tags/tag438.xml" ContentType="application/vnd.openxmlformats-officedocument.presentationml.tags+xml"/>
  <Override PartName="/ppt/tags/tag439.xml" ContentType="application/vnd.openxmlformats-officedocument.presentationml.tags+xml"/>
  <Override PartName="/ppt/tags/tag44.xml" ContentType="application/vnd.openxmlformats-officedocument.presentationml.tags+xml"/>
  <Override PartName="/ppt/tags/tag440.xml" ContentType="application/vnd.openxmlformats-officedocument.presentationml.tags+xml"/>
  <Override PartName="/ppt/tags/tag441.xml" ContentType="application/vnd.openxmlformats-officedocument.presentationml.tags+xml"/>
  <Override PartName="/ppt/tags/tag442.xml" ContentType="application/vnd.openxmlformats-officedocument.presentationml.tags+xml"/>
  <Override PartName="/ppt/tags/tag443.xml" ContentType="application/vnd.openxmlformats-officedocument.presentationml.tags+xml"/>
  <Override PartName="/ppt/tags/tag444.xml" ContentType="application/vnd.openxmlformats-officedocument.presentationml.tags+xml"/>
  <Override PartName="/ppt/tags/tag445.xml" ContentType="application/vnd.openxmlformats-officedocument.presentationml.tags+xml"/>
  <Override PartName="/ppt/tags/tag446.xml" ContentType="application/vnd.openxmlformats-officedocument.presentationml.tags+xml"/>
  <Override PartName="/ppt/tags/tag447.xml" ContentType="application/vnd.openxmlformats-officedocument.presentationml.tags+xml"/>
  <Override PartName="/ppt/tags/tag448.xml" ContentType="application/vnd.openxmlformats-officedocument.presentationml.tags+xml"/>
  <Override PartName="/ppt/tags/tag449.xml" ContentType="application/vnd.openxmlformats-officedocument.presentationml.tags+xml"/>
  <Override PartName="/ppt/tags/tag45.xml" ContentType="application/vnd.openxmlformats-officedocument.presentationml.tags+xml"/>
  <Override PartName="/ppt/tags/tag450.xml" ContentType="application/vnd.openxmlformats-officedocument.presentationml.tags+xml"/>
  <Override PartName="/ppt/tags/tag451.xml" ContentType="application/vnd.openxmlformats-officedocument.presentationml.tags+xml"/>
  <Override PartName="/ppt/tags/tag452.xml" ContentType="application/vnd.openxmlformats-officedocument.presentationml.tags+xml"/>
  <Override PartName="/ppt/tags/tag453.xml" ContentType="application/vnd.openxmlformats-officedocument.presentationml.tags+xml"/>
  <Override PartName="/ppt/tags/tag454.xml" ContentType="application/vnd.openxmlformats-officedocument.presentationml.tags+xml"/>
  <Override PartName="/ppt/tags/tag455.xml" ContentType="application/vnd.openxmlformats-officedocument.presentationml.tags+xml"/>
  <Override PartName="/ppt/tags/tag456.xml" ContentType="application/vnd.openxmlformats-officedocument.presentationml.tags+xml"/>
  <Override PartName="/ppt/tags/tag457.xml" ContentType="application/vnd.openxmlformats-officedocument.presentationml.tags+xml"/>
  <Override PartName="/ppt/tags/tag458.xml" ContentType="application/vnd.openxmlformats-officedocument.presentationml.tags+xml"/>
  <Override PartName="/ppt/tags/tag459.xml" ContentType="application/vnd.openxmlformats-officedocument.presentationml.tags+xml"/>
  <Override PartName="/ppt/tags/tag46.xml" ContentType="application/vnd.openxmlformats-officedocument.presentationml.tags+xml"/>
  <Override PartName="/ppt/tags/tag460.xml" ContentType="application/vnd.openxmlformats-officedocument.presentationml.tags+xml"/>
  <Override PartName="/ppt/tags/tag461.xml" ContentType="application/vnd.openxmlformats-officedocument.presentationml.tags+xml"/>
  <Override PartName="/ppt/tags/tag462.xml" ContentType="application/vnd.openxmlformats-officedocument.presentationml.tags+xml"/>
  <Override PartName="/ppt/tags/tag463.xml" ContentType="application/vnd.openxmlformats-officedocument.presentationml.tags+xml"/>
  <Override PartName="/ppt/tags/tag464.xml" ContentType="application/vnd.openxmlformats-officedocument.presentationml.tags+xml"/>
  <Override PartName="/ppt/tags/tag465.xml" ContentType="application/vnd.openxmlformats-officedocument.presentationml.tags+xml"/>
  <Override PartName="/ppt/tags/tag466.xml" ContentType="application/vnd.openxmlformats-officedocument.presentationml.tags+xml"/>
  <Override PartName="/ppt/tags/tag467.xml" ContentType="application/vnd.openxmlformats-officedocument.presentationml.tags+xml"/>
  <Override PartName="/ppt/tags/tag468.xml" ContentType="application/vnd.openxmlformats-officedocument.presentationml.tags+xml"/>
  <Override PartName="/ppt/tags/tag469.xml" ContentType="application/vnd.openxmlformats-officedocument.presentationml.tags+xml"/>
  <Override PartName="/ppt/tags/tag47.xml" ContentType="application/vnd.openxmlformats-officedocument.presentationml.tags+xml"/>
  <Override PartName="/ppt/tags/tag470.xml" ContentType="application/vnd.openxmlformats-officedocument.presentationml.tags+xml"/>
  <Override PartName="/ppt/tags/tag471.xml" ContentType="application/vnd.openxmlformats-officedocument.presentationml.tags+xml"/>
  <Override PartName="/ppt/tags/tag472.xml" ContentType="application/vnd.openxmlformats-officedocument.presentationml.tags+xml"/>
  <Override PartName="/ppt/tags/tag473.xml" ContentType="application/vnd.openxmlformats-officedocument.presentationml.tags+xml"/>
  <Override PartName="/ppt/tags/tag474.xml" ContentType="application/vnd.openxmlformats-officedocument.presentationml.tags+xml"/>
  <Override PartName="/ppt/tags/tag475.xml" ContentType="application/vnd.openxmlformats-officedocument.presentationml.tags+xml"/>
  <Override PartName="/ppt/tags/tag476.xml" ContentType="application/vnd.openxmlformats-officedocument.presentationml.tags+xml"/>
  <Override PartName="/ppt/tags/tag477.xml" ContentType="application/vnd.openxmlformats-officedocument.presentationml.tags+xml"/>
  <Override PartName="/ppt/tags/tag478.xml" ContentType="application/vnd.openxmlformats-officedocument.presentationml.tags+xml"/>
  <Override PartName="/ppt/tags/tag479.xml" ContentType="application/vnd.openxmlformats-officedocument.presentationml.tags+xml"/>
  <Override PartName="/ppt/tags/tag48.xml" ContentType="application/vnd.openxmlformats-officedocument.presentationml.tags+xml"/>
  <Override PartName="/ppt/tags/tag480.xml" ContentType="application/vnd.openxmlformats-officedocument.presentationml.tags+xml"/>
  <Override PartName="/ppt/tags/tag481.xml" ContentType="application/vnd.openxmlformats-officedocument.presentationml.tags+xml"/>
  <Override PartName="/ppt/tags/tag482.xml" ContentType="application/vnd.openxmlformats-officedocument.presentationml.tags+xml"/>
  <Override PartName="/ppt/tags/tag483.xml" ContentType="application/vnd.openxmlformats-officedocument.presentationml.tags+xml"/>
  <Override PartName="/ppt/tags/tag484.xml" ContentType="application/vnd.openxmlformats-officedocument.presentationml.tags+xml"/>
  <Override PartName="/ppt/tags/tag485.xml" ContentType="application/vnd.openxmlformats-officedocument.presentationml.tags+xml"/>
  <Override PartName="/ppt/tags/tag486.xml" ContentType="application/vnd.openxmlformats-officedocument.presentationml.tags+xml"/>
  <Override PartName="/ppt/tags/tag487.xml" ContentType="application/vnd.openxmlformats-officedocument.presentationml.tags+xml"/>
  <Override PartName="/ppt/tags/tag488.xml" ContentType="application/vnd.openxmlformats-officedocument.presentationml.tags+xml"/>
  <Override PartName="/ppt/tags/tag489.xml" ContentType="application/vnd.openxmlformats-officedocument.presentationml.tags+xml"/>
  <Override PartName="/ppt/tags/tag49.xml" ContentType="application/vnd.openxmlformats-officedocument.presentationml.tags+xml"/>
  <Override PartName="/ppt/tags/tag490.xml" ContentType="application/vnd.openxmlformats-officedocument.presentationml.tags+xml"/>
  <Override PartName="/ppt/tags/tag491.xml" ContentType="application/vnd.openxmlformats-officedocument.presentationml.tags+xml"/>
  <Override PartName="/ppt/tags/tag492.xml" ContentType="application/vnd.openxmlformats-officedocument.presentationml.tags+xml"/>
  <Override PartName="/ppt/tags/tag493.xml" ContentType="application/vnd.openxmlformats-officedocument.presentationml.tags+xml"/>
  <Override PartName="/ppt/tags/tag494.xml" ContentType="application/vnd.openxmlformats-officedocument.presentationml.tags+xml"/>
  <Override PartName="/ppt/tags/tag495.xml" ContentType="application/vnd.openxmlformats-officedocument.presentationml.tags+xml"/>
  <Override PartName="/ppt/tags/tag496.xml" ContentType="application/vnd.openxmlformats-officedocument.presentationml.tags+xml"/>
  <Override PartName="/ppt/tags/tag497.xml" ContentType="application/vnd.openxmlformats-officedocument.presentationml.tags+xml"/>
  <Override PartName="/ppt/tags/tag498.xml" ContentType="application/vnd.openxmlformats-officedocument.presentationml.tags+xml"/>
  <Override PartName="/ppt/tags/tag49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3.3-->
<p:presentation xmlns:r="http://schemas.openxmlformats.org/officeDocument/2006/relationships" xmlns:a="http://schemas.openxmlformats.org/drawingml/2006/main" xmlns:p="http://schemas.openxmlformats.org/presentationml/2006/main">
  <p:sldMasterIdLst>
    <p:sldMasterId id="2147483648" r:id="rId2"/>
  </p:sldMasterIdLst>
  <p:sldIdLst>
    <p:sldId id="259" r:id="rId3"/>
    <p:sldId id="432" r:id="rId4"/>
    <p:sldId id="257" r:id="rId5"/>
    <p:sldId id="433" r:id="rId6"/>
    <p:sldId id="434" r:id="rId7"/>
    <p:sldId id="435" r:id="rId8"/>
    <p:sldId id="444" r:id="rId9"/>
    <p:sldId id="445" r:id="rId10"/>
    <p:sldId id="452" r:id="rId11"/>
    <p:sldId id="453" r:id="rId12"/>
    <p:sldId id="446" r:id="rId13"/>
    <p:sldId id="447" r:id="rId14"/>
    <p:sldId id="454" r:id="rId15"/>
    <p:sldId id="448" r:id="rId16"/>
    <p:sldId id="449" r:id="rId17"/>
    <p:sldId id="450" r:id="rId18"/>
    <p:sldId id="451" r:id="rId19"/>
    <p:sldId id="513" r:id="rId20"/>
    <p:sldId id="457" r:id="rId21"/>
    <p:sldId id="492" r:id="rId22"/>
    <p:sldId id="493" r:id="rId23"/>
    <p:sldId id="464" r:id="rId24"/>
    <p:sldId id="495" r:id="rId25"/>
    <p:sldId id="507" r:id="rId26"/>
    <p:sldId id="506" r:id="rId27"/>
    <p:sldId id="508" r:id="rId28"/>
    <p:sldId id="509" r:id="rId29"/>
    <p:sldId id="510" r:id="rId30"/>
  </p:sldIdLst>
  <p:sldSz cx="12192000" cy="6858000"/>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17" userDrawn="1">
          <p15:clr>
            <a:srgbClr val="A4A3A4"/>
          </p15:clr>
        </p15:guide>
        <p15:guide id="2" pos="3863" userDrawn="1">
          <p15:clr>
            <a:srgbClr val="A4A3A4"/>
          </p15:clr>
        </p15:guide>
      </p15:sldGuideLst>
    </p:ext>
  </p:extLst>
</p:presentation>
</file>

<file path=ppt/commentAuthors.xml><?xml version="1.0" encoding="utf-8"?>
<p:cmAuthorLst xmlns:p="http://schemas.openxmlformats.org/presentationml/2006/main">
  <p:cmAuthor id="1" name="一点 设计" initials="一点" lastIdx="0" clrIdx="0"/>
</p:cmAuthorLst>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116" d="100"/>
          <a:sy n="116" d="100"/>
        </p:scale>
        <p:origin x="-336" y="-96"/>
      </p:cViewPr>
      <p:guideLst>
        <p:guide orient="horz" pos="2217"/>
        <p:guide pos="3863"/>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commentAuthors" Target="commentAuthors.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slideMaster" Target="slideMasters/slideMaster1.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slide" Target="slides/slide27.xml" /><Relationship Id="rId3" Type="http://schemas.openxmlformats.org/officeDocument/2006/relationships/slide" Target="slides/slide1.xml" /><Relationship Id="rId30" Type="http://schemas.openxmlformats.org/officeDocument/2006/relationships/slide" Target="slides/slide28.xml" /><Relationship Id="rId31" Type="http://schemas.openxmlformats.org/officeDocument/2006/relationships/tags" Target="tags/tag499.xml" /><Relationship Id="rId32" Type="http://schemas.openxmlformats.org/officeDocument/2006/relationships/presProps" Target="presProps.xml" /><Relationship Id="rId33" Type="http://schemas.openxmlformats.org/officeDocument/2006/relationships/viewProps" Target="viewProps.xml" /><Relationship Id="rId34" Type="http://schemas.openxmlformats.org/officeDocument/2006/relationships/theme" Target="theme/theme1.xml" /><Relationship Id="rId35" Type="http://schemas.openxmlformats.org/officeDocument/2006/relationships/tableStyles" Target="tableStyles.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slideLayouts/_rels/slideLayout1.xml.rels>&#65279;<?xml version="1.0" encoding="utf-8" standalone="yes"?><Relationships xmlns="http://schemas.openxmlformats.org/package/2006/relationships"><Relationship Id="rId1" Type="http://schemas.openxmlformats.org/officeDocument/2006/relationships/tags" Target="../tags/tag1.xml" /><Relationship Id="rId2"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tags" Target="../tags/tag13.xml" /><Relationship Id="rId2"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tags" Target="../tags/tag14.xml" /><Relationship Id="rId2"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tags" Target="../tags/tag15.xml" /><Relationship Id="rId2" Type="http://schemas.openxmlformats.org/officeDocument/2006/relationships/tags" Target="../tags/tag16.xml" /><Relationship Id="rId3" Type="http://schemas.openxmlformats.org/officeDocument/2006/relationships/tags" Target="../tags/tag17.xml" /><Relationship Id="rId4" Type="http://schemas.openxmlformats.org/officeDocument/2006/relationships/tags" Target="../tags/tag18.xml" /><Relationship Id="rId5"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tags" Target="../tags/tag2.xml" /><Relationship Id="rId2"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tags" Target="../tags/tag3.xml" /><Relationship Id="rId2"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tags" Target="../tags/tag4.xml" /><Relationship Id="rId2"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tags" Target="../tags/tag5.xml" /><Relationship Id="rId2"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tags" Target="../tags/tag6.xml" /><Relationship Id="rId2"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tags" Target="../tags/tag7.xml" /><Relationship Id="rId2" Type="http://schemas.openxmlformats.org/officeDocument/2006/relationships/tags" Target="../tags/tag8.xml" /><Relationship Id="rId3" Type="http://schemas.openxmlformats.org/officeDocument/2006/relationships/tags" Target="../tags/tag9.xml" /><Relationship Id="rId4" Type="http://schemas.openxmlformats.org/officeDocument/2006/relationships/tags" Target="../tags/tag10.xml" /><Relationship Id="rId5"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tags" Target="../tags/tag11.xml" /><Relationship Id="rId2"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tags" Target="../tags/tag12.xml" /><Relationship Id="rId2"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custDataLst>
            <p:tags r:id="rId1"/>
          </p:custDataLst>
        </p:nvPr>
      </p:nvGrpSpPr>
      <p:grpSpPr>
        <a:xfrm>
          <a:off x="0" y="0"/>
          <a:ext cx="0" cy="0"/>
        </a:xfrm>
      </p:grpSpPr>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custDataLst>
            <p:tags r:id="rId1"/>
          </p:custDataLst>
        </p:nvPr>
      </p:nvGrpSpPr>
      <p:grpSpPr>
        <a:xfrm>
          <a:off x="0" y="0"/>
          <a:ext cx="0" cy="0"/>
        </a:xfrm>
      </p:grpSpPr>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custDataLst>
            <p:tags r:id="rId1"/>
          </p:custDataLst>
        </p:nvPr>
      </p:nvGrpSpPr>
      <p:grpSpPr>
        <a:xfrm>
          <a:off x="0" y="0"/>
          <a:ext cx="0" cy="0"/>
        </a:xfrm>
      </p:grpSpPr>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标题幻灯片">
    <p:spTree>
      <p:nvGrpSpPr>
        <p:cNvPr id="1" name=""/>
        <p:cNvGrpSpPr/>
        <p:nvPr>
          <p:custDataLst>
            <p:tags r:id="rId1"/>
          </p:custDataLst>
        </p:nvPr>
      </p:nvGrpSpPr>
      <p:grpSpPr>
        <a:xfrm>
          <a:off x="0" y="0"/>
          <a:ext cx="0" cy="0"/>
        </a:xfrm>
      </p:grpSpPr>
      <p:sp>
        <p:nvSpPr>
          <p:cNvPr id="2" name="日期占位符 1"/>
          <p:cNvSpPr>
            <a:spLocks noGrp="1"/>
          </p:cNvSpPr>
          <p:nvPr>
            <p:ph type="dt" sz="half" idx="10"/>
            <p:custDataLst>
              <p:tags r:id="rId2"/>
            </p:custDataLst>
          </p:nvPr>
        </p:nvSpPr>
        <p:spPr>
          <a:xfrm>
            <a:off x="838200" y="6356350"/>
            <a:ext cx="2743200" cy="365125"/>
          </a:xfr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Calibri"/>
              <a:ea typeface="宋体" panose="02010600030101010101" pitchFamily="2" charset="-122"/>
              <a:cs typeface="+mn-cs"/>
            </a:endParaRPr>
          </a:p>
        </p:txBody>
      </p:sp>
      <p:sp>
        <p:nvSpPr>
          <p:cNvPr id="3" name="页脚占位符 2"/>
          <p:cNvSpPr>
            <a:spLocks noGrp="1"/>
          </p:cNvSpPr>
          <p:nvPr>
            <p:ph type="ftr" sz="quarter" idx="11"/>
            <p:custDataLst>
              <p:tags r:id="rId3"/>
            </p:custDataLst>
          </p:nvPr>
        </p:nvSpPr>
        <p:spPr>
          <a:xfrm>
            <a:off x="4038600" y="6356350"/>
            <a:ext cx="4114800" cy="365125"/>
          </a:xfrm>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Calibri"/>
              <a:ea typeface="宋体" panose="02010600030101010101" pitchFamily="2" charset="-122"/>
              <a:cs typeface="+mn-cs"/>
            </a:endParaRPr>
          </a:p>
        </p:txBody>
      </p:sp>
      <p:sp>
        <p:nvSpPr>
          <p:cNvPr id="4" name="灯片编号占位符 3"/>
          <p:cNvSpPr>
            <a:spLocks noGrp="1"/>
          </p:cNvSpPr>
          <p:nvPr>
            <p:ph type="sldNum" sz="quarter" idx="12"/>
            <p:custDataLst>
              <p:tags r:id="rId4"/>
            </p:custDataLst>
          </p:nvPr>
        </p:nvSpPr>
        <p:spPr>
          <a:xfrm>
            <a:off x="8610600" y="6356350"/>
            <a:ext cx="2743200" cy="365125"/>
          </a:xfrm>
        </p:spPr>
        <p:txBody>
          <a:bodyPr/>
          <a:lstStyle/>
          <a:p>
            <a:pPr lvl="0" eaLnBrk="1" hangingPunct="1">
              <a:buNone/>
            </a:pPr>
            <a:fld id="{9A0DB2DC-4C9A-4742-B13C-FB6460FD3503}" type="slidenum">
              <a:rPr lang="en-US" altLang="en-US">
                <a:latin typeface="Calibri"/>
              </a:rPr>
              <a:t/>
            </a:fld>
            <a:endParaRPr lang="en-US" altLang="en-US">
              <a:latin typeface="Calibri"/>
            </a:endParaRPr>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custDataLst>
            <p:tags r:id="rId1"/>
          </p:custDataLst>
        </p:nvPr>
      </p:nvGrpSpPr>
      <p:grpSpPr>
        <a:xfrm>
          <a:off x="0" y="0"/>
          <a:ext cx="0" cy="0"/>
        </a:xfrm>
      </p:grpSpPr>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custDataLst>
            <p:tags r:id="rId1"/>
          </p:custDataLst>
        </p:nvPr>
      </p:nvGrpSpPr>
      <p:grpSpPr>
        <a:xfrm>
          <a:off x="0" y="0"/>
          <a:ext cx="0" cy="0"/>
        </a:xfrm>
      </p:grpSpPr>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custDataLst>
            <p:tags r:id="rId1"/>
          </p:custDataLst>
        </p:nvPr>
      </p:nvGrpSpPr>
      <p:grpSpPr>
        <a:xfrm>
          <a:off x="0" y="0"/>
          <a:ext cx="0" cy="0"/>
        </a:xfrm>
      </p:grpSpPr>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custDataLst>
            <p:tags r:id="rId1"/>
          </p:custDataLst>
        </p:nvPr>
      </p:nvGrpSpPr>
      <p:grpSpPr>
        <a:xfrm>
          <a:off x="0" y="0"/>
          <a:ext cx="0" cy="0"/>
        </a:xfrm>
      </p:grpSpPr>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custDataLst>
            <p:tags r:id="rId1"/>
          </p:custDataLst>
        </p:nvPr>
      </p:nvGrpSpPr>
      <p:grpSpPr>
        <a:xfrm>
          <a:off x="0" y="0"/>
          <a:ext cx="0" cy="0"/>
        </a:xfrm>
      </p:grpSpPr>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custDataLst>
            <p:tags r:id="rId1"/>
          </p:custDataLst>
        </p:nvPr>
      </p:nvGrpSpPr>
      <p:grpSpPr>
        <a:xfrm>
          <a:off x="0" y="0"/>
          <a:ext cx="0" cy="0"/>
        </a:xfrm>
      </p:grpSpPr>
      <p:sp>
        <p:nvSpPr>
          <p:cNvPr id="2" name="日期占位符 1"/>
          <p:cNvSpPr>
            <a:spLocks noGrp="1"/>
          </p:cNvSpPr>
          <p:nvPr>
            <p:ph type="dt" sz="half" idx="10"/>
            <p:custDataLst>
              <p:tags r:id="rId2"/>
            </p:custDataLst>
          </p:nvPr>
        </p:nvSpPr>
        <p:spPr>
          <a:xfrm>
            <a:off x="838200" y="6356352"/>
            <a:ext cx="2743200" cy="365125"/>
          </a:xfrm>
        </p:spPr>
        <p:txBody>
          <a:bodyPr/>
          <a:lstStyle/>
          <a:p>
            <a:fld id="{D997B5FA-0921-464F-AAE1-844C04324D75}" type="datetimeFigureOut">
              <a:rPr lang="zh-CN" altLang="en-US" smtClean="0"/>
              <a:t/>
            </a:fld>
            <a:endParaRPr lang="zh-CN" altLang="en-US"/>
          </a:p>
        </p:txBody>
      </p:sp>
      <p:sp>
        <p:nvSpPr>
          <p:cNvPr id="3" name="页脚占位符 2"/>
          <p:cNvSpPr>
            <a:spLocks noGrp="1"/>
          </p:cNvSpPr>
          <p:nvPr>
            <p:ph type="ftr" sz="quarter" idx="11"/>
            <p:custDataLst>
              <p:tags r:id="rId3"/>
            </p:custDataLst>
          </p:nvPr>
        </p:nvSpPr>
        <p:spPr>
          <a:xfrm>
            <a:off x="4038600" y="6356352"/>
            <a:ext cx="4114800" cy="365125"/>
          </a:xfrm>
        </p:spPr>
        <p:txBody>
          <a:bodyPr/>
          <a:lstStyle/>
          <a:p>
            <a:endParaRPr lang="zh-CN" altLang="en-US"/>
          </a:p>
        </p:txBody>
      </p:sp>
      <p:sp>
        <p:nvSpPr>
          <p:cNvPr id="4" name="灯片编号占位符 3"/>
          <p:cNvSpPr>
            <a:spLocks noGrp="1"/>
          </p:cNvSpPr>
          <p:nvPr>
            <p:ph type="sldNum" sz="quarter" idx="12"/>
            <p:custDataLst>
              <p:tags r:id="rId4"/>
            </p:custDataLst>
          </p:nvPr>
        </p:nvSpPr>
        <p:spPr>
          <a:xfrm>
            <a:off x="8610600" y="6356352"/>
            <a:ext cx="2743200" cy="365125"/>
          </a:xfrm>
        </p:spPr>
        <p:txBody>
          <a:bodyPr/>
          <a:lstStyle/>
          <a:p>
            <a:fld id="{565CE74E-AB26-4998-AD42-012C4C1AD076}" type="slidenum">
              <a:rPr lang="zh-CN" altLang="en-US" smtClean="0"/>
              <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custDataLst>
            <p:tags r:id="rId1"/>
          </p:custDataLst>
        </p:nvPr>
      </p:nvGrpSpPr>
      <p:grpSpPr>
        <a:xfrm>
          <a:off x="0" y="0"/>
          <a:ext cx="0" cy="0"/>
        </a:xfrm>
      </p:grpSpPr>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custDataLst>
            <p:tags r:id="rId1"/>
          </p:custDataLst>
        </p:nvPr>
      </p:nvGrpSpPr>
      <p:grpSpPr>
        <a:xfrm>
          <a:off x="0" y="0"/>
          <a:ext cx="0" cy="0"/>
        </a:xfrm>
      </p:grpSpPr>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ags" Target="../tags/tag19.xml" /><Relationship Id="rId14" Type="http://schemas.openxmlformats.org/officeDocument/2006/relationships/image" Target="../media/image1.png" /><Relationship Id="rId15" Type="http://schemas.openxmlformats.org/officeDocument/2006/relationships/tags" Target="../tags/tag20.xml" /><Relationship Id="rId16" Type="http://schemas.openxmlformats.org/officeDocument/2006/relationships/image" Target="file:///D:\qq&#25991;&#20214;\712321467\Image\C2C\Image2\%7b75232B38-A165-1FB7-499C-2E1C792CACB5%7d.png" TargetMode="External" /><Relationship Id="rId17" Type="http://schemas.openxmlformats.org/officeDocument/2006/relationships/image" Target="../media/image2.png" /><Relationship Id="rId18" Type="http://schemas.openxmlformats.org/officeDocument/2006/relationships/tags" Target="../tags/tag21.xml" /><Relationship Id="rId19" Type="http://schemas.openxmlformats.org/officeDocument/2006/relationships/image" Target="../media/image3.png" /><Relationship Id="rId2" Type="http://schemas.openxmlformats.org/officeDocument/2006/relationships/slideLayout" Target="../slideLayouts/slideLayout2.xml" /><Relationship Id="rId20" Type="http://schemas.openxmlformats.org/officeDocument/2006/relationships/theme" Target="../theme/theme1.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rotWithShape="0">
          <a:blip r:embed="rId19"/>
          <a:stretch>
            <a:fillRect/>
          </a:stretch>
        </a:blipFill>
        <a:effectLst/>
      </p:bgPr>
    </p:bg>
    <p:spTree>
      <p:nvGrpSpPr>
        <p:cNvPr id="1" name=""/>
        <p:cNvGrpSpPr/>
        <p:nvPr>
          <p:custDataLst>
            <p:tags r:id="rId13"/>
          </p:custDataLst>
        </p:nvPr>
      </p:nvGrpSpPr>
      <p:grpSpPr>
        <a:xfrm>
          <a:off x="0" y="0"/>
          <a:ext cx="0" cy="0"/>
        </a:xfrm>
      </p:grpSpPr>
      <p:pic>
        <p:nvPicPr>
          <p:cNvPr id="4" name="图片 3" descr="图片1"/>
          <p:cNvPicPr>
            <a:picLocks noChangeAspect="1"/>
          </p:cNvPicPr>
          <p:nvPr userDrawn="1">
            <p:custDataLst>
              <p:tags r:id="rId15"/>
            </p:custDataLst>
          </p:nvPr>
        </p:nvPicPr>
        <p:blipFill>
          <a:blip r:embed="rId14"/>
          <a:stretch>
            <a:fillRect/>
          </a:stretch>
        </p:blipFill>
        <p:spPr>
          <a:xfrm>
            <a:off x="10076815" y="0"/>
            <a:ext cx="2115185" cy="656590"/>
          </a:xfrm>
          <a:prstGeom prst="rect">
            <a:avLst/>
          </a:prstGeom>
        </p:spPr>
      </p:pic>
      <p:pic>
        <p:nvPicPr>
          <p:cNvPr id="5" name="图片 1073743875" descr="学科网 zxxk.com" title=""/>
          <p:cNvPicPr>
            <a:picLocks noChangeAspect="1"/>
          </p:cNvPicPr>
          <p:nvPr>
            <p:custDataLst>
              <p:tags r:id="rId18"/>
            </p:custDataLst>
          </p:nvPr>
        </p:nvPicPr>
        <p:blipFill>
          <a:blip r:embed="rId17" r:link="rId16"/>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tags" Target="../tags/tag27.xml" /><Relationship Id="rId2" Type="http://schemas.openxmlformats.org/officeDocument/2006/relationships/tags" Target="../tags/tag22.xml" /><Relationship Id="rId3" Type="http://schemas.openxmlformats.org/officeDocument/2006/relationships/image" Target="../media/image4.png" /><Relationship Id="rId4" Type="http://schemas.openxmlformats.org/officeDocument/2006/relationships/tags" Target="../tags/tag23.xml" /><Relationship Id="rId5" Type="http://schemas.openxmlformats.org/officeDocument/2006/relationships/image" Target="../media/image5.jpeg" /><Relationship Id="rId6" Type="http://schemas.openxmlformats.org/officeDocument/2006/relationships/tags" Target="../tags/tag24.xml" /><Relationship Id="rId7" Type="http://schemas.openxmlformats.org/officeDocument/2006/relationships/tags" Target="../tags/tag25.xml" /><Relationship Id="rId8" Type="http://schemas.openxmlformats.org/officeDocument/2006/relationships/tags" Target="../tags/tag26.xml" /><Relationship Id="rId9" Type="http://schemas.openxmlformats.org/officeDocument/2006/relationships/image" Target="../media/image6.pn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tags" Target="../tags/tag149.xml" /><Relationship Id="rId11" Type="http://schemas.openxmlformats.org/officeDocument/2006/relationships/tags" Target="../tags/tag150.xml" /><Relationship Id="rId12" Type="http://schemas.openxmlformats.org/officeDocument/2006/relationships/tags" Target="../tags/tag151.xml" /><Relationship Id="rId13" Type="http://schemas.openxmlformats.org/officeDocument/2006/relationships/tags" Target="../tags/tag152.xml" /><Relationship Id="rId14" Type="http://schemas.openxmlformats.org/officeDocument/2006/relationships/tags" Target="../tags/tag153.xml" /><Relationship Id="rId2" Type="http://schemas.openxmlformats.org/officeDocument/2006/relationships/tags" Target="../tags/tag141.xml" /><Relationship Id="rId3" Type="http://schemas.openxmlformats.org/officeDocument/2006/relationships/tags" Target="../tags/tag142.xml" /><Relationship Id="rId4" Type="http://schemas.openxmlformats.org/officeDocument/2006/relationships/tags" Target="../tags/tag143.xml" /><Relationship Id="rId5" Type="http://schemas.openxmlformats.org/officeDocument/2006/relationships/tags" Target="../tags/tag144.xml" /><Relationship Id="rId6" Type="http://schemas.openxmlformats.org/officeDocument/2006/relationships/tags" Target="../tags/tag145.xml" /><Relationship Id="rId7" Type="http://schemas.openxmlformats.org/officeDocument/2006/relationships/tags" Target="../tags/tag146.xml" /><Relationship Id="rId8" Type="http://schemas.openxmlformats.org/officeDocument/2006/relationships/tags" Target="../tags/tag147.xml" /><Relationship Id="rId9" Type="http://schemas.openxmlformats.org/officeDocument/2006/relationships/tags" Target="../tags/tag148.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tags" Target="../tags/tag161.xml" /><Relationship Id="rId11" Type="http://schemas.openxmlformats.org/officeDocument/2006/relationships/tags" Target="../tags/tag162.xml" /><Relationship Id="rId12" Type="http://schemas.openxmlformats.org/officeDocument/2006/relationships/tags" Target="../tags/tag163.xml" /><Relationship Id="rId13" Type="http://schemas.openxmlformats.org/officeDocument/2006/relationships/tags" Target="../tags/tag164.xml" /><Relationship Id="rId14" Type="http://schemas.openxmlformats.org/officeDocument/2006/relationships/tags" Target="../tags/tag165.xml" /><Relationship Id="rId15" Type="http://schemas.openxmlformats.org/officeDocument/2006/relationships/tags" Target="../tags/tag166.xml" /><Relationship Id="rId16" Type="http://schemas.openxmlformats.org/officeDocument/2006/relationships/tags" Target="../tags/tag167.xml" /><Relationship Id="rId17" Type="http://schemas.openxmlformats.org/officeDocument/2006/relationships/tags" Target="../tags/tag168.xml" /><Relationship Id="rId18" Type="http://schemas.openxmlformats.org/officeDocument/2006/relationships/tags" Target="../tags/tag169.xml" /><Relationship Id="rId19" Type="http://schemas.openxmlformats.org/officeDocument/2006/relationships/tags" Target="../tags/tag170.xml" /><Relationship Id="rId2" Type="http://schemas.openxmlformats.org/officeDocument/2006/relationships/tags" Target="../tags/tag154.xml" /><Relationship Id="rId20" Type="http://schemas.openxmlformats.org/officeDocument/2006/relationships/tags" Target="../tags/tag171.xml" /><Relationship Id="rId21" Type="http://schemas.openxmlformats.org/officeDocument/2006/relationships/tags" Target="../tags/tag172.xml" /><Relationship Id="rId22" Type="http://schemas.openxmlformats.org/officeDocument/2006/relationships/tags" Target="../tags/tag173.xml" /><Relationship Id="rId23" Type="http://schemas.openxmlformats.org/officeDocument/2006/relationships/tags" Target="../tags/tag174.xml" /><Relationship Id="rId24" Type="http://schemas.openxmlformats.org/officeDocument/2006/relationships/tags" Target="../tags/tag175.xml" /><Relationship Id="rId25" Type="http://schemas.openxmlformats.org/officeDocument/2006/relationships/tags" Target="../tags/tag176.xml" /><Relationship Id="rId26" Type="http://schemas.openxmlformats.org/officeDocument/2006/relationships/tags" Target="../tags/tag177.xml" /><Relationship Id="rId27" Type="http://schemas.openxmlformats.org/officeDocument/2006/relationships/tags" Target="../tags/tag178.xml" /><Relationship Id="rId28" Type="http://schemas.openxmlformats.org/officeDocument/2006/relationships/tags" Target="../tags/tag179.xml" /><Relationship Id="rId29" Type="http://schemas.openxmlformats.org/officeDocument/2006/relationships/tags" Target="../tags/tag180.xml" /><Relationship Id="rId3" Type="http://schemas.openxmlformats.org/officeDocument/2006/relationships/image" Target="../media/image8.png" /><Relationship Id="rId30" Type="http://schemas.openxmlformats.org/officeDocument/2006/relationships/tags" Target="../tags/tag181.xml" /><Relationship Id="rId31" Type="http://schemas.openxmlformats.org/officeDocument/2006/relationships/tags" Target="../tags/tag182.xml" /><Relationship Id="rId32" Type="http://schemas.openxmlformats.org/officeDocument/2006/relationships/tags" Target="../tags/tag183.xml" /><Relationship Id="rId33" Type="http://schemas.openxmlformats.org/officeDocument/2006/relationships/tags" Target="../tags/tag184.xml" /><Relationship Id="rId4" Type="http://schemas.openxmlformats.org/officeDocument/2006/relationships/tags" Target="../tags/tag155.xml" /><Relationship Id="rId5" Type="http://schemas.openxmlformats.org/officeDocument/2006/relationships/tags" Target="../tags/tag156.xml" /><Relationship Id="rId6" Type="http://schemas.openxmlformats.org/officeDocument/2006/relationships/tags" Target="../tags/tag157.xml" /><Relationship Id="rId7" Type="http://schemas.openxmlformats.org/officeDocument/2006/relationships/tags" Target="../tags/tag158.xml" /><Relationship Id="rId8" Type="http://schemas.openxmlformats.org/officeDocument/2006/relationships/tags" Target="../tags/tag159.xml" /><Relationship Id="rId9" Type="http://schemas.openxmlformats.org/officeDocument/2006/relationships/tags" Target="../tags/tag160.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tags" Target="../tags/tag192.xml" /><Relationship Id="rId11" Type="http://schemas.openxmlformats.org/officeDocument/2006/relationships/tags" Target="../tags/tag193.xml" /><Relationship Id="rId12" Type="http://schemas.openxmlformats.org/officeDocument/2006/relationships/tags" Target="../tags/tag194.xml" /><Relationship Id="rId13" Type="http://schemas.openxmlformats.org/officeDocument/2006/relationships/tags" Target="../tags/tag195.xml" /><Relationship Id="rId14" Type="http://schemas.openxmlformats.org/officeDocument/2006/relationships/tags" Target="../tags/tag196.xml" /><Relationship Id="rId15" Type="http://schemas.openxmlformats.org/officeDocument/2006/relationships/tags" Target="../tags/tag197.xml" /><Relationship Id="rId16" Type="http://schemas.openxmlformats.org/officeDocument/2006/relationships/tags" Target="../tags/tag198.xml" /><Relationship Id="rId17" Type="http://schemas.openxmlformats.org/officeDocument/2006/relationships/tags" Target="../tags/tag199.xml" /><Relationship Id="rId18" Type="http://schemas.openxmlformats.org/officeDocument/2006/relationships/tags" Target="../tags/tag200.xml" /><Relationship Id="rId19" Type="http://schemas.openxmlformats.org/officeDocument/2006/relationships/tags" Target="../tags/tag201.xml" /><Relationship Id="rId2" Type="http://schemas.openxmlformats.org/officeDocument/2006/relationships/tags" Target="../tags/tag185.xml" /><Relationship Id="rId20" Type="http://schemas.openxmlformats.org/officeDocument/2006/relationships/tags" Target="../tags/tag202.xml" /><Relationship Id="rId21" Type="http://schemas.openxmlformats.org/officeDocument/2006/relationships/tags" Target="../tags/tag203.xml" /><Relationship Id="rId22" Type="http://schemas.openxmlformats.org/officeDocument/2006/relationships/tags" Target="../tags/tag204.xml" /><Relationship Id="rId23" Type="http://schemas.openxmlformats.org/officeDocument/2006/relationships/tags" Target="../tags/tag205.xml" /><Relationship Id="rId24" Type="http://schemas.openxmlformats.org/officeDocument/2006/relationships/tags" Target="../tags/tag206.xml" /><Relationship Id="rId25" Type="http://schemas.openxmlformats.org/officeDocument/2006/relationships/tags" Target="../tags/tag207.xml" /><Relationship Id="rId26" Type="http://schemas.openxmlformats.org/officeDocument/2006/relationships/tags" Target="../tags/tag208.xml" /><Relationship Id="rId3" Type="http://schemas.openxmlformats.org/officeDocument/2006/relationships/image" Target="../media/image8.png" /><Relationship Id="rId4" Type="http://schemas.openxmlformats.org/officeDocument/2006/relationships/tags" Target="../tags/tag186.xml" /><Relationship Id="rId5" Type="http://schemas.openxmlformats.org/officeDocument/2006/relationships/tags" Target="../tags/tag187.xml" /><Relationship Id="rId6" Type="http://schemas.openxmlformats.org/officeDocument/2006/relationships/tags" Target="../tags/tag188.xml" /><Relationship Id="rId7" Type="http://schemas.openxmlformats.org/officeDocument/2006/relationships/tags" Target="../tags/tag189.xml" /><Relationship Id="rId8" Type="http://schemas.openxmlformats.org/officeDocument/2006/relationships/tags" Target="../tags/tag190.xml" /><Relationship Id="rId9" Type="http://schemas.openxmlformats.org/officeDocument/2006/relationships/tags" Target="../tags/tag191.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tags" Target="../tags/tag217.xml" /><Relationship Id="rId2" Type="http://schemas.openxmlformats.org/officeDocument/2006/relationships/tags" Target="../tags/tag209.xml" /><Relationship Id="rId3" Type="http://schemas.openxmlformats.org/officeDocument/2006/relationships/tags" Target="../tags/tag210.xml" /><Relationship Id="rId4" Type="http://schemas.openxmlformats.org/officeDocument/2006/relationships/tags" Target="../tags/tag211.xml" /><Relationship Id="rId5" Type="http://schemas.openxmlformats.org/officeDocument/2006/relationships/tags" Target="../tags/tag212.xml" /><Relationship Id="rId6" Type="http://schemas.openxmlformats.org/officeDocument/2006/relationships/tags" Target="../tags/tag213.xml" /><Relationship Id="rId7" Type="http://schemas.openxmlformats.org/officeDocument/2006/relationships/tags" Target="../tags/tag214.xml" /><Relationship Id="rId8" Type="http://schemas.openxmlformats.org/officeDocument/2006/relationships/tags" Target="../tags/tag215.xml" /><Relationship Id="rId9" Type="http://schemas.openxmlformats.org/officeDocument/2006/relationships/tags" Target="../tags/tag216.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tags" Target="../tags/tag226.xml" /><Relationship Id="rId11" Type="http://schemas.openxmlformats.org/officeDocument/2006/relationships/tags" Target="../tags/tag227.xml" /><Relationship Id="rId12" Type="http://schemas.openxmlformats.org/officeDocument/2006/relationships/tags" Target="../tags/tag228.xml" /><Relationship Id="rId13" Type="http://schemas.openxmlformats.org/officeDocument/2006/relationships/tags" Target="../tags/tag229.xml" /><Relationship Id="rId14" Type="http://schemas.openxmlformats.org/officeDocument/2006/relationships/tags" Target="../tags/tag230.xml" /><Relationship Id="rId15" Type="http://schemas.openxmlformats.org/officeDocument/2006/relationships/tags" Target="../tags/tag231.xml" /><Relationship Id="rId16" Type="http://schemas.openxmlformats.org/officeDocument/2006/relationships/tags" Target="../tags/tag232.xml" /><Relationship Id="rId17" Type="http://schemas.openxmlformats.org/officeDocument/2006/relationships/tags" Target="../tags/tag233.xml" /><Relationship Id="rId18" Type="http://schemas.openxmlformats.org/officeDocument/2006/relationships/tags" Target="../tags/tag234.xml" /><Relationship Id="rId19" Type="http://schemas.openxmlformats.org/officeDocument/2006/relationships/tags" Target="../tags/tag235.xml" /><Relationship Id="rId2" Type="http://schemas.openxmlformats.org/officeDocument/2006/relationships/tags" Target="../tags/tag218.xml" /><Relationship Id="rId3" Type="http://schemas.openxmlformats.org/officeDocument/2006/relationships/tags" Target="../tags/tag219.xml" /><Relationship Id="rId4" Type="http://schemas.openxmlformats.org/officeDocument/2006/relationships/tags" Target="../tags/tag220.xml" /><Relationship Id="rId5" Type="http://schemas.openxmlformats.org/officeDocument/2006/relationships/tags" Target="../tags/tag221.xml" /><Relationship Id="rId6" Type="http://schemas.openxmlformats.org/officeDocument/2006/relationships/tags" Target="../tags/tag222.xml" /><Relationship Id="rId7" Type="http://schemas.openxmlformats.org/officeDocument/2006/relationships/tags" Target="../tags/tag223.xml" /><Relationship Id="rId8" Type="http://schemas.openxmlformats.org/officeDocument/2006/relationships/tags" Target="../tags/tag224.xml" /><Relationship Id="rId9" Type="http://schemas.openxmlformats.org/officeDocument/2006/relationships/tags" Target="../tags/tag225.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tags" Target="../tags/tag243.xml" /><Relationship Id="rId11" Type="http://schemas.openxmlformats.org/officeDocument/2006/relationships/tags" Target="../tags/tag244.xml" /><Relationship Id="rId12" Type="http://schemas.openxmlformats.org/officeDocument/2006/relationships/tags" Target="../tags/tag245.xml" /><Relationship Id="rId13" Type="http://schemas.openxmlformats.org/officeDocument/2006/relationships/tags" Target="../tags/tag246.xml" /><Relationship Id="rId14" Type="http://schemas.openxmlformats.org/officeDocument/2006/relationships/tags" Target="../tags/tag247.xml" /><Relationship Id="rId15" Type="http://schemas.openxmlformats.org/officeDocument/2006/relationships/tags" Target="../tags/tag248.xml" /><Relationship Id="rId16" Type="http://schemas.openxmlformats.org/officeDocument/2006/relationships/tags" Target="../tags/tag249.xml" /><Relationship Id="rId17" Type="http://schemas.openxmlformats.org/officeDocument/2006/relationships/tags" Target="../tags/tag250.xml" /><Relationship Id="rId18" Type="http://schemas.openxmlformats.org/officeDocument/2006/relationships/tags" Target="../tags/tag251.xml" /><Relationship Id="rId19" Type="http://schemas.openxmlformats.org/officeDocument/2006/relationships/tags" Target="../tags/tag252.xml" /><Relationship Id="rId2" Type="http://schemas.openxmlformats.org/officeDocument/2006/relationships/tags" Target="../tags/tag236.xml" /><Relationship Id="rId20" Type="http://schemas.openxmlformats.org/officeDocument/2006/relationships/tags" Target="../tags/tag253.xml" /><Relationship Id="rId3" Type="http://schemas.openxmlformats.org/officeDocument/2006/relationships/image" Target="../media/image8.png" /><Relationship Id="rId4" Type="http://schemas.openxmlformats.org/officeDocument/2006/relationships/tags" Target="../tags/tag237.xml" /><Relationship Id="rId5" Type="http://schemas.openxmlformats.org/officeDocument/2006/relationships/tags" Target="../tags/tag238.xml" /><Relationship Id="rId6" Type="http://schemas.openxmlformats.org/officeDocument/2006/relationships/tags" Target="../tags/tag239.xml" /><Relationship Id="rId7" Type="http://schemas.openxmlformats.org/officeDocument/2006/relationships/tags" Target="../tags/tag240.xml" /><Relationship Id="rId8" Type="http://schemas.openxmlformats.org/officeDocument/2006/relationships/tags" Target="../tags/tag241.xml" /><Relationship Id="rId9" Type="http://schemas.openxmlformats.org/officeDocument/2006/relationships/tags" Target="../tags/tag242.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tags" Target="../tags/tag261.xml" /><Relationship Id="rId11" Type="http://schemas.openxmlformats.org/officeDocument/2006/relationships/tags" Target="../tags/tag262.xml" /><Relationship Id="rId12" Type="http://schemas.openxmlformats.org/officeDocument/2006/relationships/tags" Target="../tags/tag263.xml" /><Relationship Id="rId13" Type="http://schemas.openxmlformats.org/officeDocument/2006/relationships/tags" Target="../tags/tag264.xml" /><Relationship Id="rId14" Type="http://schemas.openxmlformats.org/officeDocument/2006/relationships/tags" Target="../tags/tag265.xml" /><Relationship Id="rId15" Type="http://schemas.openxmlformats.org/officeDocument/2006/relationships/tags" Target="../tags/tag266.xml" /><Relationship Id="rId16" Type="http://schemas.openxmlformats.org/officeDocument/2006/relationships/tags" Target="../tags/tag267.xml" /><Relationship Id="rId17" Type="http://schemas.openxmlformats.org/officeDocument/2006/relationships/tags" Target="../tags/tag268.xml" /><Relationship Id="rId18" Type="http://schemas.openxmlformats.org/officeDocument/2006/relationships/tags" Target="../tags/tag269.xml" /><Relationship Id="rId19" Type="http://schemas.openxmlformats.org/officeDocument/2006/relationships/tags" Target="../tags/tag270.xml" /><Relationship Id="rId2" Type="http://schemas.openxmlformats.org/officeDocument/2006/relationships/tags" Target="../tags/tag254.xml" /><Relationship Id="rId20" Type="http://schemas.openxmlformats.org/officeDocument/2006/relationships/tags" Target="../tags/tag271.xml" /><Relationship Id="rId21" Type="http://schemas.openxmlformats.org/officeDocument/2006/relationships/tags" Target="../tags/tag272.xml" /><Relationship Id="rId22" Type="http://schemas.openxmlformats.org/officeDocument/2006/relationships/tags" Target="../tags/tag273.xml" /><Relationship Id="rId23" Type="http://schemas.openxmlformats.org/officeDocument/2006/relationships/tags" Target="../tags/tag274.xml" /><Relationship Id="rId24" Type="http://schemas.openxmlformats.org/officeDocument/2006/relationships/tags" Target="../tags/tag275.xml" /><Relationship Id="rId25" Type="http://schemas.openxmlformats.org/officeDocument/2006/relationships/tags" Target="../tags/tag276.xml" /><Relationship Id="rId26" Type="http://schemas.openxmlformats.org/officeDocument/2006/relationships/tags" Target="../tags/tag277.xml" /><Relationship Id="rId27" Type="http://schemas.openxmlformats.org/officeDocument/2006/relationships/tags" Target="../tags/tag278.xml" /><Relationship Id="rId28" Type="http://schemas.openxmlformats.org/officeDocument/2006/relationships/tags" Target="../tags/tag279.xml" /><Relationship Id="rId29" Type="http://schemas.openxmlformats.org/officeDocument/2006/relationships/tags" Target="../tags/tag280.xml" /><Relationship Id="rId3" Type="http://schemas.openxmlformats.org/officeDocument/2006/relationships/image" Target="../media/image8.png" /><Relationship Id="rId30" Type="http://schemas.openxmlformats.org/officeDocument/2006/relationships/tags" Target="../tags/tag281.xml" /><Relationship Id="rId31" Type="http://schemas.openxmlformats.org/officeDocument/2006/relationships/tags" Target="../tags/tag282.xml" /><Relationship Id="rId4" Type="http://schemas.openxmlformats.org/officeDocument/2006/relationships/tags" Target="../tags/tag255.xml" /><Relationship Id="rId5" Type="http://schemas.openxmlformats.org/officeDocument/2006/relationships/tags" Target="../tags/tag256.xml" /><Relationship Id="rId6" Type="http://schemas.openxmlformats.org/officeDocument/2006/relationships/tags" Target="../tags/tag257.xml" /><Relationship Id="rId7" Type="http://schemas.openxmlformats.org/officeDocument/2006/relationships/tags" Target="../tags/tag258.xml" /><Relationship Id="rId8" Type="http://schemas.openxmlformats.org/officeDocument/2006/relationships/tags" Target="../tags/tag259.xml" /><Relationship Id="rId9" Type="http://schemas.openxmlformats.org/officeDocument/2006/relationships/tags" Target="../tags/tag260.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tags" Target="../tags/tag290.xml" /><Relationship Id="rId11" Type="http://schemas.openxmlformats.org/officeDocument/2006/relationships/tags" Target="../tags/tag291.xml" /><Relationship Id="rId12" Type="http://schemas.openxmlformats.org/officeDocument/2006/relationships/tags" Target="../tags/tag292.xml" /><Relationship Id="rId13" Type="http://schemas.openxmlformats.org/officeDocument/2006/relationships/tags" Target="../tags/tag293.xml" /><Relationship Id="rId14" Type="http://schemas.openxmlformats.org/officeDocument/2006/relationships/tags" Target="../tags/tag294.xml" /><Relationship Id="rId15" Type="http://schemas.openxmlformats.org/officeDocument/2006/relationships/tags" Target="../tags/tag295.xml" /><Relationship Id="rId16" Type="http://schemas.openxmlformats.org/officeDocument/2006/relationships/tags" Target="../tags/tag296.xml" /><Relationship Id="rId2" Type="http://schemas.openxmlformats.org/officeDocument/2006/relationships/tags" Target="../tags/tag283.xml" /><Relationship Id="rId3" Type="http://schemas.openxmlformats.org/officeDocument/2006/relationships/image" Target="../media/image8.png" /><Relationship Id="rId4" Type="http://schemas.openxmlformats.org/officeDocument/2006/relationships/tags" Target="../tags/tag284.xml" /><Relationship Id="rId5" Type="http://schemas.openxmlformats.org/officeDocument/2006/relationships/tags" Target="../tags/tag285.xml" /><Relationship Id="rId6" Type="http://schemas.openxmlformats.org/officeDocument/2006/relationships/tags" Target="../tags/tag286.xml" /><Relationship Id="rId7" Type="http://schemas.openxmlformats.org/officeDocument/2006/relationships/tags" Target="../tags/tag287.xml" /><Relationship Id="rId8" Type="http://schemas.openxmlformats.org/officeDocument/2006/relationships/tags" Target="../tags/tag288.xml" /><Relationship Id="rId9" Type="http://schemas.openxmlformats.org/officeDocument/2006/relationships/tags" Target="../tags/tag289.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297.xml" /><Relationship Id="rId3" Type="http://schemas.openxmlformats.org/officeDocument/2006/relationships/tags" Target="../tags/tag298.xml" /><Relationship Id="rId4" Type="http://schemas.openxmlformats.org/officeDocument/2006/relationships/tags" Target="../tags/tag299.xml" /><Relationship Id="rId5" Type="http://schemas.openxmlformats.org/officeDocument/2006/relationships/tags" Target="../tags/tag300.xml" /><Relationship Id="rId6" Type="http://schemas.openxmlformats.org/officeDocument/2006/relationships/tags" Target="../tags/tag301.xml" /><Relationship Id="rId7" Type="http://schemas.openxmlformats.org/officeDocument/2006/relationships/tags" Target="../tags/tag302.xml" /><Relationship Id="rId8" Type="http://schemas.openxmlformats.org/officeDocument/2006/relationships/tags" Target="../tags/tag303.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tags" Target="../tags/tag312.xml" /><Relationship Id="rId11" Type="http://schemas.openxmlformats.org/officeDocument/2006/relationships/tags" Target="../tags/tag313.xml" /><Relationship Id="rId12" Type="http://schemas.openxmlformats.org/officeDocument/2006/relationships/tags" Target="../tags/tag314.xml" /><Relationship Id="rId13" Type="http://schemas.openxmlformats.org/officeDocument/2006/relationships/tags" Target="../tags/tag315.xml" /><Relationship Id="rId14" Type="http://schemas.openxmlformats.org/officeDocument/2006/relationships/tags" Target="../tags/tag316.xml" /><Relationship Id="rId15" Type="http://schemas.openxmlformats.org/officeDocument/2006/relationships/tags" Target="../tags/tag317.xml" /><Relationship Id="rId16" Type="http://schemas.openxmlformats.org/officeDocument/2006/relationships/tags" Target="../tags/tag318.xml" /><Relationship Id="rId17" Type="http://schemas.openxmlformats.org/officeDocument/2006/relationships/tags" Target="../tags/tag319.xml" /><Relationship Id="rId18" Type="http://schemas.openxmlformats.org/officeDocument/2006/relationships/tags" Target="../tags/tag320.xml" /><Relationship Id="rId19" Type="http://schemas.openxmlformats.org/officeDocument/2006/relationships/tags" Target="../tags/tag321.xml" /><Relationship Id="rId2" Type="http://schemas.openxmlformats.org/officeDocument/2006/relationships/tags" Target="../tags/tag304.xml" /><Relationship Id="rId20" Type="http://schemas.openxmlformats.org/officeDocument/2006/relationships/tags" Target="../tags/tag322.xml" /><Relationship Id="rId21" Type="http://schemas.openxmlformats.org/officeDocument/2006/relationships/tags" Target="../tags/tag323.xml" /><Relationship Id="rId22" Type="http://schemas.openxmlformats.org/officeDocument/2006/relationships/tags" Target="../tags/tag324.xml" /><Relationship Id="rId23" Type="http://schemas.openxmlformats.org/officeDocument/2006/relationships/tags" Target="../tags/tag325.xml" /><Relationship Id="rId24" Type="http://schemas.openxmlformats.org/officeDocument/2006/relationships/tags" Target="../tags/tag326.xml" /><Relationship Id="rId25" Type="http://schemas.openxmlformats.org/officeDocument/2006/relationships/tags" Target="../tags/tag327.xml" /><Relationship Id="rId26" Type="http://schemas.openxmlformats.org/officeDocument/2006/relationships/tags" Target="../tags/tag328.xml" /><Relationship Id="rId27" Type="http://schemas.openxmlformats.org/officeDocument/2006/relationships/tags" Target="../tags/tag329.xml" /><Relationship Id="rId28" Type="http://schemas.openxmlformats.org/officeDocument/2006/relationships/tags" Target="../tags/tag330.xml" /><Relationship Id="rId29" Type="http://schemas.openxmlformats.org/officeDocument/2006/relationships/tags" Target="../tags/tag331.xml" /><Relationship Id="rId3" Type="http://schemas.openxmlformats.org/officeDocument/2006/relationships/tags" Target="../tags/tag305.xml" /><Relationship Id="rId30" Type="http://schemas.openxmlformats.org/officeDocument/2006/relationships/tags" Target="../tags/tag332.xml" /><Relationship Id="rId31" Type="http://schemas.openxmlformats.org/officeDocument/2006/relationships/tags" Target="../tags/tag333.xml" /><Relationship Id="rId32" Type="http://schemas.openxmlformats.org/officeDocument/2006/relationships/tags" Target="../tags/tag334.xml" /><Relationship Id="rId33" Type="http://schemas.openxmlformats.org/officeDocument/2006/relationships/tags" Target="../tags/tag335.xml" /><Relationship Id="rId4" Type="http://schemas.openxmlformats.org/officeDocument/2006/relationships/tags" Target="../tags/tag306.xml" /><Relationship Id="rId5" Type="http://schemas.openxmlformats.org/officeDocument/2006/relationships/tags" Target="../tags/tag307.xml" /><Relationship Id="rId6" Type="http://schemas.openxmlformats.org/officeDocument/2006/relationships/tags" Target="../tags/tag308.xml" /><Relationship Id="rId7" Type="http://schemas.openxmlformats.org/officeDocument/2006/relationships/tags" Target="../tags/tag309.xml" /><Relationship Id="rId8" Type="http://schemas.openxmlformats.org/officeDocument/2006/relationships/tags" Target="../tags/tag310.xml" /><Relationship Id="rId9" Type="http://schemas.openxmlformats.org/officeDocument/2006/relationships/tags" Target="../tags/tag311.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28.xml" /><Relationship Id="rId3" Type="http://schemas.openxmlformats.org/officeDocument/2006/relationships/tags" Target="../tags/tag29.xml" /><Relationship Id="rId4" Type="http://schemas.openxmlformats.org/officeDocument/2006/relationships/tags" Target="../tags/tag30.xml" /><Relationship Id="rId5" Type="http://schemas.openxmlformats.org/officeDocument/2006/relationships/tags" Target="../tags/tag31.xml" /><Relationship Id="rId6" Type="http://schemas.openxmlformats.org/officeDocument/2006/relationships/tags" Target="../tags/tag32.xml" /><Relationship Id="rId7" Type="http://schemas.openxmlformats.org/officeDocument/2006/relationships/tags" Target="../tags/tag33.xml" /><Relationship Id="rId8" Type="http://schemas.openxmlformats.org/officeDocument/2006/relationships/tags" Target="../tags/tag34.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2.xml" /><Relationship Id="rId10" Type="http://schemas.openxmlformats.org/officeDocument/2006/relationships/tags" Target="../tags/tag344.xml" /><Relationship Id="rId11" Type="http://schemas.openxmlformats.org/officeDocument/2006/relationships/tags" Target="../tags/tag345.xml" /><Relationship Id="rId2" Type="http://schemas.openxmlformats.org/officeDocument/2006/relationships/tags" Target="../tags/tag336.xml" /><Relationship Id="rId3" Type="http://schemas.openxmlformats.org/officeDocument/2006/relationships/tags" Target="../tags/tag337.xml" /><Relationship Id="rId4" Type="http://schemas.openxmlformats.org/officeDocument/2006/relationships/tags" Target="../tags/tag338.xml" /><Relationship Id="rId5" Type="http://schemas.openxmlformats.org/officeDocument/2006/relationships/tags" Target="../tags/tag339.xml" /><Relationship Id="rId6" Type="http://schemas.openxmlformats.org/officeDocument/2006/relationships/tags" Target="../tags/tag340.xml" /><Relationship Id="rId7" Type="http://schemas.openxmlformats.org/officeDocument/2006/relationships/tags" Target="../tags/tag341.xml" /><Relationship Id="rId8" Type="http://schemas.openxmlformats.org/officeDocument/2006/relationships/tags" Target="../tags/tag342.xml" /><Relationship Id="rId9" Type="http://schemas.openxmlformats.org/officeDocument/2006/relationships/tags" Target="../tags/tag343.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tags" Target="../tags/tag346.xml" /><Relationship Id="rId3" Type="http://schemas.openxmlformats.org/officeDocument/2006/relationships/tags" Target="../tags/tag347.xml" /><Relationship Id="rId4" Type="http://schemas.openxmlformats.org/officeDocument/2006/relationships/tags" Target="../tags/tag348.xml" /><Relationship Id="rId5" Type="http://schemas.openxmlformats.org/officeDocument/2006/relationships/tags" Target="../tags/tag349.xml" /><Relationship Id="rId6" Type="http://schemas.openxmlformats.org/officeDocument/2006/relationships/tags" Target="../tags/tag350.xml" /><Relationship Id="rId7" Type="http://schemas.openxmlformats.org/officeDocument/2006/relationships/tags" Target="../tags/tag351.xml" /><Relationship Id="rId8" Type="http://schemas.openxmlformats.org/officeDocument/2006/relationships/tags" Target="../tags/tag352.xml" /><Relationship Id="rId9" Type="http://schemas.openxmlformats.org/officeDocument/2006/relationships/tags" Target="../tags/tag353.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354.xml" /><Relationship Id="rId3" Type="http://schemas.openxmlformats.org/officeDocument/2006/relationships/tags" Target="../tags/tag355.xml" /><Relationship Id="rId4" Type="http://schemas.openxmlformats.org/officeDocument/2006/relationships/tags" Target="../tags/tag356.xml" /><Relationship Id="rId5" Type="http://schemas.openxmlformats.org/officeDocument/2006/relationships/tags" Target="../tags/tag357.xml" /><Relationship Id="rId6" Type="http://schemas.openxmlformats.org/officeDocument/2006/relationships/tags" Target="../tags/tag358.xml" /><Relationship Id="rId7" Type="http://schemas.openxmlformats.org/officeDocument/2006/relationships/tags" Target="../tags/tag359.xml" /><Relationship Id="rId8" Type="http://schemas.openxmlformats.org/officeDocument/2006/relationships/tags" Target="../tags/tag360.xml" /><Relationship Id="rId9" Type="http://schemas.openxmlformats.org/officeDocument/2006/relationships/tags" Target="../tags/tag361.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8.xml" /><Relationship Id="rId10" Type="http://schemas.openxmlformats.org/officeDocument/2006/relationships/tags" Target="../tags/tag370.xml" /><Relationship Id="rId11" Type="http://schemas.openxmlformats.org/officeDocument/2006/relationships/tags" Target="../tags/tag371.xml" /><Relationship Id="rId12" Type="http://schemas.openxmlformats.org/officeDocument/2006/relationships/tags" Target="../tags/tag372.xml" /><Relationship Id="rId13" Type="http://schemas.openxmlformats.org/officeDocument/2006/relationships/tags" Target="../tags/tag373.xml" /><Relationship Id="rId14" Type="http://schemas.openxmlformats.org/officeDocument/2006/relationships/tags" Target="../tags/tag374.xml" /><Relationship Id="rId15" Type="http://schemas.openxmlformats.org/officeDocument/2006/relationships/tags" Target="../tags/tag375.xml" /><Relationship Id="rId16" Type="http://schemas.openxmlformats.org/officeDocument/2006/relationships/tags" Target="../tags/tag376.xml" /><Relationship Id="rId17" Type="http://schemas.openxmlformats.org/officeDocument/2006/relationships/tags" Target="../tags/tag377.xml" /><Relationship Id="rId18" Type="http://schemas.openxmlformats.org/officeDocument/2006/relationships/tags" Target="../tags/tag378.xml" /><Relationship Id="rId19" Type="http://schemas.openxmlformats.org/officeDocument/2006/relationships/tags" Target="../tags/tag379.xml" /><Relationship Id="rId2" Type="http://schemas.openxmlformats.org/officeDocument/2006/relationships/tags" Target="../tags/tag362.xml" /><Relationship Id="rId20" Type="http://schemas.openxmlformats.org/officeDocument/2006/relationships/tags" Target="../tags/tag380.xml" /><Relationship Id="rId21" Type="http://schemas.openxmlformats.org/officeDocument/2006/relationships/tags" Target="../tags/tag381.xml" /><Relationship Id="rId22" Type="http://schemas.openxmlformats.org/officeDocument/2006/relationships/tags" Target="../tags/tag382.xml" /><Relationship Id="rId23" Type="http://schemas.openxmlformats.org/officeDocument/2006/relationships/image" Target="../media/image9.png" /><Relationship Id="rId24" Type="http://schemas.openxmlformats.org/officeDocument/2006/relationships/tags" Target="../tags/tag383.xml" /><Relationship Id="rId25" Type="http://schemas.openxmlformats.org/officeDocument/2006/relationships/tags" Target="../tags/tag384.xml" /><Relationship Id="rId26" Type="http://schemas.openxmlformats.org/officeDocument/2006/relationships/tags" Target="../tags/tag385.xml" /><Relationship Id="rId27" Type="http://schemas.openxmlformats.org/officeDocument/2006/relationships/tags" Target="../tags/tag386.xml" /><Relationship Id="rId28" Type="http://schemas.openxmlformats.org/officeDocument/2006/relationships/tags" Target="../tags/tag387.xml" /><Relationship Id="rId29" Type="http://schemas.openxmlformats.org/officeDocument/2006/relationships/tags" Target="../tags/tag388.xml" /><Relationship Id="rId3" Type="http://schemas.openxmlformats.org/officeDocument/2006/relationships/tags" Target="../tags/tag363.xml" /><Relationship Id="rId4" Type="http://schemas.openxmlformats.org/officeDocument/2006/relationships/tags" Target="../tags/tag364.xml" /><Relationship Id="rId5" Type="http://schemas.openxmlformats.org/officeDocument/2006/relationships/tags" Target="../tags/tag365.xml" /><Relationship Id="rId6" Type="http://schemas.openxmlformats.org/officeDocument/2006/relationships/tags" Target="../tags/tag366.xml" /><Relationship Id="rId7" Type="http://schemas.openxmlformats.org/officeDocument/2006/relationships/tags" Target="../tags/tag367.xml" /><Relationship Id="rId8" Type="http://schemas.openxmlformats.org/officeDocument/2006/relationships/tags" Target="../tags/tag368.xml" /><Relationship Id="rId9" Type="http://schemas.openxmlformats.org/officeDocument/2006/relationships/tags" Target="../tags/tag369.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8.xml" /><Relationship Id="rId10" Type="http://schemas.openxmlformats.org/officeDocument/2006/relationships/tags" Target="../tags/tag397.xml" /><Relationship Id="rId11" Type="http://schemas.openxmlformats.org/officeDocument/2006/relationships/tags" Target="../tags/tag398.xml" /><Relationship Id="rId12" Type="http://schemas.openxmlformats.org/officeDocument/2006/relationships/tags" Target="../tags/tag399.xml" /><Relationship Id="rId13" Type="http://schemas.openxmlformats.org/officeDocument/2006/relationships/tags" Target="../tags/tag400.xml" /><Relationship Id="rId14" Type="http://schemas.openxmlformats.org/officeDocument/2006/relationships/tags" Target="../tags/tag401.xml" /><Relationship Id="rId15" Type="http://schemas.openxmlformats.org/officeDocument/2006/relationships/tags" Target="../tags/tag402.xml" /><Relationship Id="rId16" Type="http://schemas.openxmlformats.org/officeDocument/2006/relationships/tags" Target="../tags/tag403.xml" /><Relationship Id="rId2" Type="http://schemas.openxmlformats.org/officeDocument/2006/relationships/tags" Target="../tags/tag389.xml" /><Relationship Id="rId3" Type="http://schemas.openxmlformats.org/officeDocument/2006/relationships/tags" Target="../tags/tag390.xml" /><Relationship Id="rId4" Type="http://schemas.openxmlformats.org/officeDocument/2006/relationships/tags" Target="../tags/tag391.xml" /><Relationship Id="rId5" Type="http://schemas.openxmlformats.org/officeDocument/2006/relationships/tags" Target="../tags/tag392.xml" /><Relationship Id="rId6" Type="http://schemas.openxmlformats.org/officeDocument/2006/relationships/tags" Target="../tags/tag393.xml" /><Relationship Id="rId7" Type="http://schemas.openxmlformats.org/officeDocument/2006/relationships/tags" Target="../tags/tag394.xml" /><Relationship Id="rId8" Type="http://schemas.openxmlformats.org/officeDocument/2006/relationships/tags" Target="../tags/tag395.xml" /><Relationship Id="rId9" Type="http://schemas.openxmlformats.org/officeDocument/2006/relationships/tags" Target="../tags/tag396.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8.xml" /><Relationship Id="rId10" Type="http://schemas.openxmlformats.org/officeDocument/2006/relationships/tags" Target="../tags/tag412.xml" /><Relationship Id="rId11" Type="http://schemas.openxmlformats.org/officeDocument/2006/relationships/tags" Target="../tags/tag413.xml" /><Relationship Id="rId12" Type="http://schemas.openxmlformats.org/officeDocument/2006/relationships/tags" Target="../tags/tag414.xml" /><Relationship Id="rId13" Type="http://schemas.openxmlformats.org/officeDocument/2006/relationships/tags" Target="../tags/tag415.xml" /><Relationship Id="rId14" Type="http://schemas.openxmlformats.org/officeDocument/2006/relationships/tags" Target="../tags/tag416.xml" /><Relationship Id="rId15" Type="http://schemas.openxmlformats.org/officeDocument/2006/relationships/tags" Target="../tags/tag417.xml" /><Relationship Id="rId16" Type="http://schemas.openxmlformats.org/officeDocument/2006/relationships/tags" Target="../tags/tag418.xml" /><Relationship Id="rId17" Type="http://schemas.openxmlformats.org/officeDocument/2006/relationships/tags" Target="../tags/tag419.xml" /><Relationship Id="rId18" Type="http://schemas.openxmlformats.org/officeDocument/2006/relationships/tags" Target="../tags/tag420.xml" /><Relationship Id="rId19" Type="http://schemas.openxmlformats.org/officeDocument/2006/relationships/tags" Target="../tags/tag421.xml" /><Relationship Id="rId2" Type="http://schemas.openxmlformats.org/officeDocument/2006/relationships/tags" Target="../tags/tag404.xml" /><Relationship Id="rId20" Type="http://schemas.openxmlformats.org/officeDocument/2006/relationships/tags" Target="../tags/tag422.xml" /><Relationship Id="rId3" Type="http://schemas.openxmlformats.org/officeDocument/2006/relationships/tags" Target="../tags/tag405.xml" /><Relationship Id="rId4" Type="http://schemas.openxmlformats.org/officeDocument/2006/relationships/tags" Target="../tags/tag406.xml" /><Relationship Id="rId5" Type="http://schemas.openxmlformats.org/officeDocument/2006/relationships/tags" Target="../tags/tag407.xml" /><Relationship Id="rId6" Type="http://schemas.openxmlformats.org/officeDocument/2006/relationships/tags" Target="../tags/tag408.xml" /><Relationship Id="rId7" Type="http://schemas.openxmlformats.org/officeDocument/2006/relationships/tags" Target="../tags/tag409.xml" /><Relationship Id="rId8" Type="http://schemas.openxmlformats.org/officeDocument/2006/relationships/tags" Target="../tags/tag410.xml" /><Relationship Id="rId9" Type="http://schemas.openxmlformats.org/officeDocument/2006/relationships/tags" Target="../tags/tag411.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8.xml" /><Relationship Id="rId10" Type="http://schemas.openxmlformats.org/officeDocument/2006/relationships/tags" Target="../tags/tag431.xml" /><Relationship Id="rId11" Type="http://schemas.openxmlformats.org/officeDocument/2006/relationships/tags" Target="../tags/tag432.xml" /><Relationship Id="rId12" Type="http://schemas.openxmlformats.org/officeDocument/2006/relationships/tags" Target="../tags/tag433.xml" /><Relationship Id="rId13" Type="http://schemas.openxmlformats.org/officeDocument/2006/relationships/tags" Target="../tags/tag434.xml" /><Relationship Id="rId14" Type="http://schemas.openxmlformats.org/officeDocument/2006/relationships/tags" Target="../tags/tag435.xml" /><Relationship Id="rId15" Type="http://schemas.openxmlformats.org/officeDocument/2006/relationships/tags" Target="../tags/tag436.xml" /><Relationship Id="rId16" Type="http://schemas.openxmlformats.org/officeDocument/2006/relationships/tags" Target="../tags/tag437.xml" /><Relationship Id="rId17" Type="http://schemas.openxmlformats.org/officeDocument/2006/relationships/tags" Target="../tags/tag438.xml" /><Relationship Id="rId18" Type="http://schemas.openxmlformats.org/officeDocument/2006/relationships/tags" Target="../tags/tag439.xml" /><Relationship Id="rId19" Type="http://schemas.openxmlformats.org/officeDocument/2006/relationships/image" Target="../media/image10.png" /><Relationship Id="rId2" Type="http://schemas.openxmlformats.org/officeDocument/2006/relationships/tags" Target="../tags/tag423.xml" /><Relationship Id="rId20" Type="http://schemas.openxmlformats.org/officeDocument/2006/relationships/tags" Target="../tags/tag440.xml" /><Relationship Id="rId3" Type="http://schemas.openxmlformats.org/officeDocument/2006/relationships/tags" Target="../tags/tag424.xml" /><Relationship Id="rId4" Type="http://schemas.openxmlformats.org/officeDocument/2006/relationships/tags" Target="../tags/tag425.xml" /><Relationship Id="rId5" Type="http://schemas.openxmlformats.org/officeDocument/2006/relationships/tags" Target="../tags/tag426.xml" /><Relationship Id="rId6" Type="http://schemas.openxmlformats.org/officeDocument/2006/relationships/tags" Target="../tags/tag427.xml" /><Relationship Id="rId7" Type="http://schemas.openxmlformats.org/officeDocument/2006/relationships/tags" Target="../tags/tag428.xml" /><Relationship Id="rId8" Type="http://schemas.openxmlformats.org/officeDocument/2006/relationships/tags" Target="../tags/tag429.xml" /><Relationship Id="rId9" Type="http://schemas.openxmlformats.org/officeDocument/2006/relationships/tags" Target="../tags/tag430.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8.xml" /><Relationship Id="rId10" Type="http://schemas.openxmlformats.org/officeDocument/2006/relationships/tags" Target="../tags/tag449.xml" /><Relationship Id="rId11" Type="http://schemas.openxmlformats.org/officeDocument/2006/relationships/tags" Target="../tags/tag450.xml" /><Relationship Id="rId12" Type="http://schemas.openxmlformats.org/officeDocument/2006/relationships/tags" Target="../tags/tag451.xml" /><Relationship Id="rId13" Type="http://schemas.openxmlformats.org/officeDocument/2006/relationships/tags" Target="../tags/tag452.xml" /><Relationship Id="rId2" Type="http://schemas.openxmlformats.org/officeDocument/2006/relationships/tags" Target="../tags/tag441.xml" /><Relationship Id="rId3" Type="http://schemas.openxmlformats.org/officeDocument/2006/relationships/tags" Target="../tags/tag442.xml" /><Relationship Id="rId4" Type="http://schemas.openxmlformats.org/officeDocument/2006/relationships/tags" Target="../tags/tag443.xml" /><Relationship Id="rId5" Type="http://schemas.openxmlformats.org/officeDocument/2006/relationships/tags" Target="../tags/tag444.xml" /><Relationship Id="rId6" Type="http://schemas.openxmlformats.org/officeDocument/2006/relationships/tags" Target="../tags/tag445.xml" /><Relationship Id="rId7" Type="http://schemas.openxmlformats.org/officeDocument/2006/relationships/tags" Target="../tags/tag446.xml" /><Relationship Id="rId8" Type="http://schemas.openxmlformats.org/officeDocument/2006/relationships/tags" Target="../tags/tag447.xml" /><Relationship Id="rId9" Type="http://schemas.openxmlformats.org/officeDocument/2006/relationships/tags" Target="../tags/tag448.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8.xml" /><Relationship Id="rId10" Type="http://schemas.openxmlformats.org/officeDocument/2006/relationships/tags" Target="../tags/tag461.xml" /><Relationship Id="rId11" Type="http://schemas.openxmlformats.org/officeDocument/2006/relationships/tags" Target="../tags/tag462.xml" /><Relationship Id="rId12" Type="http://schemas.openxmlformats.org/officeDocument/2006/relationships/tags" Target="../tags/tag463.xml" /><Relationship Id="rId13" Type="http://schemas.openxmlformats.org/officeDocument/2006/relationships/tags" Target="../tags/tag464.xml" /><Relationship Id="rId14" Type="http://schemas.openxmlformats.org/officeDocument/2006/relationships/tags" Target="../tags/tag465.xml" /><Relationship Id="rId15" Type="http://schemas.openxmlformats.org/officeDocument/2006/relationships/tags" Target="../tags/tag466.xml" /><Relationship Id="rId16" Type="http://schemas.openxmlformats.org/officeDocument/2006/relationships/tags" Target="../tags/tag467.xml" /><Relationship Id="rId17" Type="http://schemas.openxmlformats.org/officeDocument/2006/relationships/tags" Target="../tags/tag468.xml" /><Relationship Id="rId18" Type="http://schemas.openxmlformats.org/officeDocument/2006/relationships/tags" Target="../tags/tag469.xml" /><Relationship Id="rId19" Type="http://schemas.openxmlformats.org/officeDocument/2006/relationships/tags" Target="../tags/tag470.xml" /><Relationship Id="rId2" Type="http://schemas.openxmlformats.org/officeDocument/2006/relationships/tags" Target="../tags/tag453.xml" /><Relationship Id="rId20" Type="http://schemas.openxmlformats.org/officeDocument/2006/relationships/tags" Target="../tags/tag471.xml" /><Relationship Id="rId21" Type="http://schemas.openxmlformats.org/officeDocument/2006/relationships/tags" Target="../tags/tag472.xml" /><Relationship Id="rId22" Type="http://schemas.openxmlformats.org/officeDocument/2006/relationships/tags" Target="../tags/tag473.xml" /><Relationship Id="rId23" Type="http://schemas.openxmlformats.org/officeDocument/2006/relationships/tags" Target="../tags/tag474.xml" /><Relationship Id="rId24" Type="http://schemas.openxmlformats.org/officeDocument/2006/relationships/tags" Target="../tags/tag475.xml" /><Relationship Id="rId25" Type="http://schemas.openxmlformats.org/officeDocument/2006/relationships/tags" Target="../tags/tag476.xml" /><Relationship Id="rId26" Type="http://schemas.openxmlformats.org/officeDocument/2006/relationships/tags" Target="../tags/tag477.xml" /><Relationship Id="rId27" Type="http://schemas.openxmlformats.org/officeDocument/2006/relationships/tags" Target="../tags/tag478.xml" /><Relationship Id="rId28" Type="http://schemas.openxmlformats.org/officeDocument/2006/relationships/tags" Target="../tags/tag479.xml" /><Relationship Id="rId29" Type="http://schemas.openxmlformats.org/officeDocument/2006/relationships/tags" Target="../tags/tag480.xml" /><Relationship Id="rId3" Type="http://schemas.openxmlformats.org/officeDocument/2006/relationships/tags" Target="../tags/tag454.xml" /><Relationship Id="rId30" Type="http://schemas.openxmlformats.org/officeDocument/2006/relationships/tags" Target="../tags/tag481.xml" /><Relationship Id="rId31" Type="http://schemas.openxmlformats.org/officeDocument/2006/relationships/tags" Target="../tags/tag482.xml" /><Relationship Id="rId32" Type="http://schemas.openxmlformats.org/officeDocument/2006/relationships/tags" Target="../tags/tag483.xml" /><Relationship Id="rId33" Type="http://schemas.openxmlformats.org/officeDocument/2006/relationships/tags" Target="../tags/tag484.xml" /><Relationship Id="rId34" Type="http://schemas.openxmlformats.org/officeDocument/2006/relationships/tags" Target="../tags/tag485.xml" /><Relationship Id="rId35" Type="http://schemas.openxmlformats.org/officeDocument/2006/relationships/tags" Target="../tags/tag486.xml" /><Relationship Id="rId36" Type="http://schemas.openxmlformats.org/officeDocument/2006/relationships/tags" Target="../tags/tag487.xml" /><Relationship Id="rId37" Type="http://schemas.openxmlformats.org/officeDocument/2006/relationships/tags" Target="../tags/tag488.xml" /><Relationship Id="rId38" Type="http://schemas.openxmlformats.org/officeDocument/2006/relationships/tags" Target="../tags/tag489.xml" /><Relationship Id="rId39" Type="http://schemas.openxmlformats.org/officeDocument/2006/relationships/tags" Target="../tags/tag490.xml" /><Relationship Id="rId4" Type="http://schemas.openxmlformats.org/officeDocument/2006/relationships/tags" Target="../tags/tag455.xml" /><Relationship Id="rId40" Type="http://schemas.openxmlformats.org/officeDocument/2006/relationships/tags" Target="../tags/tag491.xml" /><Relationship Id="rId41" Type="http://schemas.openxmlformats.org/officeDocument/2006/relationships/tags" Target="../tags/tag492.xml" /><Relationship Id="rId42" Type="http://schemas.openxmlformats.org/officeDocument/2006/relationships/tags" Target="../tags/tag493.xml" /><Relationship Id="rId43" Type="http://schemas.openxmlformats.org/officeDocument/2006/relationships/tags" Target="../tags/tag494.xml" /><Relationship Id="rId44" Type="http://schemas.openxmlformats.org/officeDocument/2006/relationships/tags" Target="../tags/tag495.xml" /><Relationship Id="rId45" Type="http://schemas.openxmlformats.org/officeDocument/2006/relationships/tags" Target="../tags/tag496.xml" /><Relationship Id="rId46" Type="http://schemas.openxmlformats.org/officeDocument/2006/relationships/tags" Target="../tags/tag497.xml" /><Relationship Id="rId47" Type="http://schemas.openxmlformats.org/officeDocument/2006/relationships/tags" Target="../tags/tag498.xml" /><Relationship Id="rId5" Type="http://schemas.openxmlformats.org/officeDocument/2006/relationships/tags" Target="../tags/tag456.xml" /><Relationship Id="rId6" Type="http://schemas.openxmlformats.org/officeDocument/2006/relationships/tags" Target="../tags/tag457.xml" /><Relationship Id="rId7" Type="http://schemas.openxmlformats.org/officeDocument/2006/relationships/tags" Target="../tags/tag458.xml" /><Relationship Id="rId8" Type="http://schemas.openxmlformats.org/officeDocument/2006/relationships/tags" Target="../tags/tag459.xml" /><Relationship Id="rId9" Type="http://schemas.openxmlformats.org/officeDocument/2006/relationships/tags" Target="../tags/tag460.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tags" Target="../tags/tag43.xml" /><Relationship Id="rId11" Type="http://schemas.openxmlformats.org/officeDocument/2006/relationships/tags" Target="../tags/tag44.xml" /><Relationship Id="rId12" Type="http://schemas.openxmlformats.org/officeDocument/2006/relationships/tags" Target="../tags/tag45.xml" /><Relationship Id="rId13" Type="http://schemas.openxmlformats.org/officeDocument/2006/relationships/tags" Target="../tags/tag46.xml" /><Relationship Id="rId14" Type="http://schemas.openxmlformats.org/officeDocument/2006/relationships/tags" Target="../tags/tag47.xml" /><Relationship Id="rId15" Type="http://schemas.openxmlformats.org/officeDocument/2006/relationships/image" Target="../media/image7.jpeg" /><Relationship Id="rId16" Type="http://schemas.openxmlformats.org/officeDocument/2006/relationships/tags" Target="../tags/tag48.xml" /><Relationship Id="rId2" Type="http://schemas.openxmlformats.org/officeDocument/2006/relationships/tags" Target="../tags/tag35.xml" /><Relationship Id="rId3" Type="http://schemas.openxmlformats.org/officeDocument/2006/relationships/tags" Target="../tags/tag36.xml" /><Relationship Id="rId4" Type="http://schemas.openxmlformats.org/officeDocument/2006/relationships/tags" Target="../tags/tag37.xml" /><Relationship Id="rId5" Type="http://schemas.openxmlformats.org/officeDocument/2006/relationships/tags" Target="../tags/tag38.xml" /><Relationship Id="rId6" Type="http://schemas.openxmlformats.org/officeDocument/2006/relationships/tags" Target="../tags/tag39.xml" /><Relationship Id="rId7" Type="http://schemas.openxmlformats.org/officeDocument/2006/relationships/tags" Target="../tags/tag40.xml" /><Relationship Id="rId8" Type="http://schemas.openxmlformats.org/officeDocument/2006/relationships/tags" Target="../tags/tag41.xml" /><Relationship Id="rId9" Type="http://schemas.openxmlformats.org/officeDocument/2006/relationships/tags" Target="../tags/tag42.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49.xml" /><Relationship Id="rId3" Type="http://schemas.openxmlformats.org/officeDocument/2006/relationships/tags" Target="../tags/tag50.xml" /><Relationship Id="rId4" Type="http://schemas.openxmlformats.org/officeDocument/2006/relationships/tags" Target="../tags/tag51.xml" /><Relationship Id="rId5" Type="http://schemas.openxmlformats.org/officeDocument/2006/relationships/tags" Target="../tags/tag52.xml" /><Relationship Id="rId6" Type="http://schemas.openxmlformats.org/officeDocument/2006/relationships/tags" Target="../tags/tag53.xml" /><Relationship Id="rId7" Type="http://schemas.openxmlformats.org/officeDocument/2006/relationships/tags" Target="../tags/tag54.xml" /><Relationship Id="rId8" Type="http://schemas.openxmlformats.org/officeDocument/2006/relationships/tags" Target="../tags/tag55.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56.xml" /><Relationship Id="rId3" Type="http://schemas.openxmlformats.org/officeDocument/2006/relationships/tags" Target="../tags/tag57.xml" /><Relationship Id="rId4" Type="http://schemas.openxmlformats.org/officeDocument/2006/relationships/tags" Target="../tags/tag58.xml" /><Relationship Id="rId5" Type="http://schemas.openxmlformats.org/officeDocument/2006/relationships/tags" Target="../tags/tag59.xml" /><Relationship Id="rId6" Type="http://schemas.openxmlformats.org/officeDocument/2006/relationships/tags" Target="../tags/tag60.xml" /><Relationship Id="rId7" Type="http://schemas.openxmlformats.org/officeDocument/2006/relationships/tags" Target="../tags/tag61.xml" /><Relationship Id="rId8" Type="http://schemas.openxmlformats.org/officeDocument/2006/relationships/tags" Target="../tags/tag62.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tags" Target="../tags/tag71.xml" /><Relationship Id="rId11" Type="http://schemas.openxmlformats.org/officeDocument/2006/relationships/tags" Target="../tags/tag72.xml" /><Relationship Id="rId12" Type="http://schemas.openxmlformats.org/officeDocument/2006/relationships/tags" Target="../tags/tag73.xml" /><Relationship Id="rId13" Type="http://schemas.openxmlformats.org/officeDocument/2006/relationships/tags" Target="../tags/tag74.xml" /><Relationship Id="rId14" Type="http://schemas.openxmlformats.org/officeDocument/2006/relationships/tags" Target="../tags/tag75.xml" /><Relationship Id="rId15" Type="http://schemas.openxmlformats.org/officeDocument/2006/relationships/tags" Target="../tags/tag76.xml" /><Relationship Id="rId16" Type="http://schemas.openxmlformats.org/officeDocument/2006/relationships/tags" Target="../tags/tag77.xml" /><Relationship Id="rId17" Type="http://schemas.openxmlformats.org/officeDocument/2006/relationships/tags" Target="../tags/tag78.xml" /><Relationship Id="rId18" Type="http://schemas.openxmlformats.org/officeDocument/2006/relationships/tags" Target="../tags/tag79.xml" /><Relationship Id="rId19" Type="http://schemas.openxmlformats.org/officeDocument/2006/relationships/tags" Target="../tags/tag80.xml" /><Relationship Id="rId2" Type="http://schemas.openxmlformats.org/officeDocument/2006/relationships/tags" Target="../tags/tag63.xml" /><Relationship Id="rId20" Type="http://schemas.openxmlformats.org/officeDocument/2006/relationships/tags" Target="../tags/tag81.xml" /><Relationship Id="rId21" Type="http://schemas.openxmlformats.org/officeDocument/2006/relationships/tags" Target="../tags/tag82.xml" /><Relationship Id="rId22" Type="http://schemas.openxmlformats.org/officeDocument/2006/relationships/tags" Target="../tags/tag83.xml" /><Relationship Id="rId23" Type="http://schemas.openxmlformats.org/officeDocument/2006/relationships/tags" Target="../tags/tag84.xml" /><Relationship Id="rId24" Type="http://schemas.openxmlformats.org/officeDocument/2006/relationships/tags" Target="../tags/tag85.xml" /><Relationship Id="rId3" Type="http://schemas.openxmlformats.org/officeDocument/2006/relationships/tags" Target="../tags/tag64.xml" /><Relationship Id="rId4" Type="http://schemas.openxmlformats.org/officeDocument/2006/relationships/tags" Target="../tags/tag65.xml" /><Relationship Id="rId5" Type="http://schemas.openxmlformats.org/officeDocument/2006/relationships/tags" Target="../tags/tag66.xml" /><Relationship Id="rId6" Type="http://schemas.openxmlformats.org/officeDocument/2006/relationships/tags" Target="../tags/tag67.xml" /><Relationship Id="rId7" Type="http://schemas.openxmlformats.org/officeDocument/2006/relationships/tags" Target="../tags/tag68.xml" /><Relationship Id="rId8" Type="http://schemas.openxmlformats.org/officeDocument/2006/relationships/tags" Target="../tags/tag69.xml" /><Relationship Id="rId9" Type="http://schemas.openxmlformats.org/officeDocument/2006/relationships/tags" Target="../tags/tag70.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tags" Target="../tags/tag93.xml" /><Relationship Id="rId11" Type="http://schemas.openxmlformats.org/officeDocument/2006/relationships/tags" Target="../tags/tag94.xml" /><Relationship Id="rId12" Type="http://schemas.openxmlformats.org/officeDocument/2006/relationships/tags" Target="../tags/tag95.xml" /><Relationship Id="rId13" Type="http://schemas.openxmlformats.org/officeDocument/2006/relationships/tags" Target="../tags/tag96.xml" /><Relationship Id="rId14" Type="http://schemas.openxmlformats.org/officeDocument/2006/relationships/tags" Target="../tags/tag97.xml" /><Relationship Id="rId15" Type="http://schemas.openxmlformats.org/officeDocument/2006/relationships/tags" Target="../tags/tag98.xml" /><Relationship Id="rId16" Type="http://schemas.openxmlformats.org/officeDocument/2006/relationships/tags" Target="../tags/tag99.xml" /><Relationship Id="rId17" Type="http://schemas.openxmlformats.org/officeDocument/2006/relationships/tags" Target="../tags/tag100.xml" /><Relationship Id="rId18" Type="http://schemas.openxmlformats.org/officeDocument/2006/relationships/tags" Target="../tags/tag101.xml" /><Relationship Id="rId19" Type="http://schemas.openxmlformats.org/officeDocument/2006/relationships/tags" Target="../tags/tag102.xml" /><Relationship Id="rId2" Type="http://schemas.openxmlformats.org/officeDocument/2006/relationships/tags" Target="../tags/tag86.xml" /><Relationship Id="rId20" Type="http://schemas.openxmlformats.org/officeDocument/2006/relationships/tags" Target="../tags/tag103.xml" /><Relationship Id="rId21" Type="http://schemas.openxmlformats.org/officeDocument/2006/relationships/tags" Target="../tags/tag104.xml" /><Relationship Id="rId22" Type="http://schemas.openxmlformats.org/officeDocument/2006/relationships/tags" Target="../tags/tag105.xml" /><Relationship Id="rId23" Type="http://schemas.openxmlformats.org/officeDocument/2006/relationships/tags" Target="../tags/tag106.xml" /><Relationship Id="rId24" Type="http://schemas.openxmlformats.org/officeDocument/2006/relationships/tags" Target="../tags/tag107.xml" /><Relationship Id="rId3" Type="http://schemas.openxmlformats.org/officeDocument/2006/relationships/image" Target="../media/image8.png" /><Relationship Id="rId4" Type="http://schemas.openxmlformats.org/officeDocument/2006/relationships/tags" Target="../tags/tag87.xml" /><Relationship Id="rId5" Type="http://schemas.openxmlformats.org/officeDocument/2006/relationships/tags" Target="../tags/tag88.xml" /><Relationship Id="rId6" Type="http://schemas.openxmlformats.org/officeDocument/2006/relationships/tags" Target="../tags/tag89.xml" /><Relationship Id="rId7" Type="http://schemas.openxmlformats.org/officeDocument/2006/relationships/tags" Target="../tags/tag90.xml" /><Relationship Id="rId8" Type="http://schemas.openxmlformats.org/officeDocument/2006/relationships/tags" Target="../tags/tag91.xml" /><Relationship Id="rId9" Type="http://schemas.openxmlformats.org/officeDocument/2006/relationships/tags" Target="../tags/tag92.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tags" Target="../tags/tag115.xml" /><Relationship Id="rId11" Type="http://schemas.openxmlformats.org/officeDocument/2006/relationships/tags" Target="../tags/tag116.xml" /><Relationship Id="rId12" Type="http://schemas.openxmlformats.org/officeDocument/2006/relationships/tags" Target="../tags/tag117.xml" /><Relationship Id="rId13" Type="http://schemas.openxmlformats.org/officeDocument/2006/relationships/tags" Target="../tags/tag118.xml" /><Relationship Id="rId14" Type="http://schemas.openxmlformats.org/officeDocument/2006/relationships/tags" Target="../tags/tag119.xml" /><Relationship Id="rId15" Type="http://schemas.openxmlformats.org/officeDocument/2006/relationships/tags" Target="../tags/tag120.xml" /><Relationship Id="rId16" Type="http://schemas.openxmlformats.org/officeDocument/2006/relationships/tags" Target="../tags/tag121.xml" /><Relationship Id="rId17" Type="http://schemas.openxmlformats.org/officeDocument/2006/relationships/tags" Target="../tags/tag122.xml" /><Relationship Id="rId18" Type="http://schemas.openxmlformats.org/officeDocument/2006/relationships/tags" Target="../tags/tag123.xml" /><Relationship Id="rId19" Type="http://schemas.openxmlformats.org/officeDocument/2006/relationships/tags" Target="../tags/tag124.xml" /><Relationship Id="rId2" Type="http://schemas.openxmlformats.org/officeDocument/2006/relationships/tags" Target="../tags/tag108.xml" /><Relationship Id="rId20" Type="http://schemas.openxmlformats.org/officeDocument/2006/relationships/tags" Target="../tags/tag125.xml" /><Relationship Id="rId3" Type="http://schemas.openxmlformats.org/officeDocument/2006/relationships/image" Target="../media/image8.png" /><Relationship Id="rId4" Type="http://schemas.openxmlformats.org/officeDocument/2006/relationships/tags" Target="../tags/tag109.xml" /><Relationship Id="rId5" Type="http://schemas.openxmlformats.org/officeDocument/2006/relationships/tags" Target="../tags/tag110.xml" /><Relationship Id="rId6" Type="http://schemas.openxmlformats.org/officeDocument/2006/relationships/tags" Target="../tags/tag111.xml" /><Relationship Id="rId7" Type="http://schemas.openxmlformats.org/officeDocument/2006/relationships/tags" Target="../tags/tag112.xml" /><Relationship Id="rId8" Type="http://schemas.openxmlformats.org/officeDocument/2006/relationships/tags" Target="../tags/tag113.xml" /><Relationship Id="rId9" Type="http://schemas.openxmlformats.org/officeDocument/2006/relationships/tags" Target="../tags/tag114.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tags" Target="../tags/tag134.xml" /><Relationship Id="rId11" Type="http://schemas.openxmlformats.org/officeDocument/2006/relationships/tags" Target="../tags/tag135.xml" /><Relationship Id="rId12" Type="http://schemas.openxmlformats.org/officeDocument/2006/relationships/tags" Target="../tags/tag136.xml" /><Relationship Id="rId13" Type="http://schemas.openxmlformats.org/officeDocument/2006/relationships/tags" Target="../tags/tag137.xml" /><Relationship Id="rId14" Type="http://schemas.openxmlformats.org/officeDocument/2006/relationships/tags" Target="../tags/tag138.xml" /><Relationship Id="rId15" Type="http://schemas.openxmlformats.org/officeDocument/2006/relationships/tags" Target="../tags/tag139.xml" /><Relationship Id="rId16" Type="http://schemas.openxmlformats.org/officeDocument/2006/relationships/tags" Target="../tags/tag140.xml" /><Relationship Id="rId2" Type="http://schemas.openxmlformats.org/officeDocument/2006/relationships/tags" Target="../tags/tag126.xml" /><Relationship Id="rId3" Type="http://schemas.openxmlformats.org/officeDocument/2006/relationships/tags" Target="../tags/tag127.xml" /><Relationship Id="rId4" Type="http://schemas.openxmlformats.org/officeDocument/2006/relationships/tags" Target="../tags/tag128.xml" /><Relationship Id="rId5" Type="http://schemas.openxmlformats.org/officeDocument/2006/relationships/tags" Target="../tags/tag129.xml" /><Relationship Id="rId6" Type="http://schemas.openxmlformats.org/officeDocument/2006/relationships/tags" Target="../tags/tag130.xml" /><Relationship Id="rId7" Type="http://schemas.openxmlformats.org/officeDocument/2006/relationships/tags" Target="../tags/tag131.xml" /><Relationship Id="rId8" Type="http://schemas.openxmlformats.org/officeDocument/2006/relationships/tags" Target="../tags/tag132.xml" /><Relationship Id="rId9" Type="http://schemas.openxmlformats.org/officeDocument/2006/relationships/tags" Target="../tags/tag133.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pic>
        <p:nvPicPr>
          <p:cNvPr id="17411" name="图片 2" title=""/>
          <p:cNvPicPr>
            <a:picLocks noChangeAspect="1"/>
          </p:cNvPicPr>
          <p:nvPr>
            <p:custDataLst>
              <p:tags r:id="rId4"/>
            </p:custDataLst>
          </p:nvPr>
        </p:nvPicPr>
        <p:blipFill>
          <a:blip r:embed="rId3"/>
          <a:stretch>
            <a:fillRect/>
          </a:stretch>
        </p:blipFill>
        <p:spPr>
          <a:xfrm>
            <a:off x="2687474" y="1954189"/>
            <a:ext cx="7416800" cy="1538605"/>
          </a:xfrm>
          <a:prstGeom prst="rect">
            <a:avLst/>
          </a:prstGeom>
          <a:noFill/>
          <a:ln w="9525">
            <a:noFill/>
          </a:ln>
        </p:spPr>
      </p:pic>
      <p:pic>
        <p:nvPicPr>
          <p:cNvPr id="2" name="图片 9" title=""/>
          <p:cNvPicPr>
            <a:picLocks noChangeAspect="1"/>
          </p:cNvPicPr>
          <p:nvPr>
            <p:custDataLst>
              <p:tags r:id="rId6"/>
            </p:custDataLst>
          </p:nvPr>
        </p:nvPicPr>
        <p:blipFill>
          <a:blip r:embed="rId5">
            <a:clrChange>
              <a:clrFrom>
                <a:srgbClr val="F4F0ED"/>
              </a:clrFrom>
              <a:clrTo>
                <a:srgbClr val="F4F0ED">
                  <a:alpha val="0"/>
                </a:srgbClr>
              </a:clrTo>
            </a:clrChange>
          </a:blip>
          <a:stretch>
            <a:fillRect/>
          </a:stretch>
        </p:blipFill>
        <p:spPr>
          <a:xfrm>
            <a:off x="8847138" y="3492183"/>
            <a:ext cx="3344863" cy="3365500"/>
          </a:xfrm>
          <a:prstGeom prst="rect">
            <a:avLst/>
          </a:prstGeom>
          <a:noFill/>
          <a:ln w="9525">
            <a:noFill/>
          </a:ln>
        </p:spPr>
      </p:pic>
      <p:sp>
        <p:nvSpPr>
          <p:cNvPr id="37" name="Shape 966" title=""/>
          <p:cNvSpPr/>
          <p:nvPr>
            <p:custDataLst>
              <p:tags r:id="rId7"/>
            </p:custDataLst>
          </p:nvPr>
        </p:nvSpPr>
        <p:spPr>
          <a:xfrm>
            <a:off x="8338693" y="3597593"/>
            <a:ext cx="2060575" cy="738505"/>
          </a:xfrm>
          <a:prstGeom prst="rect">
            <a:avLst/>
          </a:prstGeom>
          <a:ln w="12700">
            <a:miter lim="400000"/>
          </a:ln>
        </p:spPr>
        <p:txBody>
          <a:bodyPr wrap="square" lIns="0" tIns="0" rIns="0" bIns="0">
            <a:spAutoFit/>
          </a:bodyPr>
          <a:lstStyle>
            <a:lvl1pPr defTabSz="647700">
              <a:lnSpc>
                <a:spcPct val="120000"/>
              </a:lnSpc>
              <a:spcBef>
                <a:spcPts val="1700"/>
              </a:spcBef>
              <a:defRPr sz="2500" b="1">
                <a:solidFill>
                  <a:srgbClr val="002641"/>
                </a:solidFill>
                <a:latin typeface="Lato"/>
                <a:ea typeface="Lato"/>
                <a:cs typeface="Lato"/>
                <a:sym typeface="Lato"/>
              </a:defRPr>
            </a:lvl1pPr>
          </a:lstStyle>
          <a:p>
            <a:pPr defTabSz="913130"/>
            <a:r>
              <a:rPr lang="zh-CN" altLang="en-US" sz="4000">
                <a:solidFill>
                  <a:schemeClr val="tx1">
                    <a:lumMod val="95000"/>
                    <a:lumOff val="5000"/>
                  </a:schemeClr>
                </a:solidFill>
                <a:latin typeface="楷体" panose="02010609060101010101" pitchFamily="1" charset="-122"/>
                <a:ea typeface="楷体" panose="02010609060101010101" pitchFamily="1" charset="-122"/>
                <a:sym typeface="字魂59号-创粗黑" panose="00000500000000000000" pitchFamily="2" charset="-122"/>
              </a:rPr>
              <a:t>柳宗元</a:t>
            </a:r>
            <a:endParaRPr lang="zh-CN" altLang="en-US" sz="4000">
              <a:solidFill>
                <a:schemeClr val="tx1">
                  <a:lumMod val="95000"/>
                  <a:lumOff val="5000"/>
                </a:schemeClr>
              </a:solidFill>
              <a:latin typeface="楷体" panose="02010609060101010101" pitchFamily="1" charset="-122"/>
              <a:ea typeface="楷体" panose="02010609060101010101" pitchFamily="1" charset="-122"/>
              <a:sym typeface="字魂59号-创粗黑" panose="00000500000000000000" pitchFamily="2" charset="-122"/>
            </a:endParaRPr>
          </a:p>
        </p:txBody>
      </p:sp>
      <p:sp>
        <p:nvSpPr>
          <p:cNvPr id="14" name="圆角矩形 13" title=""/>
          <p:cNvSpPr/>
          <p:nvPr userDrawn="1">
            <p:custDataLst>
              <p:tags r:id="rId8"/>
            </p:custDataLst>
          </p:nvPr>
        </p:nvSpPr>
        <p:spPr bwMode="auto">
          <a:xfrm>
            <a:off x="79375" y="173355"/>
            <a:ext cx="5561965" cy="450850"/>
          </a:xfrm>
          <a:prstGeom prst="roundRect">
            <a:avLst/>
          </a:prstGeom>
          <a:noFill/>
          <a:ln w="9525" cap="flat" cmpd="sng" algn="ctr">
            <a:noFill/>
            <a:prstDash val="solid"/>
            <a:round/>
            <a:headEnd type="none" w="med" len="med"/>
            <a:tailEnd type="none" w="med" len="med"/>
          </a:ln>
        </p:spPr>
        <p:txBody>
          <a:bodyPr vert="horz" wrap="square" lIns="68580" tIns="34290" rIns="68580" bIns="34290" numCol="1" rtlCol="0" anchor="t" anchorCtr="0" compatLnSpc="1"/>
          <a:lstStyle>
            <a:defPPr>
              <a:defRPr lang="en-US"/>
            </a:defPPr>
            <a:lvl1pPr marL="0" indent="0" algn="l" defTabSz="914400" rtl="0" eaLnBrk="0" fontAlgn="base" hangingPunct="0">
              <a:lnSpc>
                <a:spcPct val="100000"/>
              </a:lnSpc>
              <a:spcBef>
                <a:spcPct val="0"/>
              </a:spcBef>
              <a:spcAft>
                <a:spcPct val="0"/>
              </a:spcAft>
              <a:buClrTx/>
              <a:buSzTx/>
              <a:buFont typeface="Arial" panose="020b0604020202020204" pitchFamily="34" charset="0"/>
              <a:buNone/>
              <a:defRPr kumimoji="0" sz="3000" b="1" i="0" u="none" baseline="0">
                <a:solidFill>
                  <a:schemeClr val="tx1"/>
                </a:solidFill>
                <a:effectLst/>
                <a:latin typeface="Times New Roman" panose="02020603050405020304" pitchFamily="18" charset="0"/>
                <a:ea typeface="黑体" panose="02010609060101010101" charset="-122"/>
              </a:defRPr>
            </a:lvl1pPr>
            <a:lvl2pPr marL="457200" indent="0" algn="l" defTabSz="914400" rtl="0" eaLnBrk="0" fontAlgn="base" hangingPunct="0">
              <a:lnSpc>
                <a:spcPct val="100000"/>
              </a:lnSpc>
              <a:spcBef>
                <a:spcPct val="0"/>
              </a:spcBef>
              <a:spcAft>
                <a:spcPct val="0"/>
              </a:spcAft>
              <a:buClrTx/>
              <a:buSzTx/>
              <a:buFont typeface="Arial" panose="020b0604020202020204" pitchFamily="34" charset="0"/>
              <a:buNone/>
              <a:defRPr kumimoji="0" sz="3000" b="1" i="0" u="none" baseline="0">
                <a:solidFill>
                  <a:schemeClr val="tx1"/>
                </a:solidFill>
                <a:effectLst/>
                <a:latin typeface="Times New Roman" panose="02020603050405020304" pitchFamily="18" charset="0"/>
                <a:ea typeface="黑体" panose="02010609060101010101" charset="-122"/>
              </a:defRPr>
            </a:lvl2pPr>
            <a:lvl3pPr marL="914400" indent="0" algn="l" defTabSz="914400" rtl="0" eaLnBrk="0" fontAlgn="base" hangingPunct="0">
              <a:lnSpc>
                <a:spcPct val="100000"/>
              </a:lnSpc>
              <a:spcBef>
                <a:spcPct val="0"/>
              </a:spcBef>
              <a:spcAft>
                <a:spcPct val="0"/>
              </a:spcAft>
              <a:buClrTx/>
              <a:buSzTx/>
              <a:buFont typeface="Arial" panose="020b0604020202020204" pitchFamily="34" charset="0"/>
              <a:buNone/>
              <a:defRPr kumimoji="0" sz="3000" b="1" i="0" u="none" baseline="0">
                <a:solidFill>
                  <a:schemeClr val="tx1"/>
                </a:solidFill>
                <a:effectLst/>
                <a:latin typeface="Times New Roman" panose="02020603050405020304" pitchFamily="18" charset="0"/>
                <a:ea typeface="黑体" panose="02010609060101010101" charset="-122"/>
              </a:defRPr>
            </a:lvl3pPr>
            <a:lvl4pPr marL="1371600" indent="0" algn="l" defTabSz="914400" rtl="0" eaLnBrk="0" fontAlgn="base" hangingPunct="0">
              <a:lnSpc>
                <a:spcPct val="100000"/>
              </a:lnSpc>
              <a:spcBef>
                <a:spcPct val="0"/>
              </a:spcBef>
              <a:spcAft>
                <a:spcPct val="0"/>
              </a:spcAft>
              <a:buClrTx/>
              <a:buSzTx/>
              <a:buFont typeface="Arial" panose="020b0604020202020204" pitchFamily="34" charset="0"/>
              <a:buNone/>
              <a:defRPr kumimoji="0" sz="3000" b="1" i="0" u="none" baseline="0">
                <a:solidFill>
                  <a:schemeClr val="tx1"/>
                </a:solidFill>
                <a:effectLst/>
                <a:latin typeface="Times New Roman" panose="02020603050405020304" pitchFamily="18" charset="0"/>
                <a:ea typeface="黑体" panose="02010609060101010101" charset="-122"/>
              </a:defRPr>
            </a:lvl4pPr>
            <a:lvl5pPr marL="1828800" indent="0" algn="l" defTabSz="914400" rtl="0" eaLnBrk="0" fontAlgn="base" hangingPunct="0">
              <a:lnSpc>
                <a:spcPct val="100000"/>
              </a:lnSpc>
              <a:spcBef>
                <a:spcPct val="0"/>
              </a:spcBef>
              <a:spcAft>
                <a:spcPct val="0"/>
              </a:spcAft>
              <a:buClrTx/>
              <a:buSzTx/>
              <a:buFont typeface="Arial" panose="020b0604020202020204" pitchFamily="34" charset="0"/>
              <a:buNone/>
              <a:defRPr kumimoji="0" sz="3000" b="1" i="0" u="none" baseline="0">
                <a:solidFill>
                  <a:schemeClr val="tx1"/>
                </a:solidFill>
                <a:effectLst/>
                <a:latin typeface="Times New Roman" panose="02020603050405020304" pitchFamily="18" charset="0"/>
                <a:ea typeface="黑体" panose="02010609060101010101" charset="-122"/>
              </a:defRPr>
            </a:lvl5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400" b="1" i="0" u="none" strike="noStrike" kern="0" cap="none" spc="0" normalizeH="0" baseline="0" noProof="0">
                <a:solidFill>
                  <a:schemeClr val="tx1"/>
                </a:solidFill>
                <a:effectLst>
                  <a:outerShdw blurRad="38100" dist="25400" dir="5400000" algn="ctr" rotWithShape="0">
                    <a:srgbClr val="6E747A">
                      <a:alpha val="43000"/>
                    </a:srgbClr>
                  </a:outerShdw>
                </a:effectLst>
                <a:uLnTx/>
                <a:uFillTx/>
                <a:latin typeface="华文楷体" panose="02010600040101010101" charset="-122"/>
                <a:ea typeface="华文楷体" panose="02010600040101010101" charset="-122"/>
              </a:rPr>
              <a:t>【中职专用】统编版·基础模块（上册）</a:t>
            </a:r>
            <a:endParaRPr kumimoji="0" lang="zh-CN" altLang="en-US" sz="2400" b="1" i="0" u="none" strike="noStrike" kern="0" cap="none" spc="0" normalizeH="0" baseline="0" noProof="0">
              <a:solidFill>
                <a:schemeClr val="tx1"/>
              </a:solidFill>
              <a:effectLst>
                <a:outerShdw blurRad="38100" dist="25400" dir="5400000" algn="ctr" rotWithShape="0">
                  <a:srgbClr val="6E747A">
                    <a:alpha val="43000"/>
                  </a:srgbClr>
                </a:outerShdw>
              </a:effectLst>
              <a:uLnTx/>
              <a:uFillTx/>
              <a:latin typeface="华文楷体" panose="02010600040101010101" charset="-122"/>
              <a:ea typeface="华文楷体" panose="02010600040101010101" charset="-122"/>
            </a:endParaRPr>
          </a:p>
        </p:txBody>
      </p:sp>
      <p:pic>
        <p:nvPicPr>
          <p:cNvPr id="4" name="图片 3" title=""/>
          <p:cNvPicPr>
            <a:picLocks noChangeAspect="1"/>
          </p:cNvPicPr>
          <p:nvPr>
            <p:custDataLst>
              <p:tags r:id="rId10"/>
            </p:custDataLst>
          </p:nvPr>
        </p:nvPicPr>
        <p:blipFill>
          <a:blip r:embed="rId9"/>
          <a:stretch>
            <a:fillRect/>
          </a:stretch>
        </p:blipFill>
        <p:spPr>
          <a:xfrm>
            <a:off x="274" y="2590209"/>
            <a:ext cx="2231759" cy="4198689"/>
          </a:xfrm>
          <a:prstGeom prst="rect">
            <a:avLst/>
          </a:prstGeom>
        </p:spPr>
      </p:pic>
    </p:spTree>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sp>
        <p:nvSpPr>
          <p:cNvPr id="112655" name="Text Box 15" title=""/>
          <p:cNvSpPr txBox="1"/>
          <p:nvPr>
            <p:custDataLst>
              <p:tags r:id="rId3"/>
            </p:custDataLst>
          </p:nvPr>
        </p:nvSpPr>
        <p:spPr>
          <a:xfrm>
            <a:off x="1412875" y="1198245"/>
            <a:ext cx="9704705" cy="645160"/>
          </a:xfrm>
          <a:prstGeom prst="rect">
            <a:avLst/>
          </a:prstGeom>
          <a:noFill/>
          <a:ln w="9525">
            <a:noFill/>
          </a:ln>
        </p:spPr>
        <p:txBody>
          <a:bodyPr wrap="square" anchor="t">
            <a:spAutoFit/>
          </a:bodyPr>
          <a:lstStyle/>
          <a:p>
            <a:pPr indent="0">
              <a:spcBef>
                <a:spcPct val="50000"/>
              </a:spcBef>
              <a:buNone/>
            </a:pPr>
            <a:r>
              <a:rPr lang="zh-CN" altLang="en-US" sz="3600" b="1">
                <a:effectLst/>
                <a:latin typeface="微软雅黑" panose="020b0503020204020204" pitchFamily="34" charset="-122"/>
                <a:ea typeface="微软雅黑" panose="020b0503020204020204" pitchFamily="34" charset="-122"/>
              </a:rPr>
              <a:t>郭橐驼种树本领如何？从哪些方面可以看出来？</a:t>
            </a:r>
            <a:endParaRPr lang="zh-CN" altLang="en-US" sz="2800" b="1">
              <a:solidFill>
                <a:schemeClr val="accent2">
                  <a:lumMod val="75000"/>
                </a:schemeClr>
              </a:solidFill>
              <a:latin typeface="楷体" panose="02010609060101010101" pitchFamily="1" charset="-122"/>
              <a:ea typeface="楷体" panose="02010609060101010101" pitchFamily="1" charset="-122"/>
            </a:endParaRPr>
          </a:p>
        </p:txBody>
      </p:sp>
      <p:sp>
        <p:nvSpPr>
          <p:cNvPr id="112657" name="Text Box 17" title=""/>
          <p:cNvSpPr txBox="1"/>
          <p:nvPr>
            <p:custDataLst>
              <p:tags r:id="rId4"/>
            </p:custDataLst>
          </p:nvPr>
        </p:nvSpPr>
        <p:spPr>
          <a:xfrm>
            <a:off x="3739515" y="2007870"/>
            <a:ext cx="2642870" cy="922020"/>
          </a:xfrm>
          <a:prstGeom prst="rect">
            <a:avLst/>
          </a:prstGeom>
          <a:noFill/>
          <a:ln w="9525">
            <a:noFill/>
          </a:ln>
        </p:spPr>
        <p:txBody>
          <a:bodyPr wrap="square" anchor="t">
            <a:spAutoFit/>
          </a:bodyPr>
          <a:lstStyle/>
          <a:p>
            <a:pPr>
              <a:spcBef>
                <a:spcPct val="50000"/>
              </a:spcBef>
            </a:pPr>
            <a:r>
              <a:rPr lang="zh-CN" altLang="en-US" sz="5400" b="1">
                <a:solidFill>
                  <a:srgbClr val="C00000"/>
                </a:solidFill>
                <a:effectLst>
                  <a:outerShdw blurRad="38100" dist="38100" dir="2700000" algn="tl">
                    <a:srgbClr val="000000">
                      <a:alpha val="43137"/>
                    </a:srgbClr>
                  </a:outerShdw>
                </a:effectLst>
                <a:latin typeface="华文新魏" panose="02010800040101010101" charset="-122"/>
                <a:ea typeface="华文新魏" panose="02010800040101010101" charset="-122"/>
              </a:rPr>
              <a:t>高</a:t>
            </a:r>
            <a:r>
              <a:rPr lang="en-US" altLang="zh-CN" sz="5400" b="1">
                <a:solidFill>
                  <a:srgbClr val="C00000"/>
                </a:solidFill>
                <a:effectLst>
                  <a:outerShdw blurRad="38100" dist="38100" dir="2700000" algn="tl">
                    <a:srgbClr val="000000">
                      <a:alpha val="43137"/>
                    </a:srgbClr>
                  </a:outerShdw>
                </a:effectLst>
                <a:latin typeface="华文新魏" panose="02010800040101010101" charset="-122"/>
                <a:ea typeface="华文新魏" panose="02010800040101010101" charset="-122"/>
              </a:rPr>
              <a:t>    </a:t>
            </a:r>
            <a:r>
              <a:rPr lang="zh-CN" altLang="en-US" sz="5400" b="1">
                <a:solidFill>
                  <a:srgbClr val="C00000"/>
                </a:solidFill>
                <a:effectLst>
                  <a:outerShdw blurRad="38100" dist="38100" dir="2700000" algn="tl">
                    <a:srgbClr val="000000">
                      <a:alpha val="43137"/>
                    </a:srgbClr>
                  </a:outerShdw>
                </a:effectLst>
                <a:latin typeface="华文新魏" panose="02010800040101010101" charset="-122"/>
                <a:ea typeface="华文新魏" panose="02010800040101010101" charset="-122"/>
              </a:rPr>
              <a:t>超</a:t>
            </a:r>
            <a:endParaRPr lang="zh-CN" altLang="en-US" sz="5400" b="1">
              <a:solidFill>
                <a:srgbClr val="C00000"/>
              </a:solidFill>
              <a:effectLst>
                <a:outerShdw blurRad="38100" dist="38100" dir="2700000" algn="tl">
                  <a:srgbClr val="000000">
                    <a:alpha val="43137"/>
                  </a:srgbClr>
                </a:outerShdw>
              </a:effectLst>
              <a:latin typeface="华文新魏" panose="02010800040101010101" charset="-122"/>
              <a:ea typeface="华文新魏" panose="02010800040101010101" charset="-122"/>
            </a:endParaRPr>
          </a:p>
        </p:txBody>
      </p:sp>
      <p:sp>
        <p:nvSpPr>
          <p:cNvPr id="112658" name="Text Box 18" title=""/>
          <p:cNvSpPr txBox="1"/>
          <p:nvPr>
            <p:custDataLst>
              <p:tags r:id="rId5"/>
            </p:custDataLst>
          </p:nvPr>
        </p:nvSpPr>
        <p:spPr>
          <a:xfrm>
            <a:off x="818515" y="3278505"/>
            <a:ext cx="9449435" cy="583565"/>
          </a:xfrm>
          <a:prstGeom prst="rect">
            <a:avLst/>
          </a:prstGeom>
          <a:noFill/>
          <a:ln w="9525">
            <a:noFill/>
          </a:ln>
        </p:spPr>
        <p:txBody>
          <a:bodyPr wrap="square" anchor="t">
            <a:spAutoFit/>
          </a:bodyPr>
          <a:lstStyle/>
          <a:p>
            <a:pPr>
              <a:spcBef>
                <a:spcPct val="50000"/>
              </a:spcBef>
              <a:buChar char="•"/>
            </a:pPr>
            <a:r>
              <a:rPr lang="zh-CN" altLang="en-US" sz="3200" b="1">
                <a:latin typeface="华文中宋" panose="02010600040101010101" charset="-122"/>
                <a:ea typeface="华文中宋" panose="02010600040101010101" charset="-122"/>
              </a:rPr>
              <a:t>凡长安豪家富人为观游及卖果者，皆争迎取养。</a:t>
            </a:r>
            <a:endParaRPr lang="zh-CN" altLang="en-US" sz="3200" b="1">
              <a:latin typeface="华文中宋" panose="02010600040101010101" charset="-122"/>
              <a:ea typeface="华文中宋" panose="02010600040101010101" charset="-122"/>
            </a:endParaRPr>
          </a:p>
        </p:txBody>
      </p:sp>
      <p:sp>
        <p:nvSpPr>
          <p:cNvPr id="112659" name="Text Box 19" title=""/>
          <p:cNvSpPr txBox="1"/>
          <p:nvPr>
            <p:custDataLst>
              <p:tags r:id="rId6"/>
            </p:custDataLst>
          </p:nvPr>
        </p:nvSpPr>
        <p:spPr>
          <a:xfrm>
            <a:off x="818515" y="4131945"/>
            <a:ext cx="8642350" cy="1814830"/>
          </a:xfrm>
          <a:prstGeom prst="rect">
            <a:avLst/>
          </a:prstGeom>
          <a:noFill/>
          <a:ln w="9525">
            <a:noFill/>
          </a:ln>
        </p:spPr>
        <p:txBody>
          <a:bodyPr wrap="square" anchor="t">
            <a:spAutoFit/>
          </a:bodyPr>
          <a:lstStyle/>
          <a:p>
            <a:pPr>
              <a:spcBef>
                <a:spcPct val="50000"/>
              </a:spcBef>
              <a:buChar char="•"/>
            </a:pPr>
            <a:r>
              <a:rPr lang="zh-CN" altLang="en-US" sz="3200" b="1">
                <a:latin typeface="华文中宋" panose="02010600040101010101" charset="-122"/>
                <a:ea typeface="华文中宋" panose="02010600040101010101" charset="-122"/>
                <a:cs typeface="华文中宋" panose="02010600040101010101" charset="-122"/>
              </a:rPr>
              <a:t>视驼所种树，</a:t>
            </a:r>
            <a:r>
              <a:rPr lang="zh-CN" altLang="en-US" sz="3200" b="1" u="sng">
                <a:solidFill>
                  <a:srgbClr val="FF3300"/>
                </a:solidFill>
                <a:latin typeface="华文中宋" panose="02010600040101010101" charset="-122"/>
                <a:ea typeface="华文中宋" panose="02010600040101010101" charset="-122"/>
                <a:cs typeface="华文中宋" panose="02010600040101010101" charset="-122"/>
              </a:rPr>
              <a:t>或</a:t>
            </a:r>
            <a:r>
              <a:rPr lang="zh-CN" altLang="en-US" sz="3200" b="1">
                <a:latin typeface="华文中宋" panose="02010600040101010101" charset="-122"/>
                <a:ea typeface="华文中宋" panose="02010600040101010101" charset="-122"/>
                <a:cs typeface="华文中宋" panose="02010600040101010101" charset="-122"/>
              </a:rPr>
              <a:t>迁徙，无不活，且硕茂，早</a:t>
            </a:r>
            <a:r>
              <a:rPr lang="zh-CN" altLang="en-US" sz="3200" b="1" u="sng">
                <a:solidFill>
                  <a:srgbClr val="FF3300"/>
                </a:solidFill>
                <a:latin typeface="华文中宋" panose="02010600040101010101" charset="-122"/>
                <a:ea typeface="华文中宋" panose="02010600040101010101" charset="-122"/>
                <a:cs typeface="华文中宋" panose="02010600040101010101" charset="-122"/>
              </a:rPr>
              <a:t>实</a:t>
            </a:r>
            <a:r>
              <a:rPr lang="zh-CN" altLang="en-US" sz="3200" b="1">
                <a:latin typeface="华文中宋" panose="02010600040101010101" charset="-122"/>
                <a:ea typeface="华文中宋" panose="02010600040101010101" charset="-122"/>
                <a:cs typeface="华文中宋" panose="02010600040101010101" charset="-122"/>
              </a:rPr>
              <a:t>以</a:t>
            </a:r>
            <a:r>
              <a:rPr lang="zh-CN" altLang="en-US" sz="3200" b="1" u="sng">
                <a:solidFill>
                  <a:srgbClr val="FF3300"/>
                </a:solidFill>
                <a:latin typeface="华文中宋" panose="02010600040101010101" charset="-122"/>
                <a:ea typeface="华文中宋" panose="02010600040101010101" charset="-122"/>
                <a:cs typeface="华文中宋" panose="02010600040101010101" charset="-122"/>
              </a:rPr>
              <a:t>蕃</a:t>
            </a:r>
            <a:r>
              <a:rPr lang="zh-CN" altLang="en-US" sz="3200" b="1">
                <a:latin typeface="华文中宋" panose="02010600040101010101" charset="-122"/>
                <a:ea typeface="华文中宋" panose="02010600040101010101" charset="-122"/>
                <a:cs typeface="华文中宋" panose="02010600040101010101" charset="-122"/>
              </a:rPr>
              <a:t>。             </a:t>
            </a:r>
            <a:endParaRPr lang="zh-CN" altLang="en-US" sz="3200" b="1">
              <a:latin typeface="华文中宋" panose="02010600040101010101" charset="-122"/>
              <a:ea typeface="华文中宋" panose="02010600040101010101" charset="-122"/>
              <a:cs typeface="华文中宋" panose="02010600040101010101" charset="-122"/>
            </a:endParaRPr>
          </a:p>
          <a:p>
            <a:pPr>
              <a:spcBef>
                <a:spcPct val="50000"/>
              </a:spcBef>
              <a:buChar char="•"/>
            </a:pPr>
            <a:r>
              <a:rPr lang="zh-CN" altLang="en-US" sz="3200" b="1">
                <a:latin typeface="华文中宋" panose="02010600040101010101" charset="-122"/>
                <a:ea typeface="华文中宋" panose="02010600040101010101" charset="-122"/>
                <a:cs typeface="华文中宋" panose="02010600040101010101" charset="-122"/>
              </a:rPr>
              <a:t>他植者虽窥伺效慕，</a:t>
            </a:r>
            <a:r>
              <a:rPr lang="zh-CN" altLang="en-US" sz="3200" b="1" u="sng">
                <a:solidFill>
                  <a:srgbClr val="FF3300"/>
                </a:solidFill>
                <a:latin typeface="华文中宋" panose="02010600040101010101" charset="-122"/>
                <a:ea typeface="华文中宋" panose="02010600040101010101" charset="-122"/>
                <a:cs typeface="华文中宋" panose="02010600040101010101" charset="-122"/>
              </a:rPr>
              <a:t>莫</a:t>
            </a:r>
            <a:r>
              <a:rPr lang="zh-CN" altLang="en-US" sz="3200" b="1">
                <a:latin typeface="华文中宋" panose="02010600040101010101" charset="-122"/>
                <a:ea typeface="华文中宋" panose="02010600040101010101" charset="-122"/>
                <a:cs typeface="华文中宋" panose="02010600040101010101" charset="-122"/>
              </a:rPr>
              <a:t>能如也。</a:t>
            </a:r>
            <a:endParaRPr lang="zh-CN" altLang="en-US" sz="3200" b="1">
              <a:latin typeface="华文中宋" panose="02010600040101010101" charset="-122"/>
              <a:ea typeface="华文中宋" panose="02010600040101010101" charset="-122"/>
              <a:cs typeface="华文中宋" panose="02010600040101010101" charset="-122"/>
            </a:endParaRPr>
          </a:p>
        </p:txBody>
      </p:sp>
      <p:cxnSp>
        <p:nvCxnSpPr>
          <p:cNvPr id="3" name="直接连接符 2" title=""/>
          <p:cNvCxnSpPr/>
          <p:nvPr>
            <p:custDataLst>
              <p:tags r:id="rId7"/>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文本框 3" title=""/>
          <p:cNvSpPr txBox="1"/>
          <p:nvPr>
            <p:custDataLst>
              <p:tags r:id="rId8"/>
            </p:custDataLst>
          </p:nvPr>
        </p:nvSpPr>
        <p:spPr>
          <a:xfrm>
            <a:off x="1095375" y="92710"/>
            <a:ext cx="1910080" cy="521970"/>
          </a:xfrm>
          <a:prstGeom prst="rect">
            <a:avLst/>
          </a:prstGeom>
          <a:noFill/>
        </p:spPr>
        <p:txBody>
          <a:bodyPr wrap="square" rtlCol="0">
            <a:spAutoFit/>
          </a:bodyPr>
          <a:lstStyle/>
          <a:p>
            <a:pPr algn="ctr"/>
            <a:r>
              <a:rPr lang="zh-CN" altLang="en-US" sz="2800" b="1">
                <a:solidFill>
                  <a:srgbClr val="002060"/>
                </a:solidFill>
                <a:latin typeface="华文中宋" panose="02010600040101010101" charset="-122"/>
                <a:ea typeface="华文中宋" panose="02010600040101010101" charset="-122"/>
                <a:sym typeface="+mn-ea"/>
              </a:rPr>
              <a:t>思</a:t>
            </a:r>
            <a:r>
              <a:rPr lang="en-US" altLang="zh-CN" sz="2800" b="1">
                <a:solidFill>
                  <a:srgbClr val="002060"/>
                </a:solidFill>
                <a:latin typeface="华文中宋" panose="02010600040101010101" charset="-122"/>
                <a:ea typeface="华文中宋" panose="02010600040101010101" charset="-122"/>
                <a:sym typeface="+mn-ea"/>
              </a:rPr>
              <a:t>    </a:t>
            </a:r>
            <a:r>
              <a:rPr lang="zh-CN" altLang="en-US" sz="2800" b="1">
                <a:solidFill>
                  <a:srgbClr val="002060"/>
                </a:solidFill>
                <a:latin typeface="华文中宋" panose="02010600040101010101" charset="-122"/>
                <a:ea typeface="华文中宋" panose="02010600040101010101" charset="-122"/>
                <a:sym typeface="+mn-ea"/>
              </a:rPr>
              <a:t>考</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7" name="组合 6" title=""/>
          <p:cNvGrpSpPr/>
          <p:nvPr>
            <p:custDataLst>
              <p:tags r:id="rId9"/>
            </p:custDataLst>
          </p:nvPr>
        </p:nvGrpSpPr>
        <p:grpSpPr>
          <a:xfrm>
            <a:off x="255905" y="370840"/>
            <a:ext cx="562610" cy="513080"/>
            <a:chOff x="2121873" y="1511588"/>
            <a:chExt cx="445481" cy="469613"/>
          </a:xfrm>
        </p:grpSpPr>
        <p:sp>
          <p:nvSpPr>
            <p:cNvPr id="14" name="矩形 13"/>
            <p:cNvSpPr/>
            <p:nvPr>
              <p:custDataLst>
                <p:tags r:id="rId10"/>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11"/>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112660" name="Text Box 20" title=""/>
          <p:cNvSpPr txBox="1"/>
          <p:nvPr>
            <p:custDataLst>
              <p:tags r:id="rId12"/>
            </p:custDataLst>
          </p:nvPr>
        </p:nvSpPr>
        <p:spPr>
          <a:xfrm>
            <a:off x="9782810" y="3278505"/>
            <a:ext cx="1560195" cy="583565"/>
          </a:xfrm>
          <a:prstGeom prst="rect">
            <a:avLst/>
          </a:prstGeom>
          <a:solidFill>
            <a:schemeClr val="accent2">
              <a:lumMod val="20000"/>
              <a:lumOff val="80000"/>
            </a:schemeClr>
          </a:solidFill>
          <a:ln w="9525">
            <a:noFill/>
          </a:ln>
        </p:spPr>
        <p:txBody>
          <a:bodyPr wrap="square" anchor="t">
            <a:spAutoFit/>
          </a:bodyPr>
          <a:lstStyle/>
          <a:p>
            <a:pPr>
              <a:spcBef>
                <a:spcPct val="50000"/>
              </a:spcBef>
            </a:pPr>
            <a:r>
              <a:rPr lang="zh-CN" altLang="en-US" sz="3200" b="1">
                <a:solidFill>
                  <a:srgbClr val="C00000"/>
                </a:solidFill>
                <a:latin typeface="华文新魏" panose="02010800040101010101" charset="-122"/>
                <a:ea typeface="华文新魏" panose="02010800040101010101" charset="-122"/>
              </a:rPr>
              <a:t>（侧面）</a:t>
            </a:r>
            <a:endParaRPr lang="zh-CN" altLang="en-US" sz="3200" b="1">
              <a:solidFill>
                <a:srgbClr val="C00000"/>
              </a:solidFill>
              <a:latin typeface="华文新魏" panose="02010800040101010101" charset="-122"/>
              <a:ea typeface="华文新魏" panose="02010800040101010101" charset="-122"/>
            </a:endParaRPr>
          </a:p>
        </p:txBody>
      </p:sp>
      <p:sp>
        <p:nvSpPr>
          <p:cNvPr id="112662" name="Text Box 22" title=""/>
          <p:cNvSpPr txBox="1"/>
          <p:nvPr>
            <p:custDataLst>
              <p:tags r:id="rId13"/>
            </p:custDataLst>
          </p:nvPr>
        </p:nvSpPr>
        <p:spPr>
          <a:xfrm>
            <a:off x="6993255" y="5297170"/>
            <a:ext cx="1733550" cy="583565"/>
          </a:xfrm>
          <a:prstGeom prst="rect">
            <a:avLst/>
          </a:prstGeom>
          <a:solidFill>
            <a:schemeClr val="accent2">
              <a:lumMod val="20000"/>
              <a:lumOff val="80000"/>
            </a:schemeClr>
          </a:solidFill>
          <a:ln w="9525">
            <a:noFill/>
          </a:ln>
        </p:spPr>
        <p:txBody>
          <a:bodyPr wrap="square" anchor="t">
            <a:spAutoFit/>
          </a:bodyPr>
          <a:lstStyle/>
          <a:p>
            <a:pPr algn="l">
              <a:spcBef>
                <a:spcPct val="50000"/>
              </a:spcBef>
              <a:buClrTx/>
              <a:buSzTx/>
              <a:buFontTx/>
            </a:pPr>
            <a:r>
              <a:rPr lang="zh-CN" altLang="en-US" sz="3200" b="1">
                <a:solidFill>
                  <a:srgbClr val="C00000"/>
                </a:solidFill>
                <a:latin typeface="华文新魏" panose="02010800040101010101" charset="-122"/>
                <a:ea typeface="华文新魏" panose="02010800040101010101" charset="-122"/>
              </a:rPr>
              <a:t>（反衬）</a:t>
            </a:r>
            <a:endParaRPr lang="zh-CN" altLang="en-US" sz="3200" b="1">
              <a:solidFill>
                <a:srgbClr val="C00000"/>
              </a:solidFill>
              <a:latin typeface="华文新魏" panose="02010800040101010101" charset="-122"/>
              <a:ea typeface="华文新魏" panose="02010800040101010101" charset="-122"/>
            </a:endParaRPr>
          </a:p>
        </p:txBody>
      </p:sp>
      <p:sp>
        <p:nvSpPr>
          <p:cNvPr id="112661" name="Text Box 21" title=""/>
          <p:cNvSpPr txBox="1"/>
          <p:nvPr>
            <p:custDataLst>
              <p:tags r:id="rId14"/>
            </p:custDataLst>
          </p:nvPr>
        </p:nvSpPr>
        <p:spPr>
          <a:xfrm>
            <a:off x="9368155" y="4210685"/>
            <a:ext cx="1603375" cy="583565"/>
          </a:xfrm>
          <a:prstGeom prst="rect">
            <a:avLst/>
          </a:prstGeom>
          <a:solidFill>
            <a:schemeClr val="accent2">
              <a:lumMod val="20000"/>
              <a:lumOff val="80000"/>
            </a:schemeClr>
          </a:solidFill>
          <a:ln w="9525">
            <a:noFill/>
          </a:ln>
        </p:spPr>
        <p:txBody>
          <a:bodyPr wrap="square" anchor="t">
            <a:spAutoFit/>
          </a:bodyPr>
          <a:lstStyle/>
          <a:p>
            <a:pPr>
              <a:spcBef>
                <a:spcPct val="50000"/>
              </a:spcBef>
            </a:pPr>
            <a:r>
              <a:rPr lang="zh-CN" altLang="en-US" sz="3200" b="1">
                <a:solidFill>
                  <a:srgbClr val="C00000"/>
                </a:solidFill>
                <a:latin typeface="华文新魏" panose="02010800040101010101" charset="-122"/>
                <a:ea typeface="华文新魏" panose="02010800040101010101" charset="-122"/>
              </a:rPr>
              <a:t>（正面）</a:t>
            </a:r>
            <a:endParaRPr lang="zh-CN" altLang="en-US" sz="3200" b="1">
              <a:solidFill>
                <a:srgbClr val="C00000"/>
              </a:solidFill>
              <a:latin typeface="华文新魏" panose="02010800040101010101" charset="-122"/>
              <a:ea typeface="华文新魏" panose="020108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657"/>
                                        </p:tgtEl>
                                        <p:attrNameLst>
                                          <p:attrName>style.visibility</p:attrName>
                                        </p:attrNameLst>
                                      </p:cBhvr>
                                      <p:to>
                                        <p:strVal val="visible"/>
                                      </p:to>
                                    </p:set>
                                    <p:animEffect transition="in" filter="blinds(horizontal)">
                                      <p:cBhvr>
                                        <p:cTn id="7" dur="500"/>
                                        <p:tgtEl>
                                          <p:spTgt spid="112657"/>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2658"/>
                                        </p:tgtEl>
                                        <p:attrNameLst>
                                          <p:attrName>style.visibility</p:attrName>
                                        </p:attrNameLst>
                                      </p:cBhvr>
                                      <p:to>
                                        <p:strVal val="visible"/>
                                      </p:to>
                                    </p:set>
                                    <p:animEffect transition="in" filter="blinds(horizontal)">
                                      <p:cBhvr>
                                        <p:cTn id="12" dur="500"/>
                                        <p:tgtEl>
                                          <p:spTgt spid="112658"/>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12660"/>
                                        </p:tgtEl>
                                        <p:attrNameLst>
                                          <p:attrName>style.visibility</p:attrName>
                                        </p:attrNameLst>
                                      </p:cBhvr>
                                      <p:to>
                                        <p:strVal val="visible"/>
                                      </p:to>
                                    </p:set>
                                    <p:anim calcmode="lin" valueType="num">
                                      <p:cBhvr>
                                        <p:cTn id="17" dur="500" fill="hold"/>
                                        <p:tgtEl>
                                          <p:spTgt spid="112660"/>
                                        </p:tgtEl>
                                        <p:attrNameLst>
                                          <p:attrName>ppt_x</p:attrName>
                                        </p:attrNameLst>
                                      </p:cBhvr>
                                      <p:tavLst>
                                        <p:tav tm="0">
                                          <p:val>
                                            <p:strVal val="0-#ppt_w/2"/>
                                          </p:val>
                                        </p:tav>
                                        <p:tav tm="100000">
                                          <p:val>
                                            <p:strVal val="#ppt_x"/>
                                          </p:val>
                                        </p:tav>
                                      </p:tavLst>
                                    </p:anim>
                                    <p:anim calcmode="lin" valueType="num">
                                      <p:cBhvr>
                                        <p:cTn id="18" dur="500" fill="hold"/>
                                        <p:tgtEl>
                                          <p:spTgt spid="112660"/>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12659"/>
                                        </p:tgtEl>
                                        <p:attrNameLst>
                                          <p:attrName>style.visibility</p:attrName>
                                        </p:attrNameLst>
                                      </p:cBhvr>
                                      <p:to>
                                        <p:strVal val="visible"/>
                                      </p:to>
                                    </p:set>
                                    <p:animEffect transition="in" filter="blinds(horizontal)">
                                      <p:cBhvr>
                                        <p:cTn id="23" dur="500"/>
                                        <p:tgtEl>
                                          <p:spTgt spid="112659"/>
                                        </p:tgtEl>
                                      </p:cBhvr>
                                    </p:animEffect>
                                  </p:childTnLst>
                                </p:cTn>
                              </p:par>
                            </p:childTnLst>
                          </p:cTn>
                        </p:par>
                      </p:childTnLst>
                    </p:cTn>
                  </p:par>
                  <p:par>
                    <p:cTn id="24" fill="hold" nodeType="clickPar">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112661"/>
                                        </p:tgtEl>
                                        <p:attrNameLst>
                                          <p:attrName>style.visibility</p:attrName>
                                        </p:attrNameLst>
                                      </p:cBhvr>
                                      <p:to>
                                        <p:strVal val="visible"/>
                                      </p:to>
                                    </p:set>
                                    <p:anim calcmode="lin" valueType="num">
                                      <p:cBhvr>
                                        <p:cTn id="28" dur="500" fill="hold"/>
                                        <p:tgtEl>
                                          <p:spTgt spid="112661"/>
                                        </p:tgtEl>
                                        <p:attrNameLst>
                                          <p:attrName>ppt_x</p:attrName>
                                        </p:attrNameLst>
                                      </p:cBhvr>
                                      <p:tavLst>
                                        <p:tav tm="0">
                                          <p:val>
                                            <p:strVal val="0-#ppt_w/2"/>
                                          </p:val>
                                        </p:tav>
                                        <p:tav tm="100000">
                                          <p:val>
                                            <p:strVal val="#ppt_x"/>
                                          </p:val>
                                        </p:tav>
                                      </p:tavLst>
                                    </p:anim>
                                    <p:anim calcmode="lin" valueType="num">
                                      <p:cBhvr>
                                        <p:cTn id="29" dur="500" fill="hold"/>
                                        <p:tgtEl>
                                          <p:spTgt spid="112661"/>
                                        </p:tgtEl>
                                        <p:attrNameLst>
                                          <p:attrName>ppt_y</p:attrName>
                                        </p:attrNameLst>
                                      </p:cBhvr>
                                      <p:tavLst>
                                        <p:tav tm="0">
                                          <p:val>
                                            <p:strVal val="#ppt_y"/>
                                          </p:val>
                                        </p:tav>
                                        <p:tav tm="100000">
                                          <p:val>
                                            <p:strVal val="#ppt_y"/>
                                          </p:val>
                                        </p:tav>
                                      </p:tavLst>
                                    </p:anim>
                                  </p:childTnLst>
                                </p:cTn>
                              </p:par>
                            </p:childTnLst>
                          </p:cTn>
                        </p:par>
                      </p:childTnLst>
                    </p:cTn>
                  </p:par>
                  <p:par>
                    <p:cTn id="30" fill="hold" nodeType="clickPar">
                      <p:stCondLst>
                        <p:cond delay="indefinite"/>
                      </p:stCondLst>
                      <p:childTnLst>
                        <p:par>
                          <p:cTn id="31" fill="hold">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112662"/>
                                        </p:tgtEl>
                                        <p:attrNameLst>
                                          <p:attrName>style.visibility</p:attrName>
                                        </p:attrNameLst>
                                      </p:cBhvr>
                                      <p:to>
                                        <p:strVal val="visible"/>
                                      </p:to>
                                    </p:set>
                                    <p:anim calcmode="lin" valueType="num">
                                      <p:cBhvr>
                                        <p:cTn id="34" dur="500" fill="hold"/>
                                        <p:tgtEl>
                                          <p:spTgt spid="112662"/>
                                        </p:tgtEl>
                                        <p:attrNameLst>
                                          <p:attrName>ppt_x</p:attrName>
                                        </p:attrNameLst>
                                      </p:cBhvr>
                                      <p:tavLst>
                                        <p:tav tm="0">
                                          <p:val>
                                            <p:strVal val="0-#ppt_w/2"/>
                                          </p:val>
                                        </p:tav>
                                        <p:tav tm="100000">
                                          <p:val>
                                            <p:strVal val="#ppt_x"/>
                                          </p:val>
                                        </p:tav>
                                      </p:tavLst>
                                    </p:anim>
                                    <p:anim calcmode="lin" valueType="num">
                                      <p:cBhvr>
                                        <p:cTn id="35" dur="500" fill="hold"/>
                                        <p:tgtEl>
                                          <p:spTgt spid="11266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57" grpId="0" animBg="1"/>
      <p:bldP spid="112658" grpId="0"/>
      <p:bldP spid="112659" grpId="0"/>
      <p:bldP spid="112660" grpId="0" animBg="1"/>
      <p:bldP spid="112662" grpId="0" animBg="1"/>
      <p:bldP spid="112661" grpId="0" animBg="1"/>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pic>
        <p:nvPicPr>
          <p:cNvPr id="32" name="图片 31" title=""/>
          <p:cNvPicPr>
            <a:picLocks noChangeAspect="1"/>
          </p:cNvPicPr>
          <p:nvPr>
            <p:custDataLst>
              <p:tags r:id="rId4"/>
            </p:custDataLst>
          </p:nvPr>
        </p:nvPicPr>
        <p:blipFill>
          <a:blip r:embed="rId3"/>
          <a:stretch>
            <a:fillRect/>
          </a:stretch>
        </p:blipFill>
        <p:spPr>
          <a:xfrm>
            <a:off x="0" y="3810"/>
            <a:ext cx="12192000" cy="6854190"/>
          </a:xfrm>
          <a:prstGeom prst="rect">
            <a:avLst/>
          </a:prstGeom>
        </p:spPr>
      </p:pic>
      <p:cxnSp>
        <p:nvCxnSpPr>
          <p:cNvPr id="3" name="直接连接符 2" title=""/>
          <p:cNvCxnSpPr/>
          <p:nvPr>
            <p:custDataLst>
              <p:tags r:id="rId5"/>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文本框 11" title=""/>
          <p:cNvSpPr txBox="1"/>
          <p:nvPr>
            <p:custDataLst>
              <p:tags r:id="rId6"/>
            </p:custDataLst>
          </p:nvPr>
        </p:nvSpPr>
        <p:spPr>
          <a:xfrm>
            <a:off x="1036955" y="154305"/>
            <a:ext cx="1910080" cy="521970"/>
          </a:xfrm>
          <a:prstGeom prst="rect">
            <a:avLst/>
          </a:prstGeom>
          <a:noFill/>
        </p:spPr>
        <p:txBody>
          <a:bodyPr wrap="square" rtlCol="0">
            <a:spAutoFit/>
          </a:bodyPr>
          <a:lstStyle/>
          <a:p>
            <a:pPr algn="ctr"/>
            <a:r>
              <a:rPr lang="zh-CN" altLang="en-US" sz="2800" b="1">
                <a:solidFill>
                  <a:srgbClr val="002060"/>
                </a:solidFill>
                <a:latin typeface="华文中宋" panose="02010600040101010101" charset="-122"/>
                <a:ea typeface="华文中宋" panose="02010600040101010101" charset="-122"/>
                <a:sym typeface="+mn-ea"/>
              </a:rPr>
              <a:t>疏通文意</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13" name="组合 12" title=""/>
          <p:cNvGrpSpPr/>
          <p:nvPr>
            <p:custDataLst>
              <p:tags r:id="rId7"/>
            </p:custDataLst>
          </p:nvPr>
        </p:nvGrpSpPr>
        <p:grpSpPr>
          <a:xfrm>
            <a:off x="255905" y="279400"/>
            <a:ext cx="562610" cy="513080"/>
            <a:chOff x="2121873" y="1511588"/>
            <a:chExt cx="445481" cy="469613"/>
          </a:xfrm>
        </p:grpSpPr>
        <p:sp>
          <p:nvSpPr>
            <p:cNvPr id="14" name="矩形 13"/>
            <p:cNvSpPr/>
            <p:nvPr>
              <p:custDataLst>
                <p:tags r:id="rId8"/>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9"/>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4" name="文本框 3" title=""/>
          <p:cNvSpPr txBox="1"/>
          <p:nvPr>
            <p:custDataLst>
              <p:tags r:id="rId10"/>
            </p:custDataLst>
          </p:nvPr>
        </p:nvSpPr>
        <p:spPr>
          <a:xfrm>
            <a:off x="572770" y="523240"/>
            <a:ext cx="11002645" cy="5015865"/>
          </a:xfrm>
          <a:prstGeom prst="rect">
            <a:avLst/>
          </a:prstGeom>
          <a:noFill/>
        </p:spPr>
        <p:txBody>
          <a:bodyPr wrap="square" rtlCol="0" anchor="t">
            <a:spAutoFit/>
          </a:bodyPr>
          <a:lstStyle/>
          <a:p>
            <a:pPr indent="0" fontAlgn="auto">
              <a:lnSpc>
                <a:spcPct val="200000"/>
              </a:lnSpc>
            </a:pPr>
            <a:r>
              <a:rPr lang="en-US" altLang="zh-CN" sz="3200">
                <a:latin typeface="华文中宋" panose="02010600040101010101" charset="-122"/>
                <a:ea typeface="华文中宋" panose="02010600040101010101" charset="-122"/>
                <a:cs typeface="华文中宋" panose="02010600040101010101" charset="-122"/>
              </a:rPr>
              <a:t>     </a:t>
            </a:r>
            <a:r>
              <a:rPr lang="zh-CN" altLang="en-US" sz="3200" b="1">
                <a:latin typeface="华文中宋" panose="02010600040101010101" charset="-122"/>
                <a:ea typeface="华文中宋" panose="02010600040101010101" charset="-122"/>
                <a:cs typeface="华文中宋" panose="02010600040101010101" charset="-122"/>
              </a:rPr>
              <a:t>有问之，对曰：“橐驼非能使木寿且</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孳</a:t>
            </a:r>
            <a:r>
              <a:rPr lang="zh-CN" altLang="en-US" sz="3200" b="1">
                <a:latin typeface="华文中宋" panose="02010600040101010101" charset="-122"/>
                <a:ea typeface="华文中宋" panose="02010600040101010101" charset="-122"/>
                <a:cs typeface="华文中宋" panose="02010600040101010101" charset="-122"/>
              </a:rPr>
              <a:t>也，能顺木之</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天</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以</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致其性</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焉尔</a:t>
            </a:r>
            <a:r>
              <a:rPr lang="zh-CN" altLang="en-US" sz="3200" b="1">
                <a:latin typeface="华文中宋" panose="02010600040101010101" charset="-122"/>
                <a:ea typeface="华文中宋" panose="02010600040101010101" charset="-122"/>
                <a:cs typeface="华文中宋" panose="02010600040101010101" charset="-122"/>
              </a:rPr>
              <a:t>。凡植木之</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性</a:t>
            </a:r>
            <a:r>
              <a:rPr lang="zh-CN" altLang="en-US" sz="3200" b="1">
                <a:latin typeface="华文中宋" panose="02010600040101010101" charset="-122"/>
                <a:ea typeface="华文中宋" panose="02010600040101010101" charset="-122"/>
                <a:cs typeface="华文中宋" panose="02010600040101010101" charset="-122"/>
              </a:rPr>
              <a:t>，其</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本</a:t>
            </a:r>
            <a:r>
              <a:rPr lang="zh-CN" altLang="en-US" sz="3200" b="1">
                <a:latin typeface="华文中宋" panose="02010600040101010101" charset="-122"/>
                <a:ea typeface="华文中宋" panose="02010600040101010101" charset="-122"/>
                <a:cs typeface="华文中宋" panose="02010600040101010101" charset="-122"/>
              </a:rPr>
              <a:t>欲</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舒</a:t>
            </a:r>
            <a:r>
              <a:rPr lang="zh-CN" altLang="en-US" sz="3200" b="1">
                <a:latin typeface="华文中宋" panose="02010600040101010101" charset="-122"/>
                <a:ea typeface="华文中宋" panose="02010600040101010101" charset="-122"/>
                <a:cs typeface="华文中宋" panose="02010600040101010101" charset="-122"/>
              </a:rPr>
              <a:t>，其</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培</a:t>
            </a:r>
            <a:r>
              <a:rPr lang="zh-CN" altLang="en-US" sz="3200" b="1">
                <a:latin typeface="华文中宋" panose="02010600040101010101" charset="-122"/>
                <a:ea typeface="华文中宋" panose="02010600040101010101" charset="-122"/>
                <a:cs typeface="华文中宋" panose="02010600040101010101" charset="-122"/>
              </a:rPr>
              <a:t>欲平，其土欲</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故</a:t>
            </a:r>
            <a:r>
              <a:rPr lang="zh-CN" altLang="en-US" sz="3200" b="1">
                <a:latin typeface="华文中宋" panose="02010600040101010101" charset="-122"/>
                <a:ea typeface="华文中宋" panose="02010600040101010101" charset="-122"/>
                <a:cs typeface="华文中宋" panose="02010600040101010101" charset="-122"/>
              </a:rPr>
              <a:t>，其</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筑</a:t>
            </a:r>
            <a:r>
              <a:rPr lang="zh-CN" altLang="en-US" sz="3200" b="1">
                <a:latin typeface="华文中宋" panose="02010600040101010101" charset="-122"/>
                <a:ea typeface="华文中宋" panose="02010600040101010101" charset="-122"/>
                <a:cs typeface="华文中宋" panose="02010600040101010101" charset="-122"/>
              </a:rPr>
              <a:t>欲</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密</a:t>
            </a:r>
            <a:r>
              <a:rPr lang="zh-CN" altLang="en-US" sz="3200" b="1">
                <a:latin typeface="华文中宋" panose="02010600040101010101" charset="-122"/>
                <a:ea typeface="华文中宋" panose="02010600040101010101" charset="-122"/>
                <a:cs typeface="华文中宋" panose="02010600040101010101" charset="-122"/>
              </a:rPr>
              <a:t>。</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既然已</a:t>
            </a:r>
            <a:r>
              <a:rPr lang="zh-CN" altLang="en-US" sz="3200" b="1">
                <a:latin typeface="华文中宋" panose="02010600040101010101" charset="-122"/>
                <a:ea typeface="华文中宋" panose="02010600040101010101" charset="-122"/>
                <a:cs typeface="华文中宋" panose="02010600040101010101" charset="-122"/>
              </a:rPr>
              <a:t>，勿动勿虑，去不复</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顾</a:t>
            </a:r>
            <a:r>
              <a:rPr lang="zh-CN" altLang="en-US" sz="3200" b="1">
                <a:latin typeface="华文中宋" panose="02010600040101010101" charset="-122"/>
                <a:ea typeface="华文中宋" panose="02010600040101010101" charset="-122"/>
                <a:cs typeface="华文中宋" panose="02010600040101010101" charset="-122"/>
              </a:rPr>
              <a:t>。其</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莳</a:t>
            </a:r>
            <a:r>
              <a:rPr lang="zh-CN" altLang="en-US" sz="3200" b="1">
                <a:latin typeface="华文中宋" panose="02010600040101010101" charset="-122"/>
                <a:ea typeface="华文中宋" panose="02010600040101010101" charset="-122"/>
                <a:cs typeface="华文中宋" panose="02010600040101010101" charset="-122"/>
              </a:rPr>
              <a:t>也</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若子</a:t>
            </a:r>
            <a:r>
              <a:rPr lang="zh-CN" altLang="en-US" sz="3200" b="1">
                <a:latin typeface="华文中宋" panose="02010600040101010101" charset="-122"/>
                <a:ea typeface="华文中宋" panose="02010600040101010101" charset="-122"/>
                <a:cs typeface="华文中宋" panose="02010600040101010101" charset="-122"/>
              </a:rPr>
              <a:t>，其</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置</a:t>
            </a:r>
            <a:r>
              <a:rPr lang="zh-CN" altLang="en-US" sz="3200" b="1">
                <a:latin typeface="华文中宋" panose="02010600040101010101" charset="-122"/>
                <a:ea typeface="华文中宋" panose="02010600040101010101" charset="-122"/>
                <a:cs typeface="华文中宋" panose="02010600040101010101" charset="-122"/>
              </a:rPr>
              <a:t>也</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若弃</a:t>
            </a:r>
            <a:r>
              <a:rPr lang="zh-CN" altLang="en-US" sz="3200" b="1">
                <a:latin typeface="华文中宋" panose="02010600040101010101" charset="-122"/>
                <a:ea typeface="华文中宋" panose="02010600040101010101" charset="-122"/>
                <a:cs typeface="华文中宋" panose="02010600040101010101" charset="-122"/>
              </a:rPr>
              <a:t>，则其天者</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全</a:t>
            </a:r>
            <a:r>
              <a:rPr lang="zh-CN" altLang="en-US" sz="3200" b="1">
                <a:latin typeface="华文中宋" panose="02010600040101010101" charset="-122"/>
                <a:ea typeface="华文中宋" panose="02010600040101010101" charset="-122"/>
                <a:cs typeface="华文中宋" panose="02010600040101010101" charset="-122"/>
              </a:rPr>
              <a:t>而其性</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得</a:t>
            </a:r>
            <a:r>
              <a:rPr lang="zh-CN" altLang="en-US" sz="3200" b="1">
                <a:latin typeface="华文中宋" panose="02010600040101010101" charset="-122"/>
                <a:ea typeface="华文中宋" panose="02010600040101010101" charset="-122"/>
                <a:cs typeface="华文中宋" panose="02010600040101010101" charset="-122"/>
              </a:rPr>
              <a:t>矣。故吾不</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害</a:t>
            </a:r>
            <a:r>
              <a:rPr lang="zh-CN" altLang="en-US" sz="3200" b="1">
                <a:latin typeface="华文中宋" panose="02010600040101010101" charset="-122"/>
                <a:ea typeface="华文中宋" panose="02010600040101010101" charset="-122"/>
                <a:cs typeface="华文中宋" panose="02010600040101010101" charset="-122"/>
              </a:rPr>
              <a:t>其长而已，非有能</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硕茂</a:t>
            </a:r>
            <a:r>
              <a:rPr lang="zh-CN" altLang="en-US" sz="3200" b="1">
                <a:latin typeface="华文中宋" panose="02010600040101010101" charset="-122"/>
                <a:ea typeface="华文中宋" panose="02010600040101010101" charset="-122"/>
                <a:cs typeface="华文中宋" panose="02010600040101010101" charset="-122"/>
              </a:rPr>
              <a:t>之也；不</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抑耗其实</a:t>
            </a:r>
            <a:r>
              <a:rPr lang="zh-CN" altLang="en-US" sz="3200" b="1">
                <a:latin typeface="华文中宋" panose="02010600040101010101" charset="-122"/>
                <a:ea typeface="华文中宋" panose="02010600040101010101" charset="-122"/>
                <a:cs typeface="华文中宋" panose="02010600040101010101" charset="-122"/>
              </a:rPr>
              <a:t>而已，非有能</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早</a:t>
            </a:r>
            <a:r>
              <a:rPr lang="zh-CN" altLang="en-US" sz="3200" b="1">
                <a:latin typeface="华文中宋" panose="02010600040101010101" charset="-122"/>
                <a:ea typeface="华文中宋" panose="02010600040101010101" charset="-122"/>
                <a:cs typeface="华文中宋" panose="02010600040101010101" charset="-122"/>
              </a:rPr>
              <a:t>而</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蕃</a:t>
            </a:r>
            <a:r>
              <a:rPr lang="zh-CN" altLang="en-US" sz="3200" b="1">
                <a:latin typeface="华文中宋" panose="02010600040101010101" charset="-122"/>
                <a:ea typeface="华文中宋" panose="02010600040101010101" charset="-122"/>
                <a:cs typeface="华文中宋" panose="02010600040101010101" charset="-122"/>
              </a:rPr>
              <a:t>之也。</a:t>
            </a:r>
            <a:endParaRPr lang="zh-CN" altLang="en-US" sz="3200" b="1">
              <a:latin typeface="华文中宋" panose="02010600040101010101" charset="-122"/>
              <a:ea typeface="华文中宋" panose="02010600040101010101" charset="-122"/>
              <a:cs typeface="华文中宋" panose="02010600040101010101" charset="-122"/>
            </a:endParaRPr>
          </a:p>
        </p:txBody>
      </p:sp>
      <p:sp>
        <p:nvSpPr>
          <p:cNvPr id="5" name="文本框 4" title=""/>
          <p:cNvSpPr txBox="1"/>
          <p:nvPr>
            <p:custDataLst>
              <p:tags r:id="rId11"/>
            </p:custDataLst>
          </p:nvPr>
        </p:nvSpPr>
        <p:spPr>
          <a:xfrm>
            <a:off x="7470775" y="554992"/>
            <a:ext cx="822960"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7030A0"/>
                </a:solidFill>
                <a:latin typeface="华文中宋" panose="02010600040101010101" charset="-122"/>
                <a:ea typeface="华文中宋" panose="02010600040101010101" charset="-122"/>
              </a:rPr>
              <a:t>繁殖</a:t>
            </a:r>
            <a:endParaRPr lang="zh-CN" altLang="en-US" sz="2400">
              <a:solidFill>
                <a:srgbClr val="7030A0"/>
              </a:solidFill>
              <a:latin typeface="华文中宋" panose="02010600040101010101" charset="-122"/>
              <a:ea typeface="华文中宋" panose="02010600040101010101" charset="-122"/>
            </a:endParaRPr>
          </a:p>
        </p:txBody>
      </p:sp>
      <p:sp>
        <p:nvSpPr>
          <p:cNvPr id="6" name="文本框 5" title=""/>
          <p:cNvSpPr txBox="1"/>
          <p:nvPr>
            <p:custDataLst>
              <p:tags r:id="rId12"/>
            </p:custDataLst>
          </p:nvPr>
        </p:nvSpPr>
        <p:spPr>
          <a:xfrm>
            <a:off x="9559925" y="554992"/>
            <a:ext cx="857251"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7030A0"/>
                </a:solidFill>
                <a:latin typeface="华文中宋" panose="02010600040101010101" charset="-122"/>
                <a:ea typeface="华文中宋" panose="02010600040101010101" charset="-122"/>
              </a:rPr>
              <a:t>天性</a:t>
            </a:r>
            <a:endParaRPr lang="zh-CN" altLang="en-US" sz="2400">
              <a:solidFill>
                <a:srgbClr val="7030A0"/>
              </a:solidFill>
              <a:latin typeface="华文中宋" panose="02010600040101010101" charset="-122"/>
              <a:ea typeface="华文中宋" panose="02010600040101010101" charset="-122"/>
            </a:endParaRPr>
          </a:p>
        </p:txBody>
      </p:sp>
      <p:sp>
        <p:nvSpPr>
          <p:cNvPr id="7" name="文本框 6" title=""/>
          <p:cNvSpPr txBox="1"/>
          <p:nvPr>
            <p:custDataLst>
              <p:tags r:id="rId13"/>
            </p:custDataLst>
          </p:nvPr>
        </p:nvSpPr>
        <p:spPr>
          <a:xfrm>
            <a:off x="572769" y="1519874"/>
            <a:ext cx="1431291"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00B050"/>
                </a:solidFill>
                <a:latin typeface="华文中宋" panose="02010600040101010101" charset="-122"/>
                <a:ea typeface="华文中宋" panose="02010600040101010101" charset="-122"/>
              </a:rPr>
              <a:t>表目的</a:t>
            </a:r>
            <a:endParaRPr lang="zh-CN" altLang="en-US" sz="2400">
              <a:solidFill>
                <a:srgbClr val="00B050"/>
              </a:solidFill>
              <a:latin typeface="华文中宋" panose="02010600040101010101" charset="-122"/>
              <a:ea typeface="华文中宋" panose="02010600040101010101" charset="-122"/>
            </a:endParaRPr>
          </a:p>
        </p:txBody>
      </p:sp>
      <p:sp>
        <p:nvSpPr>
          <p:cNvPr id="8" name="文本框 7" title=""/>
          <p:cNvSpPr txBox="1"/>
          <p:nvPr>
            <p:custDataLst>
              <p:tags r:id="rId14"/>
            </p:custDataLst>
          </p:nvPr>
        </p:nvSpPr>
        <p:spPr>
          <a:xfrm>
            <a:off x="3495676" y="1519874"/>
            <a:ext cx="1819911"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7030A0"/>
                </a:solidFill>
                <a:latin typeface="华文中宋" panose="02010600040101010101" charset="-122"/>
                <a:ea typeface="华文中宋" panose="02010600040101010101" charset="-122"/>
              </a:rPr>
              <a:t>性质，方法</a:t>
            </a:r>
            <a:endParaRPr lang="zh-CN" altLang="en-US" sz="2400">
              <a:solidFill>
                <a:srgbClr val="7030A0"/>
              </a:solidFill>
              <a:latin typeface="华文中宋" panose="02010600040101010101" charset="-122"/>
              <a:ea typeface="华文中宋" panose="02010600040101010101" charset="-122"/>
            </a:endParaRPr>
          </a:p>
        </p:txBody>
      </p:sp>
      <p:sp>
        <p:nvSpPr>
          <p:cNvPr id="9" name="文本框 8" title=""/>
          <p:cNvSpPr txBox="1"/>
          <p:nvPr>
            <p:custDataLst>
              <p:tags r:id="rId15"/>
            </p:custDataLst>
          </p:nvPr>
        </p:nvSpPr>
        <p:spPr>
          <a:xfrm>
            <a:off x="6280152" y="1520519"/>
            <a:ext cx="602615" cy="46037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7030A0"/>
                </a:solidFill>
                <a:latin typeface="华文中宋" panose="02010600040101010101" charset="-122"/>
                <a:ea typeface="华文中宋" panose="02010600040101010101" charset="-122"/>
              </a:rPr>
              <a:t>根</a:t>
            </a:r>
            <a:endParaRPr lang="zh-CN" altLang="en-US" sz="2400">
              <a:solidFill>
                <a:srgbClr val="7030A0"/>
              </a:solidFill>
              <a:latin typeface="华文中宋" panose="02010600040101010101" charset="-122"/>
              <a:ea typeface="华文中宋" panose="02010600040101010101" charset="-122"/>
            </a:endParaRPr>
          </a:p>
        </p:txBody>
      </p:sp>
      <p:sp>
        <p:nvSpPr>
          <p:cNvPr id="10" name="文本框 9" title=""/>
          <p:cNvSpPr txBox="1"/>
          <p:nvPr>
            <p:custDataLst>
              <p:tags r:id="rId16"/>
            </p:custDataLst>
          </p:nvPr>
        </p:nvSpPr>
        <p:spPr>
          <a:xfrm>
            <a:off x="2199640" y="1519874"/>
            <a:ext cx="946151"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00B050"/>
                </a:solidFill>
                <a:latin typeface="华文中宋" panose="02010600040101010101" charset="-122"/>
                <a:ea typeface="华文中宋" panose="02010600040101010101" charset="-122"/>
              </a:rPr>
              <a:t>罢了</a:t>
            </a:r>
            <a:endParaRPr lang="zh-CN" altLang="en-US" sz="2400">
              <a:solidFill>
                <a:srgbClr val="00B050"/>
              </a:solidFill>
              <a:latin typeface="华文中宋" panose="02010600040101010101" charset="-122"/>
              <a:ea typeface="华文中宋" panose="02010600040101010101" charset="-122"/>
            </a:endParaRPr>
          </a:p>
        </p:txBody>
      </p:sp>
      <p:sp>
        <p:nvSpPr>
          <p:cNvPr id="11" name="文本框 10" title=""/>
          <p:cNvSpPr txBox="1"/>
          <p:nvPr>
            <p:custDataLst>
              <p:tags r:id="rId17"/>
            </p:custDataLst>
          </p:nvPr>
        </p:nvSpPr>
        <p:spPr>
          <a:xfrm>
            <a:off x="6882766" y="1519874"/>
            <a:ext cx="958215"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00B050"/>
                </a:solidFill>
                <a:latin typeface="华文中宋" panose="02010600040101010101" charset="-122"/>
                <a:ea typeface="华文中宋" panose="02010600040101010101" charset="-122"/>
              </a:rPr>
              <a:t>舒展</a:t>
            </a:r>
            <a:endParaRPr lang="zh-CN" altLang="en-US" sz="2400">
              <a:solidFill>
                <a:srgbClr val="00B050"/>
              </a:solidFill>
              <a:latin typeface="华文中宋" panose="02010600040101010101" charset="-122"/>
              <a:ea typeface="华文中宋" panose="02010600040101010101" charset="-122"/>
            </a:endParaRPr>
          </a:p>
        </p:txBody>
      </p:sp>
      <p:sp>
        <p:nvSpPr>
          <p:cNvPr id="16" name="文本框 15" title=""/>
          <p:cNvSpPr txBox="1"/>
          <p:nvPr>
            <p:custDataLst>
              <p:tags r:id="rId18"/>
            </p:custDataLst>
          </p:nvPr>
        </p:nvSpPr>
        <p:spPr>
          <a:xfrm>
            <a:off x="8293736" y="1519874"/>
            <a:ext cx="915035"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7030A0"/>
                </a:solidFill>
                <a:latin typeface="华文中宋" panose="02010600040101010101" charset="-122"/>
                <a:ea typeface="华文中宋" panose="02010600040101010101" charset="-122"/>
              </a:rPr>
              <a:t>培土</a:t>
            </a:r>
            <a:endParaRPr lang="zh-CN" altLang="en-US" sz="2400">
              <a:solidFill>
                <a:srgbClr val="7030A0"/>
              </a:solidFill>
              <a:latin typeface="华文中宋" panose="02010600040101010101" charset="-122"/>
              <a:ea typeface="华文中宋" panose="02010600040101010101" charset="-122"/>
            </a:endParaRPr>
          </a:p>
        </p:txBody>
      </p:sp>
      <p:sp>
        <p:nvSpPr>
          <p:cNvPr id="17" name="文本框 16" title=""/>
          <p:cNvSpPr txBox="1"/>
          <p:nvPr>
            <p:custDataLst>
              <p:tags r:id="rId19"/>
            </p:custDataLst>
          </p:nvPr>
        </p:nvSpPr>
        <p:spPr>
          <a:xfrm>
            <a:off x="507365" y="3415993"/>
            <a:ext cx="1762760" cy="46037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00B050"/>
                </a:solidFill>
                <a:latin typeface="华文中宋" panose="02010600040101010101" charset="-122"/>
                <a:ea typeface="华文中宋" panose="02010600040101010101" charset="-122"/>
              </a:rPr>
              <a:t>旧，原来的</a:t>
            </a:r>
            <a:endParaRPr lang="zh-CN" altLang="en-US" sz="2400">
              <a:solidFill>
                <a:srgbClr val="00B050"/>
              </a:solidFill>
              <a:latin typeface="华文中宋" panose="02010600040101010101" charset="-122"/>
              <a:ea typeface="华文中宋" panose="02010600040101010101" charset="-122"/>
            </a:endParaRPr>
          </a:p>
        </p:txBody>
      </p:sp>
      <p:sp>
        <p:nvSpPr>
          <p:cNvPr id="18" name="文本框 17" title=""/>
          <p:cNvSpPr txBox="1"/>
          <p:nvPr>
            <p:custDataLst>
              <p:tags r:id="rId20"/>
            </p:custDataLst>
          </p:nvPr>
        </p:nvSpPr>
        <p:spPr>
          <a:xfrm>
            <a:off x="3820797" y="2481898"/>
            <a:ext cx="3361055"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7030A0"/>
                </a:solidFill>
                <a:latin typeface="华文中宋" panose="02010600040101010101" charset="-122"/>
                <a:ea typeface="华文中宋" panose="02010600040101010101" charset="-122"/>
              </a:rPr>
              <a:t>已经</a:t>
            </a:r>
            <a:r>
              <a:rPr lang="en-US" altLang="zh-CN" sz="2400">
                <a:solidFill>
                  <a:srgbClr val="7030A0"/>
                </a:solidFill>
                <a:latin typeface="华文中宋" panose="02010600040101010101" charset="-122"/>
                <a:ea typeface="华文中宋" panose="02010600040101010101" charset="-122"/>
              </a:rPr>
              <a:t>;</a:t>
            </a:r>
            <a:r>
              <a:rPr lang="zh-CN" altLang="en-US" sz="2400">
                <a:solidFill>
                  <a:srgbClr val="7030A0"/>
                </a:solidFill>
                <a:latin typeface="华文中宋" panose="02010600040101010101" charset="-122"/>
                <a:ea typeface="华文中宋" panose="02010600040101010101" charset="-122"/>
              </a:rPr>
              <a:t>这样</a:t>
            </a:r>
            <a:r>
              <a:rPr lang="en-US" altLang="zh-CN" sz="2400">
                <a:solidFill>
                  <a:srgbClr val="7030A0"/>
                </a:solidFill>
                <a:latin typeface="华文中宋" panose="02010600040101010101" charset="-122"/>
                <a:ea typeface="华文中宋" panose="02010600040101010101" charset="-122"/>
              </a:rPr>
              <a:t>;</a:t>
            </a:r>
            <a:r>
              <a:rPr lang="zh-CN" altLang="en-US" sz="2400">
                <a:solidFill>
                  <a:srgbClr val="7030A0"/>
                </a:solidFill>
                <a:latin typeface="华文中宋" panose="02010600040101010101" charset="-122"/>
                <a:ea typeface="华文中宋" panose="02010600040101010101" charset="-122"/>
              </a:rPr>
              <a:t>已</a:t>
            </a:r>
            <a:r>
              <a:rPr lang="en-US" altLang="zh-CN" sz="2400">
                <a:solidFill>
                  <a:srgbClr val="7030A0"/>
                </a:solidFill>
                <a:latin typeface="华文中宋" panose="02010600040101010101" charset="-122"/>
                <a:ea typeface="华文中宋" panose="02010600040101010101" charset="-122"/>
              </a:rPr>
              <a:t>,“</a:t>
            </a:r>
            <a:r>
              <a:rPr lang="zh-CN" altLang="en-US" sz="2400">
                <a:solidFill>
                  <a:srgbClr val="7030A0"/>
                </a:solidFill>
                <a:latin typeface="华文中宋" panose="02010600040101010101" charset="-122"/>
                <a:ea typeface="华文中宋" panose="02010600040101010101" charset="-122"/>
              </a:rPr>
              <a:t>矣</a:t>
            </a:r>
            <a:r>
              <a:rPr lang="en-US" altLang="zh-CN" sz="2400">
                <a:solidFill>
                  <a:srgbClr val="7030A0"/>
                </a:solidFill>
                <a:latin typeface="华文中宋" panose="02010600040101010101" charset="-122"/>
                <a:ea typeface="华文中宋" panose="02010600040101010101" charset="-122"/>
              </a:rPr>
              <a:t>”,</a:t>
            </a:r>
            <a:r>
              <a:rPr lang="zh-CN" altLang="en-US" sz="2400">
                <a:solidFill>
                  <a:srgbClr val="7030A0"/>
                </a:solidFill>
                <a:latin typeface="华文中宋" panose="02010600040101010101" charset="-122"/>
                <a:ea typeface="华文中宋" panose="02010600040101010101" charset="-122"/>
              </a:rPr>
              <a:t>了</a:t>
            </a:r>
            <a:endParaRPr lang="zh-CN" altLang="en-US" sz="2400">
              <a:solidFill>
                <a:srgbClr val="7030A0"/>
              </a:solidFill>
              <a:latin typeface="华文中宋" panose="02010600040101010101" charset="-122"/>
              <a:ea typeface="华文中宋" panose="02010600040101010101" charset="-122"/>
            </a:endParaRPr>
          </a:p>
        </p:txBody>
      </p:sp>
      <p:sp>
        <p:nvSpPr>
          <p:cNvPr id="19" name="文本框 18" title=""/>
          <p:cNvSpPr txBox="1"/>
          <p:nvPr>
            <p:custDataLst>
              <p:tags r:id="rId21"/>
            </p:custDataLst>
          </p:nvPr>
        </p:nvSpPr>
        <p:spPr>
          <a:xfrm>
            <a:off x="1751330" y="2481908"/>
            <a:ext cx="918845" cy="46037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7030A0"/>
                </a:solidFill>
                <a:latin typeface="华文中宋" panose="02010600040101010101" charset="-122"/>
                <a:ea typeface="华文中宋" panose="02010600040101010101" charset="-122"/>
              </a:rPr>
              <a:t>捣土</a:t>
            </a:r>
            <a:endParaRPr lang="zh-CN" altLang="en-US" sz="2400">
              <a:solidFill>
                <a:srgbClr val="7030A0"/>
              </a:solidFill>
              <a:latin typeface="华文中宋" panose="02010600040101010101" charset="-122"/>
              <a:ea typeface="华文中宋" panose="02010600040101010101" charset="-122"/>
            </a:endParaRPr>
          </a:p>
        </p:txBody>
      </p:sp>
      <p:sp>
        <p:nvSpPr>
          <p:cNvPr id="20" name="文本框 19" title=""/>
          <p:cNvSpPr txBox="1"/>
          <p:nvPr>
            <p:custDataLst>
              <p:tags r:id="rId22"/>
            </p:custDataLst>
          </p:nvPr>
        </p:nvSpPr>
        <p:spPr>
          <a:xfrm>
            <a:off x="2768600" y="2480628"/>
            <a:ext cx="877571"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00B050"/>
                </a:solidFill>
                <a:latin typeface="华文中宋" panose="02010600040101010101" charset="-122"/>
                <a:ea typeface="华文中宋" panose="02010600040101010101" charset="-122"/>
              </a:rPr>
              <a:t>结实</a:t>
            </a:r>
            <a:endParaRPr lang="zh-CN" altLang="en-US" sz="2400">
              <a:solidFill>
                <a:srgbClr val="00B050"/>
              </a:solidFill>
              <a:latin typeface="华文中宋" panose="02010600040101010101" charset="-122"/>
              <a:ea typeface="华文中宋" panose="02010600040101010101" charset="-122"/>
            </a:endParaRPr>
          </a:p>
        </p:txBody>
      </p:sp>
      <p:sp>
        <p:nvSpPr>
          <p:cNvPr id="21" name="文本框 20" title=""/>
          <p:cNvSpPr txBox="1"/>
          <p:nvPr>
            <p:custDataLst>
              <p:tags r:id="rId23"/>
            </p:custDataLst>
          </p:nvPr>
        </p:nvSpPr>
        <p:spPr>
          <a:xfrm>
            <a:off x="7976235" y="2482543"/>
            <a:ext cx="1232535" cy="46037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7030A0"/>
                </a:solidFill>
                <a:latin typeface="华文中宋" panose="02010600040101010101" charset="-122"/>
                <a:ea typeface="华文中宋" panose="02010600040101010101" charset="-122"/>
              </a:rPr>
              <a:t>栽种</a:t>
            </a:r>
            <a:endParaRPr lang="zh-CN" altLang="en-US" sz="2400">
              <a:solidFill>
                <a:srgbClr val="7030A0"/>
              </a:solidFill>
              <a:latin typeface="华文中宋" panose="02010600040101010101" charset="-122"/>
              <a:ea typeface="华文中宋" panose="02010600040101010101" charset="-122"/>
            </a:endParaRPr>
          </a:p>
        </p:txBody>
      </p:sp>
      <p:sp>
        <p:nvSpPr>
          <p:cNvPr id="22" name="文本框 21" title=""/>
          <p:cNvSpPr txBox="1"/>
          <p:nvPr>
            <p:custDataLst>
              <p:tags r:id="rId24"/>
            </p:custDataLst>
          </p:nvPr>
        </p:nvSpPr>
        <p:spPr>
          <a:xfrm>
            <a:off x="9374506" y="2481898"/>
            <a:ext cx="2428875"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7030A0"/>
                </a:solidFill>
                <a:latin typeface="华文中宋" panose="02010600040101010101" charset="-122"/>
                <a:ea typeface="华文中宋" panose="02010600040101010101" charset="-122"/>
              </a:rPr>
              <a:t>像对待孩子那样</a:t>
            </a:r>
            <a:endParaRPr lang="zh-CN" altLang="en-US" sz="2400">
              <a:solidFill>
                <a:srgbClr val="7030A0"/>
              </a:solidFill>
              <a:latin typeface="华文中宋" panose="02010600040101010101" charset="-122"/>
              <a:ea typeface="华文中宋" panose="02010600040101010101" charset="-122"/>
            </a:endParaRPr>
          </a:p>
        </p:txBody>
      </p:sp>
      <p:sp>
        <p:nvSpPr>
          <p:cNvPr id="23" name="文本框 22" title=""/>
          <p:cNvSpPr txBox="1"/>
          <p:nvPr>
            <p:custDataLst>
              <p:tags r:id="rId25"/>
            </p:custDataLst>
          </p:nvPr>
        </p:nvSpPr>
        <p:spPr>
          <a:xfrm>
            <a:off x="715009" y="4350069"/>
            <a:ext cx="2101851"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7030A0"/>
                </a:solidFill>
                <a:latin typeface="华文中宋" panose="02010600040101010101" charset="-122"/>
                <a:ea typeface="华文中宋" panose="02010600040101010101" charset="-122"/>
              </a:rPr>
              <a:t>放在一边不管</a:t>
            </a:r>
            <a:endParaRPr lang="zh-CN" altLang="en-US" sz="2400">
              <a:solidFill>
                <a:srgbClr val="7030A0"/>
              </a:solidFill>
              <a:latin typeface="华文中宋" panose="02010600040101010101" charset="-122"/>
              <a:ea typeface="华文中宋" panose="02010600040101010101" charset="-122"/>
            </a:endParaRPr>
          </a:p>
        </p:txBody>
      </p:sp>
      <p:sp>
        <p:nvSpPr>
          <p:cNvPr id="24" name="文本框 23" title=""/>
          <p:cNvSpPr txBox="1"/>
          <p:nvPr>
            <p:custDataLst>
              <p:tags r:id="rId26"/>
            </p:custDataLst>
          </p:nvPr>
        </p:nvSpPr>
        <p:spPr>
          <a:xfrm>
            <a:off x="4319907" y="3468699"/>
            <a:ext cx="1104265" cy="46037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00B050"/>
                </a:solidFill>
                <a:latin typeface="华文中宋" panose="02010600040101010101" charset="-122"/>
                <a:ea typeface="华文中宋" panose="02010600040101010101" charset="-122"/>
              </a:rPr>
              <a:t>保全</a:t>
            </a:r>
            <a:endParaRPr lang="zh-CN" altLang="en-US" sz="2400">
              <a:solidFill>
                <a:srgbClr val="00B050"/>
              </a:solidFill>
              <a:latin typeface="华文中宋" panose="02010600040101010101" charset="-122"/>
              <a:ea typeface="华文中宋" panose="02010600040101010101" charset="-122"/>
            </a:endParaRPr>
          </a:p>
        </p:txBody>
      </p:sp>
      <p:sp>
        <p:nvSpPr>
          <p:cNvPr id="25" name="文本框 24" title=""/>
          <p:cNvSpPr txBox="1"/>
          <p:nvPr>
            <p:custDataLst>
              <p:tags r:id="rId27"/>
            </p:custDataLst>
          </p:nvPr>
        </p:nvSpPr>
        <p:spPr>
          <a:xfrm>
            <a:off x="8570597" y="3468689"/>
            <a:ext cx="887095"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00B050"/>
                </a:solidFill>
                <a:latin typeface="华文中宋" panose="02010600040101010101" charset="-122"/>
                <a:ea typeface="华文中宋" panose="02010600040101010101" charset="-122"/>
              </a:rPr>
              <a:t>妨害</a:t>
            </a:r>
            <a:endParaRPr lang="zh-CN" altLang="en-US" sz="2400">
              <a:solidFill>
                <a:srgbClr val="00B050"/>
              </a:solidFill>
              <a:latin typeface="华文中宋" panose="02010600040101010101" charset="-122"/>
              <a:ea typeface="华文中宋" panose="02010600040101010101" charset="-122"/>
            </a:endParaRPr>
          </a:p>
        </p:txBody>
      </p:sp>
      <p:sp>
        <p:nvSpPr>
          <p:cNvPr id="26" name="文本框 25" title=""/>
          <p:cNvSpPr txBox="1"/>
          <p:nvPr>
            <p:custDataLst>
              <p:tags r:id="rId28"/>
            </p:custDataLst>
          </p:nvPr>
        </p:nvSpPr>
        <p:spPr>
          <a:xfrm>
            <a:off x="572770" y="5416550"/>
            <a:ext cx="2638425" cy="829945"/>
          </a:xfrm>
          <a:prstGeom prst="rect">
            <a:avLst/>
          </a:prstGeom>
          <a:noFill/>
          <a:ln w="12700" cmpd="sng">
            <a:solidFill>
              <a:srgbClr val="7030A0"/>
            </a:solidFill>
            <a:prstDash val="solid"/>
          </a:ln>
        </p:spPr>
        <p:txBody>
          <a:bodyPr wrap="square" rtlCol="0">
            <a:spAutoFit/>
          </a:bodyPr>
          <a:lstStyle/>
          <a:p>
            <a:pPr algn="l"/>
            <a:r>
              <a:rPr lang="zh-CN" altLang="en-US" sz="2400">
                <a:solidFill>
                  <a:srgbClr val="00B050"/>
                </a:solidFill>
                <a:latin typeface="华文中宋" panose="02010600040101010101" charset="-122"/>
                <a:ea typeface="华文中宋" panose="02010600040101010101" charset="-122"/>
              </a:rPr>
              <a:t>使动，使</a:t>
            </a:r>
            <a:r>
              <a:rPr lang="en-US" altLang="zh-CN" sz="2400">
                <a:solidFill>
                  <a:srgbClr val="00B050"/>
                </a:solidFill>
                <a:latin typeface="华文中宋" panose="02010600040101010101" charset="-122"/>
                <a:ea typeface="华文中宋" panose="02010600040101010101" charset="-122"/>
              </a:rPr>
              <a:t>……</a:t>
            </a:r>
            <a:r>
              <a:rPr lang="zh-CN" altLang="en-US" sz="2400">
                <a:solidFill>
                  <a:srgbClr val="00B050"/>
                </a:solidFill>
                <a:latin typeface="华文中宋" panose="02010600040101010101" charset="-122"/>
                <a:ea typeface="华文中宋" panose="02010600040101010101" charset="-122"/>
              </a:rPr>
              <a:t>硕大，使</a:t>
            </a:r>
            <a:r>
              <a:rPr lang="en-US" altLang="zh-CN" sz="2400">
                <a:solidFill>
                  <a:srgbClr val="00B050"/>
                </a:solidFill>
                <a:latin typeface="华文中宋" panose="02010600040101010101" charset="-122"/>
                <a:ea typeface="华文中宋" panose="02010600040101010101" charset="-122"/>
              </a:rPr>
              <a:t>……</a:t>
            </a:r>
            <a:r>
              <a:rPr lang="zh-CN" altLang="en-US" sz="2400">
                <a:solidFill>
                  <a:srgbClr val="00B050"/>
                </a:solidFill>
                <a:latin typeface="华文中宋" panose="02010600040101010101" charset="-122"/>
                <a:ea typeface="华文中宋" panose="02010600040101010101" charset="-122"/>
              </a:rPr>
              <a:t>茂盛</a:t>
            </a:r>
            <a:endParaRPr lang="zh-CN" altLang="en-US" sz="2400">
              <a:solidFill>
                <a:srgbClr val="00B050"/>
              </a:solidFill>
              <a:latin typeface="华文中宋" panose="02010600040101010101" charset="-122"/>
              <a:ea typeface="华文中宋" panose="02010600040101010101" charset="-122"/>
            </a:endParaRPr>
          </a:p>
        </p:txBody>
      </p:sp>
      <p:sp>
        <p:nvSpPr>
          <p:cNvPr id="27" name="文本框 26" title=""/>
          <p:cNvSpPr txBox="1"/>
          <p:nvPr>
            <p:custDataLst>
              <p:tags r:id="rId29"/>
            </p:custDataLst>
          </p:nvPr>
        </p:nvSpPr>
        <p:spPr>
          <a:xfrm>
            <a:off x="5989321" y="3468054"/>
            <a:ext cx="1783715" cy="461665"/>
          </a:xfrm>
          <a:prstGeom prst="rect">
            <a:avLst/>
          </a:prstGeom>
          <a:noFill/>
          <a:ln w="12700" cmpd="sng">
            <a:solidFill>
              <a:srgbClr val="7030A0"/>
            </a:solidFill>
            <a:prstDash val="solid"/>
          </a:ln>
        </p:spPr>
        <p:txBody>
          <a:bodyPr wrap="square" rtlCol="0">
            <a:spAutoFit/>
          </a:bodyPr>
          <a:lstStyle/>
          <a:p>
            <a:pPr algn="l"/>
            <a:r>
              <a:rPr lang="zh-CN" altLang="en-US" sz="2400">
                <a:solidFill>
                  <a:srgbClr val="00B050"/>
                </a:solidFill>
                <a:latin typeface="华文中宋" panose="02010600040101010101" charset="-122"/>
                <a:ea typeface="华文中宋" panose="02010600040101010101" charset="-122"/>
              </a:rPr>
              <a:t>得以（发展）</a:t>
            </a:r>
            <a:endParaRPr lang="zh-CN" altLang="en-US" sz="2400">
              <a:solidFill>
                <a:srgbClr val="00B050"/>
              </a:solidFill>
              <a:latin typeface="华文中宋" panose="02010600040101010101" charset="-122"/>
              <a:ea typeface="华文中宋" panose="02010600040101010101" charset="-122"/>
            </a:endParaRPr>
          </a:p>
        </p:txBody>
      </p:sp>
      <p:sp>
        <p:nvSpPr>
          <p:cNvPr id="28" name="文本框 27" title=""/>
          <p:cNvSpPr txBox="1"/>
          <p:nvPr>
            <p:custDataLst>
              <p:tags r:id="rId30"/>
            </p:custDataLst>
          </p:nvPr>
        </p:nvSpPr>
        <p:spPr>
          <a:xfrm>
            <a:off x="4875532" y="4454526"/>
            <a:ext cx="1556385"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7030A0"/>
                </a:solidFill>
                <a:latin typeface="华文中宋" panose="02010600040101010101" charset="-122"/>
                <a:ea typeface="华文中宋" panose="02010600040101010101" charset="-122"/>
              </a:rPr>
              <a:t>它的果实</a:t>
            </a:r>
            <a:endParaRPr lang="zh-CN" altLang="en-US" sz="2400">
              <a:solidFill>
                <a:srgbClr val="7030A0"/>
              </a:solidFill>
              <a:latin typeface="华文中宋" panose="02010600040101010101" charset="-122"/>
              <a:ea typeface="华文中宋" panose="02010600040101010101" charset="-122"/>
            </a:endParaRPr>
          </a:p>
        </p:txBody>
      </p:sp>
      <p:sp>
        <p:nvSpPr>
          <p:cNvPr id="29" name="文本框 28" title=""/>
          <p:cNvSpPr txBox="1"/>
          <p:nvPr>
            <p:custDataLst>
              <p:tags r:id="rId31"/>
            </p:custDataLst>
          </p:nvPr>
        </p:nvSpPr>
        <p:spPr>
          <a:xfrm>
            <a:off x="3470276" y="4409441"/>
            <a:ext cx="1405255"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7030A0"/>
                </a:solidFill>
                <a:latin typeface="华文中宋" panose="02010600040101010101" charset="-122"/>
                <a:ea typeface="华文中宋" panose="02010600040101010101" charset="-122"/>
              </a:rPr>
              <a:t>抑制损耗</a:t>
            </a:r>
            <a:endParaRPr lang="zh-CN" altLang="en-US" sz="2400">
              <a:solidFill>
                <a:srgbClr val="7030A0"/>
              </a:solidFill>
              <a:latin typeface="华文中宋" panose="02010600040101010101" charset="-122"/>
              <a:ea typeface="华文中宋" panose="02010600040101010101" charset="-122"/>
            </a:endParaRPr>
          </a:p>
        </p:txBody>
      </p:sp>
      <p:sp>
        <p:nvSpPr>
          <p:cNvPr id="30" name="文本框 29" title=""/>
          <p:cNvSpPr txBox="1"/>
          <p:nvPr>
            <p:custDataLst>
              <p:tags r:id="rId32"/>
            </p:custDataLst>
          </p:nvPr>
        </p:nvSpPr>
        <p:spPr>
          <a:xfrm>
            <a:off x="6565265" y="4454536"/>
            <a:ext cx="4669790" cy="46037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00B050"/>
                </a:solidFill>
                <a:latin typeface="华文中宋" panose="02010600040101010101" charset="-122"/>
                <a:ea typeface="华文中宋" panose="02010600040101010101" charset="-122"/>
              </a:rPr>
              <a:t>使动，使</a:t>
            </a:r>
            <a:r>
              <a:rPr lang="en-US" altLang="zh-CN" sz="2400">
                <a:solidFill>
                  <a:srgbClr val="00B050"/>
                </a:solidFill>
                <a:latin typeface="华文中宋" panose="02010600040101010101" charset="-122"/>
                <a:ea typeface="华文中宋" panose="02010600040101010101" charset="-122"/>
              </a:rPr>
              <a:t>……</a:t>
            </a:r>
            <a:r>
              <a:rPr lang="zh-CN" altLang="en-US" sz="2400">
                <a:solidFill>
                  <a:srgbClr val="00B050"/>
                </a:solidFill>
                <a:latin typeface="华文中宋" panose="02010600040101010101" charset="-122"/>
                <a:ea typeface="华文中宋" panose="02010600040101010101" charset="-122"/>
              </a:rPr>
              <a:t>早，使</a:t>
            </a:r>
            <a:r>
              <a:rPr lang="en-US" altLang="zh-CN" sz="2400">
                <a:solidFill>
                  <a:srgbClr val="00B050"/>
                </a:solidFill>
                <a:latin typeface="华文中宋" panose="02010600040101010101" charset="-122"/>
                <a:ea typeface="华文中宋" panose="02010600040101010101" charset="-122"/>
              </a:rPr>
              <a:t>……</a:t>
            </a:r>
            <a:r>
              <a:rPr lang="zh-CN" altLang="en-US" sz="2400">
                <a:solidFill>
                  <a:srgbClr val="00B050"/>
                </a:solidFill>
                <a:latin typeface="华文中宋" panose="02010600040101010101" charset="-122"/>
                <a:ea typeface="华文中宋" panose="02010600040101010101" charset="-122"/>
              </a:rPr>
              <a:t>多</a:t>
            </a:r>
            <a:endParaRPr lang="zh-CN" altLang="en-US" sz="2400">
              <a:solidFill>
                <a:srgbClr val="00B050"/>
              </a:solidFill>
              <a:latin typeface="华文中宋" panose="02010600040101010101" charset="-122"/>
              <a:ea typeface="华文中宋" panose="02010600040101010101" charset="-122"/>
            </a:endParaRPr>
          </a:p>
        </p:txBody>
      </p:sp>
      <p:sp>
        <p:nvSpPr>
          <p:cNvPr id="31" name="文本框 30" title=""/>
          <p:cNvSpPr txBox="1"/>
          <p:nvPr>
            <p:custDataLst>
              <p:tags r:id="rId33"/>
            </p:custDataLst>
          </p:nvPr>
        </p:nvSpPr>
        <p:spPr>
          <a:xfrm>
            <a:off x="414657" y="833757"/>
            <a:ext cx="1125855" cy="706755"/>
          </a:xfrm>
          <a:prstGeom prst="rect">
            <a:avLst/>
          </a:prstGeom>
          <a:noFill/>
        </p:spPr>
        <p:txBody>
          <a:bodyPr wrap="square" rtlCol="0">
            <a:spAutoFit/>
          </a:bodyPr>
          <a:lstStyle/>
          <a:p>
            <a:pPr algn="ctr"/>
            <a:r>
              <a:rPr lang="zh-CN" altLang="en-US" sz="4000">
                <a:latin typeface="Calibri"/>
              </a:rPr>
              <a:t>③</a:t>
            </a:r>
            <a:endParaRPr lang="zh-CN" altLang="en-US" sz="4000">
              <a:latin typeface="Calibri"/>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cBhvr>
                                    </p:anim>
                                  </p:childTnLst>
                                </p:cTn>
                              </p:par>
                            </p:childTnLst>
                          </p:cTn>
                        </p:par>
                      </p:childTnLst>
                    </p:cTn>
                  </p:par>
                  <p:par>
                    <p:cTn id="8" fill="hold" nodeType="clickPar">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to="" calcmode="lin" valueType="num">
                                      <p:cBhvr>
                                        <p:cTn id="12" dur="1" fill="hold"/>
                                        <p:tgtEl>
                                          <p:spTgt spid="6"/>
                                        </p:tgtEl>
                                      </p:cBhvr>
                                    </p:anim>
                                  </p:childTnLst>
                                </p:cTn>
                              </p:par>
                            </p:childTnLst>
                          </p:cTn>
                        </p:par>
                      </p:childTnLst>
                    </p:cTn>
                  </p:par>
                  <p:par>
                    <p:cTn id="13" fill="hold" nodeType="clickPar">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to="" calcmode="lin" valueType="num">
                                      <p:cBhvr>
                                        <p:cTn id="17" dur="1" fill="hold"/>
                                        <p:tgtEl>
                                          <p:spTgt spid="7"/>
                                        </p:tgtEl>
                                      </p:cBhvr>
                                    </p:anim>
                                  </p:childTnLst>
                                </p:cTn>
                              </p:par>
                            </p:childTnLst>
                          </p:cTn>
                        </p:par>
                      </p:childTnLst>
                    </p:cTn>
                  </p:par>
                  <p:par>
                    <p:cTn id="18" fill="hold" nodeType="clickPar">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 to="" calcmode="lin" valueType="num">
                                      <p:cBhvr>
                                        <p:cTn id="22" dur="1" fill="hold"/>
                                        <p:tgtEl>
                                          <p:spTgt spid="10"/>
                                        </p:tgtEl>
                                      </p:cBhvr>
                                    </p:anim>
                                  </p:childTnLst>
                                </p:cTn>
                              </p:par>
                            </p:childTnLst>
                          </p:cTn>
                        </p:par>
                      </p:childTnLst>
                    </p:cTn>
                  </p:par>
                  <p:par>
                    <p:cTn id="23" fill="hold" nodeType="clickPar">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500"/>
                                        <p:tgtEl>
                                          <p:spTgt spid="8"/>
                                        </p:tgtEl>
                                      </p:cBhvr>
                                    </p:animEffect>
                                  </p:childTnLst>
                                </p:cTn>
                              </p:par>
                            </p:childTnLst>
                          </p:cTn>
                        </p:par>
                      </p:childTnLst>
                    </p:cTn>
                  </p:par>
                  <p:par>
                    <p:cTn id="28" fill="hold" nodeType="clickPar">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 to="" calcmode="lin" valueType="num">
                                      <p:cBhvr>
                                        <p:cTn id="32" dur="1" fill="hold"/>
                                        <p:tgtEl>
                                          <p:spTgt spid="9"/>
                                        </p:tgtEl>
                                      </p:cBhvr>
                                    </p:anim>
                                  </p:childTnLst>
                                </p:cTn>
                              </p:par>
                            </p:childTnLst>
                          </p:cTn>
                        </p:par>
                      </p:childTnLst>
                    </p:cTn>
                  </p:par>
                  <p:par>
                    <p:cTn id="33" fill="hold" nodeType="clickPar">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to="" calcmode="lin" valueType="num">
                                      <p:cBhvr>
                                        <p:cTn id="37" dur="1" fill="hold"/>
                                        <p:tgtEl>
                                          <p:spTgt spid="11"/>
                                        </p:tgtEl>
                                      </p:cBhvr>
                                    </p:anim>
                                  </p:childTnLst>
                                </p:cTn>
                              </p:par>
                            </p:childTnLst>
                          </p:cTn>
                        </p:par>
                      </p:childTnLst>
                    </p:cTn>
                  </p:par>
                  <p:par>
                    <p:cTn id="38" fill="hold" nodeType="clickPar">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 to="" calcmode="lin" valueType="num">
                                      <p:cBhvr>
                                        <p:cTn id="42" dur="1" fill="hold"/>
                                        <p:tgtEl>
                                          <p:spTgt spid="16"/>
                                        </p:tgtEl>
                                      </p:cBhvr>
                                    </p:anim>
                                  </p:childTnLst>
                                </p:cTn>
                              </p:par>
                            </p:childTnLst>
                          </p:cTn>
                        </p:par>
                      </p:childTnLst>
                    </p:cTn>
                  </p:par>
                  <p:par>
                    <p:cTn id="43" fill="hold" nodeType="clickPar">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 to="" calcmode="lin" valueType="num">
                                      <p:cBhvr>
                                        <p:cTn id="47" dur="1" fill="hold"/>
                                        <p:tgtEl>
                                          <p:spTgt spid="17"/>
                                        </p:tgtEl>
                                      </p:cBhvr>
                                    </p:anim>
                                  </p:childTnLst>
                                </p:cTn>
                              </p:par>
                            </p:childTnLst>
                          </p:cTn>
                        </p:par>
                      </p:childTnLst>
                    </p:cTn>
                  </p:par>
                  <p:par>
                    <p:cTn id="48" fill="hold" nodeType="clickPar">
                      <p:stCondLst>
                        <p:cond delay="indefinite"/>
                      </p:stCondLst>
                      <p:childTnLst>
                        <p:par>
                          <p:cTn id="49" fill="hold">
                            <p:stCondLst>
                              <p:cond delay="0"/>
                            </p:stCondLst>
                            <p:childTnLst>
                              <p:par>
                                <p:cTn id="50" presetID="24" presetClass="entr" presetSubtype="0"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 to="" calcmode="lin" valueType="num">
                                      <p:cBhvr>
                                        <p:cTn id="52" dur="1" fill="hold"/>
                                        <p:tgtEl>
                                          <p:spTgt spid="19"/>
                                        </p:tgtEl>
                                      </p:cBhvr>
                                    </p:anim>
                                  </p:childTnLst>
                                </p:cTn>
                              </p:par>
                            </p:childTnLst>
                          </p:cTn>
                        </p:par>
                      </p:childTnLst>
                    </p:cTn>
                  </p:par>
                  <p:par>
                    <p:cTn id="53" fill="hold" nodeType="clickPar">
                      <p:stCondLst>
                        <p:cond delay="indefinite"/>
                      </p:stCondLst>
                      <p:childTnLst>
                        <p:par>
                          <p:cTn id="54" fill="hold">
                            <p:stCondLst>
                              <p:cond delay="0"/>
                            </p:stCondLst>
                            <p:childTnLst>
                              <p:par>
                                <p:cTn id="55" presetID="24" presetClass="entr" presetSubtype="0"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anim to="" calcmode="lin" valueType="num">
                                      <p:cBhvr>
                                        <p:cTn id="57" dur="1" fill="hold"/>
                                        <p:tgtEl>
                                          <p:spTgt spid="20"/>
                                        </p:tgtEl>
                                      </p:cBhvr>
                                    </p:anim>
                                  </p:childTnLst>
                                </p:cTn>
                              </p:par>
                            </p:childTnLst>
                          </p:cTn>
                        </p:par>
                      </p:childTnLst>
                    </p:cTn>
                  </p:par>
                  <p:par>
                    <p:cTn id="58" fill="hold" nodeType="clickPar">
                      <p:stCondLst>
                        <p:cond delay="indefinite"/>
                      </p:stCondLst>
                      <p:childTnLst>
                        <p:par>
                          <p:cTn id="59" fill="hold">
                            <p:stCondLst>
                              <p:cond delay="0"/>
                            </p:stCondLst>
                            <p:childTnLst>
                              <p:par>
                                <p:cTn id="60" presetID="24" presetClass="entr" presetSubtype="0" fill="hold" grpId="0" nodeType="clickEffect">
                                  <p:stCondLst>
                                    <p:cond delay="0"/>
                                  </p:stCondLst>
                                  <p:childTnLst>
                                    <p:set>
                                      <p:cBhvr>
                                        <p:cTn id="61" dur="1" fill="hold">
                                          <p:stCondLst>
                                            <p:cond delay="0"/>
                                          </p:stCondLst>
                                        </p:cTn>
                                        <p:tgtEl>
                                          <p:spTgt spid="18"/>
                                        </p:tgtEl>
                                        <p:attrNameLst>
                                          <p:attrName>style.visibility</p:attrName>
                                        </p:attrNameLst>
                                      </p:cBhvr>
                                      <p:to>
                                        <p:strVal val="visible"/>
                                      </p:to>
                                    </p:set>
                                    <p:anim to="" calcmode="lin" valueType="num">
                                      <p:cBhvr>
                                        <p:cTn id="62" dur="1" fill="hold"/>
                                        <p:tgtEl>
                                          <p:spTgt spid="18"/>
                                        </p:tgtEl>
                                      </p:cBhvr>
                                    </p:anim>
                                  </p:childTnLst>
                                </p:cTn>
                              </p:par>
                            </p:childTnLst>
                          </p:cTn>
                        </p:par>
                      </p:childTnLst>
                    </p:cTn>
                  </p:par>
                  <p:par>
                    <p:cTn id="63" fill="hold" nodeType="clickPar">
                      <p:stCondLst>
                        <p:cond delay="indefinite"/>
                      </p:stCondLst>
                      <p:childTnLst>
                        <p:par>
                          <p:cTn id="64" fill="hold">
                            <p:stCondLst>
                              <p:cond delay="0"/>
                            </p:stCondLst>
                            <p:childTnLst>
                              <p:par>
                                <p:cTn id="65" presetID="24" presetClass="entr" presetSubtype="0"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anim to="" calcmode="lin" valueType="num">
                                      <p:cBhvr>
                                        <p:cTn id="67" dur="1" fill="hold"/>
                                        <p:tgtEl>
                                          <p:spTgt spid="21"/>
                                        </p:tgtEl>
                                      </p:cBhvr>
                                    </p:anim>
                                  </p:childTnLst>
                                </p:cTn>
                              </p:par>
                            </p:childTnLst>
                          </p:cTn>
                        </p:par>
                      </p:childTnLst>
                    </p:cTn>
                  </p:par>
                  <p:par>
                    <p:cTn id="68" fill="hold" nodeType="clickPar">
                      <p:stCondLst>
                        <p:cond delay="indefinite"/>
                      </p:stCondLst>
                      <p:childTnLst>
                        <p:par>
                          <p:cTn id="69" fill="hold">
                            <p:stCondLst>
                              <p:cond delay="0"/>
                            </p:stCondLst>
                            <p:childTnLst>
                              <p:par>
                                <p:cTn id="70" presetID="24" presetClass="entr" presetSubtype="0" fill="hold" grpId="0" nodeType="clickEffect">
                                  <p:stCondLst>
                                    <p:cond delay="0"/>
                                  </p:stCondLst>
                                  <p:childTnLst>
                                    <p:set>
                                      <p:cBhvr>
                                        <p:cTn id="71" dur="1" fill="hold">
                                          <p:stCondLst>
                                            <p:cond delay="0"/>
                                          </p:stCondLst>
                                        </p:cTn>
                                        <p:tgtEl>
                                          <p:spTgt spid="22"/>
                                        </p:tgtEl>
                                        <p:attrNameLst>
                                          <p:attrName>style.visibility</p:attrName>
                                        </p:attrNameLst>
                                      </p:cBhvr>
                                      <p:to>
                                        <p:strVal val="visible"/>
                                      </p:to>
                                    </p:set>
                                    <p:anim to="" calcmode="lin" valueType="num">
                                      <p:cBhvr>
                                        <p:cTn id="72" dur="1" fill="hold"/>
                                        <p:tgtEl>
                                          <p:spTgt spid="22"/>
                                        </p:tgtEl>
                                      </p:cBhvr>
                                    </p:anim>
                                  </p:childTnLst>
                                </p:cTn>
                              </p:par>
                            </p:childTnLst>
                          </p:cTn>
                        </p:par>
                      </p:childTnLst>
                    </p:cTn>
                  </p:par>
                  <p:par>
                    <p:cTn id="73" fill="hold" nodeType="clickPar">
                      <p:stCondLst>
                        <p:cond delay="indefinite"/>
                      </p:stCondLst>
                      <p:childTnLst>
                        <p:par>
                          <p:cTn id="74" fill="hold">
                            <p:stCondLst>
                              <p:cond delay="0"/>
                            </p:stCondLst>
                            <p:childTnLst>
                              <p:par>
                                <p:cTn id="75" presetID="24" presetClass="entr" presetSubtype="0" fill="hold" grpId="0" nodeType="clickEffect">
                                  <p:stCondLst>
                                    <p:cond delay="0"/>
                                  </p:stCondLst>
                                  <p:childTnLst>
                                    <p:set>
                                      <p:cBhvr>
                                        <p:cTn id="76" dur="1" fill="hold">
                                          <p:stCondLst>
                                            <p:cond delay="0"/>
                                          </p:stCondLst>
                                        </p:cTn>
                                        <p:tgtEl>
                                          <p:spTgt spid="23"/>
                                        </p:tgtEl>
                                        <p:attrNameLst>
                                          <p:attrName>style.visibility</p:attrName>
                                        </p:attrNameLst>
                                      </p:cBhvr>
                                      <p:to>
                                        <p:strVal val="visible"/>
                                      </p:to>
                                    </p:set>
                                    <p:anim to="" calcmode="lin" valueType="num">
                                      <p:cBhvr>
                                        <p:cTn id="77" dur="1" fill="hold"/>
                                        <p:tgtEl>
                                          <p:spTgt spid="23"/>
                                        </p:tgtEl>
                                      </p:cBhvr>
                                    </p:anim>
                                  </p:childTnLst>
                                </p:cTn>
                              </p:par>
                            </p:childTnLst>
                          </p:cTn>
                        </p:par>
                      </p:childTnLst>
                    </p:cTn>
                  </p:par>
                  <p:par>
                    <p:cTn id="78" fill="hold" nodeType="clickPar">
                      <p:stCondLst>
                        <p:cond delay="indefinite"/>
                      </p:stCondLst>
                      <p:childTnLst>
                        <p:par>
                          <p:cTn id="79" fill="hold">
                            <p:stCondLst>
                              <p:cond delay="0"/>
                            </p:stCondLst>
                            <p:childTnLst>
                              <p:par>
                                <p:cTn id="80" presetID="24" presetClass="entr" presetSubtype="0" fill="hold" grpId="0" nodeType="clickEffect">
                                  <p:stCondLst>
                                    <p:cond delay="0"/>
                                  </p:stCondLst>
                                  <p:childTnLst>
                                    <p:set>
                                      <p:cBhvr>
                                        <p:cTn id="81" dur="1" fill="hold">
                                          <p:stCondLst>
                                            <p:cond delay="0"/>
                                          </p:stCondLst>
                                        </p:cTn>
                                        <p:tgtEl>
                                          <p:spTgt spid="24"/>
                                        </p:tgtEl>
                                        <p:attrNameLst>
                                          <p:attrName>style.visibility</p:attrName>
                                        </p:attrNameLst>
                                      </p:cBhvr>
                                      <p:to>
                                        <p:strVal val="visible"/>
                                      </p:to>
                                    </p:set>
                                    <p:anim to="" calcmode="lin" valueType="num">
                                      <p:cBhvr>
                                        <p:cTn id="82" dur="1" fill="hold"/>
                                        <p:tgtEl>
                                          <p:spTgt spid="24"/>
                                        </p:tgtEl>
                                      </p:cBhvr>
                                    </p:anim>
                                  </p:childTnLst>
                                </p:cTn>
                              </p:par>
                            </p:childTnLst>
                          </p:cTn>
                        </p:par>
                      </p:childTnLst>
                    </p:cTn>
                  </p:par>
                  <p:par>
                    <p:cTn id="83" fill="hold" nodeType="clickPar">
                      <p:stCondLst>
                        <p:cond delay="indefinite"/>
                      </p:stCondLst>
                      <p:childTnLst>
                        <p:par>
                          <p:cTn id="84" fill="hold">
                            <p:stCondLst>
                              <p:cond delay="0"/>
                            </p:stCondLst>
                            <p:childTnLst>
                              <p:par>
                                <p:cTn id="85" presetID="24" presetClass="entr" presetSubtype="0" fill="hold" grpId="0" nodeType="clickEffect">
                                  <p:stCondLst>
                                    <p:cond delay="0"/>
                                  </p:stCondLst>
                                  <p:childTnLst>
                                    <p:set>
                                      <p:cBhvr>
                                        <p:cTn id="86" dur="1" fill="hold">
                                          <p:stCondLst>
                                            <p:cond delay="0"/>
                                          </p:stCondLst>
                                        </p:cTn>
                                        <p:tgtEl>
                                          <p:spTgt spid="27"/>
                                        </p:tgtEl>
                                        <p:attrNameLst>
                                          <p:attrName>style.visibility</p:attrName>
                                        </p:attrNameLst>
                                      </p:cBhvr>
                                      <p:to>
                                        <p:strVal val="visible"/>
                                      </p:to>
                                    </p:set>
                                    <p:anim to="" calcmode="lin" valueType="num">
                                      <p:cBhvr>
                                        <p:cTn id="87" dur="1" fill="hold"/>
                                        <p:tgtEl>
                                          <p:spTgt spid="27"/>
                                        </p:tgtEl>
                                      </p:cBhvr>
                                    </p:anim>
                                  </p:childTnLst>
                                </p:cTn>
                              </p:par>
                            </p:childTnLst>
                          </p:cTn>
                        </p:par>
                      </p:childTnLst>
                    </p:cTn>
                  </p:par>
                  <p:par>
                    <p:cTn id="88" fill="hold" nodeType="clickPar">
                      <p:stCondLst>
                        <p:cond delay="indefinite"/>
                      </p:stCondLst>
                      <p:childTnLst>
                        <p:par>
                          <p:cTn id="89" fill="hold">
                            <p:stCondLst>
                              <p:cond delay="0"/>
                            </p:stCondLst>
                            <p:childTnLst>
                              <p:par>
                                <p:cTn id="90" presetID="24" presetClass="entr" presetSubtype="0" fill="hold" grpId="0" nodeType="clickEffect">
                                  <p:stCondLst>
                                    <p:cond delay="0"/>
                                  </p:stCondLst>
                                  <p:childTnLst>
                                    <p:set>
                                      <p:cBhvr>
                                        <p:cTn id="91" dur="1" fill="hold">
                                          <p:stCondLst>
                                            <p:cond delay="0"/>
                                          </p:stCondLst>
                                        </p:cTn>
                                        <p:tgtEl>
                                          <p:spTgt spid="25"/>
                                        </p:tgtEl>
                                        <p:attrNameLst>
                                          <p:attrName>style.visibility</p:attrName>
                                        </p:attrNameLst>
                                      </p:cBhvr>
                                      <p:to>
                                        <p:strVal val="visible"/>
                                      </p:to>
                                    </p:set>
                                    <p:anim to="" calcmode="lin" valueType="num">
                                      <p:cBhvr>
                                        <p:cTn id="92" dur="1" fill="hold"/>
                                        <p:tgtEl>
                                          <p:spTgt spid="25"/>
                                        </p:tgtEl>
                                      </p:cBhvr>
                                    </p:anim>
                                  </p:childTnLst>
                                </p:cTn>
                              </p:par>
                            </p:childTnLst>
                          </p:cTn>
                        </p:par>
                      </p:childTnLst>
                    </p:cTn>
                  </p:par>
                  <p:par>
                    <p:cTn id="93" fill="hold" nodeType="clickPar">
                      <p:stCondLst>
                        <p:cond delay="indefinite"/>
                      </p:stCondLst>
                      <p:childTnLst>
                        <p:par>
                          <p:cTn id="94" fill="hold">
                            <p:stCondLst>
                              <p:cond delay="0"/>
                            </p:stCondLst>
                            <p:childTnLst>
                              <p:par>
                                <p:cTn id="95" presetID="24" presetClass="entr" presetSubtype="0" fill="hold" grpId="0" nodeType="clickEffect">
                                  <p:stCondLst>
                                    <p:cond delay="0"/>
                                  </p:stCondLst>
                                  <p:childTnLst>
                                    <p:set>
                                      <p:cBhvr>
                                        <p:cTn id="96" dur="1" fill="hold">
                                          <p:stCondLst>
                                            <p:cond delay="0"/>
                                          </p:stCondLst>
                                        </p:cTn>
                                        <p:tgtEl>
                                          <p:spTgt spid="26"/>
                                        </p:tgtEl>
                                        <p:attrNameLst>
                                          <p:attrName>style.visibility</p:attrName>
                                        </p:attrNameLst>
                                      </p:cBhvr>
                                      <p:to>
                                        <p:strVal val="visible"/>
                                      </p:to>
                                    </p:set>
                                    <p:anim to="" calcmode="lin" valueType="num">
                                      <p:cBhvr>
                                        <p:cTn id="97" dur="1" fill="hold"/>
                                        <p:tgtEl>
                                          <p:spTgt spid="26"/>
                                        </p:tgtEl>
                                      </p:cBhvr>
                                    </p:anim>
                                  </p:childTnLst>
                                </p:cTn>
                              </p:par>
                            </p:childTnLst>
                          </p:cTn>
                        </p:par>
                      </p:childTnLst>
                    </p:cTn>
                  </p:par>
                  <p:par>
                    <p:cTn id="98" fill="hold" nodeType="clickPar">
                      <p:stCondLst>
                        <p:cond delay="indefinite"/>
                      </p:stCondLst>
                      <p:childTnLst>
                        <p:par>
                          <p:cTn id="99" fill="hold">
                            <p:stCondLst>
                              <p:cond delay="0"/>
                            </p:stCondLst>
                            <p:childTnLst>
                              <p:par>
                                <p:cTn id="100" presetID="24" presetClass="entr" presetSubtype="0" fill="hold" grpId="0" nodeType="clickEffect">
                                  <p:stCondLst>
                                    <p:cond delay="0"/>
                                  </p:stCondLst>
                                  <p:childTnLst>
                                    <p:set>
                                      <p:cBhvr>
                                        <p:cTn id="101" dur="1" fill="hold">
                                          <p:stCondLst>
                                            <p:cond delay="0"/>
                                          </p:stCondLst>
                                        </p:cTn>
                                        <p:tgtEl>
                                          <p:spTgt spid="29"/>
                                        </p:tgtEl>
                                        <p:attrNameLst>
                                          <p:attrName>style.visibility</p:attrName>
                                        </p:attrNameLst>
                                      </p:cBhvr>
                                      <p:to>
                                        <p:strVal val="visible"/>
                                      </p:to>
                                    </p:set>
                                    <p:anim to="" calcmode="lin" valueType="num">
                                      <p:cBhvr>
                                        <p:cTn id="102" dur="1" fill="hold"/>
                                        <p:tgtEl>
                                          <p:spTgt spid="29"/>
                                        </p:tgtEl>
                                      </p:cBhvr>
                                    </p:anim>
                                  </p:childTnLst>
                                </p:cTn>
                              </p:par>
                            </p:childTnLst>
                          </p:cTn>
                        </p:par>
                      </p:childTnLst>
                    </p:cTn>
                  </p:par>
                  <p:par>
                    <p:cTn id="103" fill="hold" nodeType="clickPar">
                      <p:stCondLst>
                        <p:cond delay="indefinite"/>
                      </p:stCondLst>
                      <p:childTnLst>
                        <p:par>
                          <p:cTn id="104" fill="hold">
                            <p:stCondLst>
                              <p:cond delay="0"/>
                            </p:stCondLst>
                            <p:childTnLst>
                              <p:par>
                                <p:cTn id="105" presetID="24" presetClass="entr" presetSubtype="0" fill="hold" grpId="0" nodeType="clickEffect">
                                  <p:stCondLst>
                                    <p:cond delay="0"/>
                                  </p:stCondLst>
                                  <p:childTnLst>
                                    <p:set>
                                      <p:cBhvr>
                                        <p:cTn id="106" dur="1" fill="hold">
                                          <p:stCondLst>
                                            <p:cond delay="0"/>
                                          </p:stCondLst>
                                        </p:cTn>
                                        <p:tgtEl>
                                          <p:spTgt spid="28"/>
                                        </p:tgtEl>
                                        <p:attrNameLst>
                                          <p:attrName>style.visibility</p:attrName>
                                        </p:attrNameLst>
                                      </p:cBhvr>
                                      <p:to>
                                        <p:strVal val="visible"/>
                                      </p:to>
                                    </p:set>
                                    <p:anim to="" calcmode="lin" valueType="num">
                                      <p:cBhvr>
                                        <p:cTn id="107" dur="1" fill="hold"/>
                                        <p:tgtEl>
                                          <p:spTgt spid="28"/>
                                        </p:tgtEl>
                                      </p:cBhvr>
                                    </p:anim>
                                  </p:childTnLst>
                                </p:cTn>
                              </p:par>
                            </p:childTnLst>
                          </p:cTn>
                        </p:par>
                      </p:childTnLst>
                    </p:cTn>
                  </p:par>
                  <p:par>
                    <p:cTn id="108" fill="hold" nodeType="clickPar">
                      <p:stCondLst>
                        <p:cond delay="indefinite"/>
                      </p:stCondLst>
                      <p:childTnLst>
                        <p:par>
                          <p:cTn id="109" fill="hold">
                            <p:stCondLst>
                              <p:cond delay="0"/>
                            </p:stCondLst>
                            <p:childTnLst>
                              <p:par>
                                <p:cTn id="110" presetID="24" presetClass="entr" presetSubtype="0" fill="hold" grpId="0" nodeType="clickEffect">
                                  <p:stCondLst>
                                    <p:cond delay="0"/>
                                  </p:stCondLst>
                                  <p:childTnLst>
                                    <p:set>
                                      <p:cBhvr>
                                        <p:cTn id="111" dur="1" fill="hold">
                                          <p:stCondLst>
                                            <p:cond delay="0"/>
                                          </p:stCondLst>
                                        </p:cTn>
                                        <p:tgtEl>
                                          <p:spTgt spid="30"/>
                                        </p:tgtEl>
                                        <p:attrNameLst>
                                          <p:attrName>style.visibility</p:attrName>
                                        </p:attrNameLst>
                                      </p:cBhvr>
                                      <p:to>
                                        <p:strVal val="visible"/>
                                      </p:to>
                                    </p:set>
                                    <p:anim to="" calcmode="lin" valueType="num">
                                      <p:cBhvr>
                                        <p:cTn id="112" dur="1" fill="hold"/>
                                        <p:tgtEl>
                                          <p:spTgt spid="30"/>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pic>
        <p:nvPicPr>
          <p:cNvPr id="25" name="图片 24" title=""/>
          <p:cNvPicPr>
            <a:picLocks noChangeAspect="1"/>
          </p:cNvPicPr>
          <p:nvPr>
            <p:custDataLst>
              <p:tags r:id="rId4"/>
            </p:custDataLst>
          </p:nvPr>
        </p:nvPicPr>
        <p:blipFill>
          <a:blip r:embed="rId3"/>
          <a:stretch>
            <a:fillRect/>
          </a:stretch>
        </p:blipFill>
        <p:spPr>
          <a:xfrm>
            <a:off x="0" y="3810"/>
            <a:ext cx="12192000" cy="6854190"/>
          </a:xfrm>
          <a:prstGeom prst="rect">
            <a:avLst/>
          </a:prstGeom>
        </p:spPr>
      </p:pic>
      <p:cxnSp>
        <p:nvCxnSpPr>
          <p:cNvPr id="3" name="直接连接符 2" title=""/>
          <p:cNvCxnSpPr/>
          <p:nvPr>
            <p:custDataLst>
              <p:tags r:id="rId5"/>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文本框 11" title=""/>
          <p:cNvSpPr txBox="1"/>
          <p:nvPr>
            <p:custDataLst>
              <p:tags r:id="rId6"/>
            </p:custDataLst>
          </p:nvPr>
        </p:nvSpPr>
        <p:spPr>
          <a:xfrm>
            <a:off x="1036955" y="154305"/>
            <a:ext cx="1910080" cy="521970"/>
          </a:xfrm>
          <a:prstGeom prst="rect">
            <a:avLst/>
          </a:prstGeom>
          <a:noFill/>
        </p:spPr>
        <p:txBody>
          <a:bodyPr wrap="square" rtlCol="0">
            <a:spAutoFit/>
          </a:bodyPr>
          <a:lstStyle/>
          <a:p>
            <a:pPr algn="ctr"/>
            <a:r>
              <a:rPr lang="zh-CN" altLang="en-US" sz="2800" b="1">
                <a:solidFill>
                  <a:srgbClr val="002060"/>
                </a:solidFill>
                <a:latin typeface="华文中宋" panose="02010600040101010101" charset="-122"/>
                <a:ea typeface="华文中宋" panose="02010600040101010101" charset="-122"/>
                <a:sym typeface="+mn-ea"/>
              </a:rPr>
              <a:t>疏通文意</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13" name="组合 12" title=""/>
          <p:cNvGrpSpPr/>
          <p:nvPr>
            <p:custDataLst>
              <p:tags r:id="rId7"/>
            </p:custDataLst>
          </p:nvPr>
        </p:nvGrpSpPr>
        <p:grpSpPr>
          <a:xfrm>
            <a:off x="255905" y="279400"/>
            <a:ext cx="562610" cy="513080"/>
            <a:chOff x="2121873" y="1511588"/>
            <a:chExt cx="445481" cy="469613"/>
          </a:xfrm>
        </p:grpSpPr>
        <p:sp>
          <p:nvSpPr>
            <p:cNvPr id="14" name="矩形 13"/>
            <p:cNvSpPr/>
            <p:nvPr>
              <p:custDataLst>
                <p:tags r:id="rId8"/>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9"/>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5" name="文本框 4" title=""/>
          <p:cNvSpPr txBox="1"/>
          <p:nvPr>
            <p:custDataLst>
              <p:tags r:id="rId10"/>
            </p:custDataLst>
          </p:nvPr>
        </p:nvSpPr>
        <p:spPr>
          <a:xfrm>
            <a:off x="392431" y="727076"/>
            <a:ext cx="11441431" cy="5506085"/>
          </a:xfrm>
          <a:prstGeom prst="rect">
            <a:avLst/>
          </a:prstGeom>
          <a:noFill/>
        </p:spPr>
        <p:txBody>
          <a:bodyPr wrap="square" rtlCol="0" anchor="t">
            <a:spAutoFit/>
          </a:bodyPr>
          <a:lstStyle/>
          <a:p>
            <a:pPr>
              <a:lnSpc>
                <a:spcPct val="220000"/>
              </a:lnSpc>
            </a:pPr>
            <a:r>
              <a:rPr lang="en-US" altLang="zh-CN" sz="3200">
                <a:latin typeface="华文中宋" panose="02010600040101010101" charset="-122"/>
                <a:ea typeface="华文中宋" panose="02010600040101010101" charset="-122"/>
                <a:cs typeface="华文中宋" panose="02010600040101010101" charset="-122"/>
              </a:rPr>
              <a:t>    </a:t>
            </a:r>
            <a:r>
              <a:rPr lang="zh-CN" altLang="en-US" sz="3200" b="1">
                <a:latin typeface="华文中宋" panose="02010600040101010101" charset="-122"/>
                <a:ea typeface="华文中宋" panose="02010600040101010101" charset="-122"/>
                <a:cs typeface="华文中宋" panose="02010600040101010101" charset="-122"/>
              </a:rPr>
              <a:t>他植者则</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不然</a:t>
            </a:r>
            <a:r>
              <a:rPr lang="zh-CN" altLang="en-US" sz="3200" b="1">
                <a:latin typeface="华文中宋" panose="02010600040101010101" charset="-122"/>
                <a:ea typeface="华文中宋" panose="02010600040101010101" charset="-122"/>
                <a:cs typeface="华文中宋" panose="02010600040101010101" charset="-122"/>
              </a:rPr>
              <a:t>，根</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拳</a:t>
            </a:r>
            <a:r>
              <a:rPr lang="zh-CN" altLang="en-US" sz="3200" b="1">
                <a:latin typeface="华文中宋" panose="02010600040101010101" charset="-122"/>
                <a:ea typeface="华文中宋" panose="02010600040101010101" charset="-122"/>
                <a:cs typeface="华文中宋" panose="02010600040101010101" charset="-122"/>
              </a:rPr>
              <a:t>而土</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易</a:t>
            </a:r>
            <a:r>
              <a:rPr lang="zh-CN" altLang="en-US" sz="3200" b="1">
                <a:latin typeface="华文中宋" panose="02010600040101010101" charset="-122"/>
                <a:ea typeface="华文中宋" panose="02010600040101010101" charset="-122"/>
                <a:cs typeface="华文中宋" panose="02010600040101010101" charset="-122"/>
              </a:rPr>
              <a:t>，其培之也，</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若</a:t>
            </a:r>
            <a:r>
              <a:rPr lang="zh-CN" altLang="en-US" sz="3200" b="1" u="sng">
                <a:solidFill>
                  <a:srgbClr val="00B050"/>
                </a:solidFill>
                <a:latin typeface="华文中宋" panose="02010600040101010101" charset="-122"/>
                <a:ea typeface="华文中宋" panose="02010600040101010101" charset="-122"/>
                <a:cs typeface="华文中宋" panose="02010600040101010101" charset="-122"/>
              </a:rPr>
              <a:t>不过</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焉则不及</a:t>
            </a:r>
            <a:r>
              <a:rPr lang="zh-CN" altLang="en-US" sz="3200" b="1">
                <a:latin typeface="华文中宋" panose="02010600040101010101" charset="-122"/>
                <a:ea typeface="华文中宋" panose="02010600040101010101" charset="-122"/>
                <a:cs typeface="华文中宋" panose="02010600040101010101" charset="-122"/>
              </a:rPr>
              <a:t>。</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苟</a:t>
            </a:r>
            <a:r>
              <a:rPr lang="zh-CN" altLang="en-US" sz="3200" b="1">
                <a:latin typeface="华文中宋" panose="02010600040101010101" charset="-122"/>
                <a:ea typeface="华文中宋" panose="02010600040101010101" charset="-122"/>
                <a:cs typeface="华文中宋" panose="02010600040101010101" charset="-122"/>
              </a:rPr>
              <a:t>有能</a:t>
            </a:r>
            <a:r>
              <a:rPr lang="zh-CN" altLang="en-US" sz="3200" b="1" u="sng">
                <a:solidFill>
                  <a:srgbClr val="00B050"/>
                </a:solidFill>
                <a:latin typeface="华文中宋" panose="02010600040101010101" charset="-122"/>
                <a:ea typeface="华文中宋" panose="02010600040101010101" charset="-122"/>
                <a:cs typeface="华文中宋" panose="02010600040101010101" charset="-122"/>
              </a:rPr>
              <a:t>反是者</a:t>
            </a:r>
            <a:r>
              <a:rPr lang="zh-CN" altLang="en-US" sz="3200" b="1">
                <a:latin typeface="华文中宋" panose="02010600040101010101" charset="-122"/>
                <a:ea typeface="华文中宋" panose="02010600040101010101" charset="-122"/>
                <a:cs typeface="华文中宋" panose="02010600040101010101" charset="-122"/>
              </a:rPr>
              <a:t>，则又爱之太</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恩</a:t>
            </a:r>
            <a:r>
              <a:rPr lang="zh-CN" altLang="en-US" sz="3200" b="1">
                <a:latin typeface="华文中宋" panose="02010600040101010101" charset="-122"/>
                <a:ea typeface="华文中宋" panose="02010600040101010101" charset="-122"/>
                <a:cs typeface="华文中宋" panose="02010600040101010101" charset="-122"/>
              </a:rPr>
              <a:t>，忧之太勤，</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旦</a:t>
            </a:r>
            <a:r>
              <a:rPr lang="zh-CN" altLang="en-US" sz="3200" b="1">
                <a:latin typeface="华文中宋" panose="02010600040101010101" charset="-122"/>
                <a:ea typeface="华文中宋" panose="02010600040101010101" charset="-122"/>
                <a:cs typeface="华文中宋" panose="02010600040101010101" charset="-122"/>
              </a:rPr>
              <a:t>视而暮抚，已去而复</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顾。</a:t>
            </a:r>
            <a:r>
              <a:rPr lang="zh-CN" altLang="en-US" sz="3200" b="1">
                <a:latin typeface="华文中宋" panose="02010600040101010101" charset="-122"/>
                <a:ea typeface="华文中宋" panose="02010600040101010101" charset="-122"/>
                <a:cs typeface="华文中宋" panose="02010600040101010101" charset="-122"/>
              </a:rPr>
              <a:t>甚者，</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爪</a:t>
            </a:r>
            <a:r>
              <a:rPr lang="zh-CN" altLang="en-US" sz="3200" b="1">
                <a:latin typeface="华文中宋" panose="02010600040101010101" charset="-122"/>
                <a:ea typeface="华文中宋" panose="02010600040101010101" charset="-122"/>
                <a:cs typeface="华文中宋" panose="02010600040101010101" charset="-122"/>
              </a:rPr>
              <a:t>其</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肤</a:t>
            </a:r>
            <a:r>
              <a:rPr lang="zh-CN" altLang="en-US" sz="3200" b="1">
                <a:latin typeface="华文中宋" panose="02010600040101010101" charset="-122"/>
                <a:ea typeface="华文中宋" panose="02010600040101010101" charset="-122"/>
                <a:cs typeface="华文中宋" panose="02010600040101010101" charset="-122"/>
              </a:rPr>
              <a:t>以</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验</a:t>
            </a:r>
            <a:r>
              <a:rPr lang="zh-CN" altLang="en-US" sz="3200" b="1">
                <a:latin typeface="华文中宋" panose="02010600040101010101" charset="-122"/>
                <a:ea typeface="华文中宋" panose="02010600040101010101" charset="-122"/>
                <a:cs typeface="华文中宋" panose="02010600040101010101" charset="-122"/>
              </a:rPr>
              <a:t>其</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生</a:t>
            </a:r>
            <a:r>
              <a:rPr lang="zh-CN" altLang="en-US" sz="3200" b="1">
                <a:latin typeface="华文中宋" panose="02010600040101010101" charset="-122"/>
                <a:ea typeface="华文中宋" panose="02010600040101010101" charset="-122"/>
                <a:cs typeface="华文中宋" panose="02010600040101010101" charset="-122"/>
              </a:rPr>
              <a:t>枯，摇其</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本</a:t>
            </a:r>
            <a:r>
              <a:rPr lang="zh-CN" altLang="en-US" sz="3200" b="1">
                <a:latin typeface="华文中宋" panose="02010600040101010101" charset="-122"/>
                <a:ea typeface="华文中宋" panose="02010600040101010101" charset="-122"/>
                <a:cs typeface="华文中宋" panose="02010600040101010101" charset="-122"/>
              </a:rPr>
              <a:t>以观其</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疏密</a:t>
            </a:r>
            <a:r>
              <a:rPr lang="zh-CN" altLang="en-US" sz="3200" b="1">
                <a:latin typeface="华文中宋" panose="02010600040101010101" charset="-122"/>
                <a:ea typeface="华文中宋" panose="02010600040101010101" charset="-122"/>
                <a:cs typeface="华文中宋" panose="02010600040101010101" charset="-122"/>
              </a:rPr>
              <a:t>，而木之性日</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以</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离</a:t>
            </a:r>
            <a:r>
              <a:rPr lang="zh-CN" altLang="en-US" sz="3200" b="1">
                <a:latin typeface="华文中宋" panose="02010600040101010101" charset="-122"/>
                <a:ea typeface="华文中宋" panose="02010600040101010101" charset="-122"/>
                <a:cs typeface="华文中宋" panose="02010600040101010101" charset="-122"/>
              </a:rPr>
              <a:t>矣。虽曰爱之，</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其实</a:t>
            </a:r>
            <a:r>
              <a:rPr lang="zh-CN" altLang="en-US" sz="3200" b="1">
                <a:latin typeface="华文中宋" panose="02010600040101010101" charset="-122"/>
                <a:ea typeface="华文中宋" panose="02010600040101010101" charset="-122"/>
                <a:cs typeface="华文中宋" panose="02010600040101010101" charset="-122"/>
              </a:rPr>
              <a:t>害之；虽曰忧之，其实仇之，故</a:t>
            </a:r>
            <a:r>
              <a:rPr lang="zh-CN" altLang="en-US" sz="3200" b="1" u="sng">
                <a:solidFill>
                  <a:srgbClr val="00B050"/>
                </a:solidFill>
                <a:latin typeface="华文中宋" panose="02010600040101010101" charset="-122"/>
                <a:ea typeface="华文中宋" panose="02010600040101010101" charset="-122"/>
                <a:cs typeface="华文中宋" panose="02010600040101010101" charset="-122"/>
              </a:rPr>
              <a:t>不我若</a:t>
            </a:r>
            <a:r>
              <a:rPr lang="zh-CN" altLang="en-US" sz="3200" b="1">
                <a:latin typeface="华文中宋" panose="02010600040101010101" charset="-122"/>
                <a:ea typeface="华文中宋" panose="02010600040101010101" charset="-122"/>
                <a:cs typeface="华文中宋" panose="02010600040101010101" charset="-122"/>
              </a:rPr>
              <a:t>也。</a:t>
            </a:r>
            <a:r>
              <a:rPr lang="zh-CN" altLang="en-US" sz="3200" b="1" u="sng">
                <a:solidFill>
                  <a:srgbClr val="00B050"/>
                </a:solidFill>
                <a:latin typeface="华文中宋" panose="02010600040101010101" charset="-122"/>
                <a:ea typeface="华文中宋" panose="02010600040101010101" charset="-122"/>
                <a:cs typeface="华文中宋" panose="02010600040101010101" charset="-122"/>
              </a:rPr>
              <a:t>吾又何能为哉</a:t>
            </a:r>
            <a:r>
              <a:rPr lang="zh-CN" altLang="en-US" sz="3200" b="1">
                <a:latin typeface="华文中宋" panose="02010600040101010101" charset="-122"/>
                <a:ea typeface="华文中宋" panose="02010600040101010101" charset="-122"/>
                <a:cs typeface="华文中宋" panose="02010600040101010101" charset="-122"/>
              </a:rPr>
              <a:t>！” </a:t>
            </a:r>
            <a:endParaRPr lang="zh-CN" altLang="en-US" sz="3200" b="1">
              <a:latin typeface="华文中宋" panose="02010600040101010101" charset="-122"/>
              <a:ea typeface="华文中宋" panose="02010600040101010101" charset="-122"/>
              <a:cs typeface="华文中宋" panose="02010600040101010101" charset="-122"/>
            </a:endParaRPr>
          </a:p>
        </p:txBody>
      </p:sp>
      <p:sp>
        <p:nvSpPr>
          <p:cNvPr id="4" name="文本框 3" title=""/>
          <p:cNvSpPr txBox="1"/>
          <p:nvPr>
            <p:custDataLst>
              <p:tags r:id="rId11"/>
            </p:custDataLst>
          </p:nvPr>
        </p:nvSpPr>
        <p:spPr>
          <a:xfrm>
            <a:off x="1736725" y="6150610"/>
            <a:ext cx="8936355" cy="583565"/>
          </a:xfrm>
          <a:prstGeom prst="rect">
            <a:avLst/>
          </a:prstGeom>
          <a:noFill/>
        </p:spPr>
        <p:txBody>
          <a:bodyPr wrap="square" rtlCol="0">
            <a:spAutoFit/>
          </a:bodyPr>
          <a:lstStyle/>
          <a:p>
            <a:r>
              <a:rPr lang="zh-CN" altLang="en-US" sz="3200" b="1">
                <a:solidFill>
                  <a:srgbClr val="FF0000"/>
                </a:solidFill>
                <a:latin typeface="微软雅黑" panose="020b0503020204020204" pitchFamily="34" charset="-122"/>
                <a:ea typeface="微软雅黑" panose="020b0503020204020204" pitchFamily="34" charset="-122"/>
              </a:rPr>
              <a:t>段意：写郭橐驼种树与他人种树的不同</a:t>
            </a:r>
            <a:endParaRPr lang="zh-CN" altLang="en-US" sz="3200" b="1">
              <a:solidFill>
                <a:srgbClr val="FF0000"/>
              </a:solidFill>
              <a:latin typeface="微软雅黑" panose="020b0503020204020204" pitchFamily="34" charset="-122"/>
              <a:ea typeface="微软雅黑" panose="020b0503020204020204" pitchFamily="34" charset="-122"/>
            </a:endParaRPr>
          </a:p>
        </p:txBody>
      </p:sp>
      <p:sp>
        <p:nvSpPr>
          <p:cNvPr id="24" name="文本框 23" title=""/>
          <p:cNvSpPr txBox="1"/>
          <p:nvPr>
            <p:custDataLst>
              <p:tags r:id="rId12"/>
            </p:custDataLst>
          </p:nvPr>
        </p:nvSpPr>
        <p:spPr>
          <a:xfrm>
            <a:off x="2110741" y="829947"/>
            <a:ext cx="1158240"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00B050"/>
                </a:solidFill>
                <a:latin typeface="华文中宋" panose="02010600040101010101" charset="-122"/>
                <a:ea typeface="华文中宋" panose="02010600040101010101" charset="-122"/>
              </a:rPr>
              <a:t>不这样</a:t>
            </a:r>
            <a:endParaRPr lang="zh-CN" altLang="en-US" sz="2400">
              <a:solidFill>
                <a:srgbClr val="00B050"/>
              </a:solidFill>
              <a:latin typeface="华文中宋" panose="02010600040101010101" charset="-122"/>
              <a:ea typeface="华文中宋" panose="02010600040101010101" charset="-122"/>
            </a:endParaRPr>
          </a:p>
        </p:txBody>
      </p:sp>
      <p:sp>
        <p:nvSpPr>
          <p:cNvPr id="6" name="文本框 5" title=""/>
          <p:cNvSpPr txBox="1"/>
          <p:nvPr>
            <p:custDataLst>
              <p:tags r:id="rId13"/>
            </p:custDataLst>
          </p:nvPr>
        </p:nvSpPr>
        <p:spPr>
          <a:xfrm>
            <a:off x="3268981" y="843917"/>
            <a:ext cx="2341245"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7030A0"/>
                </a:solidFill>
                <a:latin typeface="华文中宋" panose="02010600040101010101" charset="-122"/>
                <a:ea typeface="华文中宋" panose="02010600040101010101" charset="-122"/>
              </a:rPr>
              <a:t>拳曲，伸展不开</a:t>
            </a:r>
            <a:endParaRPr lang="zh-CN" altLang="en-US" sz="2400">
              <a:solidFill>
                <a:srgbClr val="7030A0"/>
              </a:solidFill>
              <a:latin typeface="华文中宋" panose="02010600040101010101" charset="-122"/>
              <a:ea typeface="华文中宋" panose="02010600040101010101" charset="-122"/>
            </a:endParaRPr>
          </a:p>
        </p:txBody>
      </p:sp>
      <p:sp>
        <p:nvSpPr>
          <p:cNvPr id="7" name="文本框 6" title=""/>
          <p:cNvSpPr txBox="1"/>
          <p:nvPr>
            <p:custDataLst>
              <p:tags r:id="rId14"/>
            </p:custDataLst>
          </p:nvPr>
        </p:nvSpPr>
        <p:spPr>
          <a:xfrm>
            <a:off x="5608321" y="843917"/>
            <a:ext cx="932180"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00B050"/>
                </a:solidFill>
                <a:latin typeface="华文中宋" panose="02010600040101010101" charset="-122"/>
                <a:ea typeface="华文中宋" panose="02010600040101010101" charset="-122"/>
              </a:rPr>
              <a:t>更换</a:t>
            </a:r>
            <a:endParaRPr lang="zh-CN" altLang="en-US" sz="2400">
              <a:solidFill>
                <a:srgbClr val="00B050"/>
              </a:solidFill>
              <a:latin typeface="华文中宋" panose="02010600040101010101" charset="-122"/>
              <a:ea typeface="华文中宋" panose="02010600040101010101" charset="-122"/>
            </a:endParaRPr>
          </a:p>
        </p:txBody>
      </p:sp>
      <p:sp>
        <p:nvSpPr>
          <p:cNvPr id="8" name="文本框 7" title=""/>
          <p:cNvSpPr txBox="1"/>
          <p:nvPr>
            <p:custDataLst>
              <p:tags r:id="rId15"/>
            </p:custDataLst>
          </p:nvPr>
        </p:nvSpPr>
        <p:spPr>
          <a:xfrm>
            <a:off x="7766049" y="843917"/>
            <a:ext cx="3742691"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7030A0"/>
                </a:solidFill>
                <a:latin typeface="华文中宋" panose="02010600040101010101" charset="-122"/>
                <a:ea typeface="华文中宋" panose="02010600040101010101" charset="-122"/>
              </a:rPr>
              <a:t>如果</a:t>
            </a:r>
            <a:r>
              <a:rPr lang="zh-CN" altLang="en-US" sz="2400" u="sng">
                <a:solidFill>
                  <a:srgbClr val="00B050"/>
                </a:solidFill>
                <a:latin typeface="华文中宋" panose="02010600040101010101" charset="-122"/>
                <a:ea typeface="华文中宋" panose="02010600040101010101" charset="-122"/>
              </a:rPr>
              <a:t>不是多了</a:t>
            </a:r>
            <a:r>
              <a:rPr lang="zh-CN" altLang="en-US" sz="2400">
                <a:solidFill>
                  <a:srgbClr val="7030A0"/>
                </a:solidFill>
                <a:latin typeface="华文中宋" panose="02010600040101010101" charset="-122"/>
                <a:ea typeface="华文中宋" panose="02010600040101010101" charset="-122"/>
              </a:rPr>
              <a:t>，就是不够</a:t>
            </a:r>
            <a:endParaRPr lang="zh-CN" altLang="en-US" sz="2400">
              <a:solidFill>
                <a:srgbClr val="7030A0"/>
              </a:solidFill>
              <a:latin typeface="华文中宋" panose="02010600040101010101" charset="-122"/>
              <a:ea typeface="华文中宋" panose="02010600040101010101" charset="-122"/>
            </a:endParaRPr>
          </a:p>
        </p:txBody>
      </p:sp>
      <p:sp>
        <p:nvSpPr>
          <p:cNvPr id="9" name="文本框 8" title=""/>
          <p:cNvSpPr txBox="1"/>
          <p:nvPr>
            <p:custDataLst>
              <p:tags r:id="rId16"/>
            </p:custDataLst>
          </p:nvPr>
        </p:nvSpPr>
        <p:spPr>
          <a:xfrm>
            <a:off x="297816" y="1922147"/>
            <a:ext cx="822960"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00B050"/>
                </a:solidFill>
                <a:latin typeface="华文中宋" panose="02010600040101010101" charset="-122"/>
                <a:ea typeface="华文中宋" panose="02010600040101010101" charset="-122"/>
              </a:rPr>
              <a:t>假如</a:t>
            </a:r>
            <a:endParaRPr lang="zh-CN" altLang="en-US" sz="2400">
              <a:solidFill>
                <a:srgbClr val="00B050"/>
              </a:solidFill>
              <a:latin typeface="华文中宋" panose="02010600040101010101" charset="-122"/>
              <a:ea typeface="华文中宋" panose="02010600040101010101" charset="-122"/>
            </a:endParaRPr>
          </a:p>
        </p:txBody>
      </p:sp>
      <p:sp>
        <p:nvSpPr>
          <p:cNvPr id="10" name="文本框 9" title=""/>
          <p:cNvSpPr txBox="1"/>
          <p:nvPr>
            <p:custDataLst>
              <p:tags r:id="rId17"/>
            </p:custDataLst>
          </p:nvPr>
        </p:nvSpPr>
        <p:spPr>
          <a:xfrm>
            <a:off x="1322071" y="1922147"/>
            <a:ext cx="2341245"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00B050"/>
                </a:solidFill>
                <a:latin typeface="华文中宋" panose="02010600040101010101" charset="-122"/>
                <a:ea typeface="华文中宋" panose="02010600040101010101" charset="-122"/>
              </a:rPr>
              <a:t>和这种做法相反</a:t>
            </a:r>
            <a:endParaRPr lang="zh-CN" altLang="en-US" sz="2400">
              <a:solidFill>
                <a:srgbClr val="00B050"/>
              </a:solidFill>
              <a:latin typeface="华文中宋" panose="02010600040101010101" charset="-122"/>
              <a:ea typeface="华文中宋" panose="02010600040101010101" charset="-122"/>
            </a:endParaRPr>
          </a:p>
        </p:txBody>
      </p:sp>
      <p:sp>
        <p:nvSpPr>
          <p:cNvPr id="11" name="文本框 10" title=""/>
          <p:cNvSpPr txBox="1"/>
          <p:nvPr>
            <p:custDataLst>
              <p:tags r:id="rId18"/>
            </p:custDataLst>
          </p:nvPr>
        </p:nvSpPr>
        <p:spPr>
          <a:xfrm>
            <a:off x="685800" y="2933702"/>
            <a:ext cx="1253491"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00B050"/>
                </a:solidFill>
                <a:latin typeface="华文中宋" panose="02010600040101010101" charset="-122"/>
                <a:ea typeface="华文中宋" panose="02010600040101010101" charset="-122"/>
              </a:rPr>
              <a:t>回头看</a:t>
            </a:r>
            <a:endParaRPr lang="zh-CN" altLang="en-US" sz="2400">
              <a:solidFill>
                <a:srgbClr val="00B050"/>
              </a:solidFill>
              <a:latin typeface="华文中宋" panose="02010600040101010101" charset="-122"/>
              <a:ea typeface="华文中宋" panose="02010600040101010101" charset="-122"/>
            </a:endParaRPr>
          </a:p>
        </p:txBody>
      </p:sp>
      <p:sp>
        <p:nvSpPr>
          <p:cNvPr id="16" name="文本框 15" title=""/>
          <p:cNvSpPr txBox="1"/>
          <p:nvPr>
            <p:custDataLst>
              <p:tags r:id="rId19"/>
            </p:custDataLst>
          </p:nvPr>
        </p:nvSpPr>
        <p:spPr>
          <a:xfrm>
            <a:off x="4059556" y="1922147"/>
            <a:ext cx="1748155"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00B050"/>
                </a:solidFill>
                <a:latin typeface="华文中宋" panose="02010600040101010101" charset="-122"/>
                <a:ea typeface="华文中宋" panose="02010600040101010101" charset="-122"/>
              </a:rPr>
              <a:t>检验，查看</a:t>
            </a:r>
            <a:endParaRPr lang="zh-CN" altLang="en-US" sz="2400">
              <a:solidFill>
                <a:srgbClr val="00B050"/>
              </a:solidFill>
              <a:latin typeface="华文中宋" panose="02010600040101010101" charset="-122"/>
              <a:ea typeface="华文中宋" panose="02010600040101010101" charset="-122"/>
            </a:endParaRPr>
          </a:p>
        </p:txBody>
      </p:sp>
      <p:sp>
        <p:nvSpPr>
          <p:cNvPr id="17" name="文本框 16" title=""/>
          <p:cNvSpPr txBox="1"/>
          <p:nvPr>
            <p:custDataLst>
              <p:tags r:id="rId20"/>
            </p:custDataLst>
          </p:nvPr>
        </p:nvSpPr>
        <p:spPr>
          <a:xfrm>
            <a:off x="5686426" y="2933702"/>
            <a:ext cx="854075"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00B050"/>
                </a:solidFill>
                <a:latin typeface="华文中宋" panose="02010600040101010101" charset="-122"/>
                <a:ea typeface="华文中宋" panose="02010600040101010101" charset="-122"/>
              </a:rPr>
              <a:t>活着</a:t>
            </a:r>
            <a:endParaRPr lang="zh-CN" altLang="en-US" sz="2400">
              <a:solidFill>
                <a:srgbClr val="00B050"/>
              </a:solidFill>
              <a:latin typeface="华文中宋" panose="02010600040101010101" charset="-122"/>
              <a:ea typeface="华文中宋" panose="02010600040101010101" charset="-122"/>
            </a:endParaRPr>
          </a:p>
        </p:txBody>
      </p:sp>
      <p:sp>
        <p:nvSpPr>
          <p:cNvPr id="18" name="文本框 17" title=""/>
          <p:cNvSpPr txBox="1"/>
          <p:nvPr>
            <p:custDataLst>
              <p:tags r:id="rId21"/>
            </p:custDataLst>
          </p:nvPr>
        </p:nvSpPr>
        <p:spPr>
          <a:xfrm>
            <a:off x="7460617" y="2943862"/>
            <a:ext cx="997585"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00B050"/>
                </a:solidFill>
                <a:latin typeface="华文中宋" panose="02010600040101010101" charset="-122"/>
                <a:ea typeface="华文中宋" panose="02010600040101010101" charset="-122"/>
              </a:rPr>
              <a:t>树干</a:t>
            </a:r>
            <a:endParaRPr lang="zh-CN" altLang="en-US" sz="2400">
              <a:solidFill>
                <a:srgbClr val="00B050"/>
              </a:solidFill>
              <a:latin typeface="华文中宋" panose="02010600040101010101" charset="-122"/>
              <a:ea typeface="华文中宋" panose="02010600040101010101" charset="-122"/>
            </a:endParaRPr>
          </a:p>
        </p:txBody>
      </p:sp>
      <p:sp>
        <p:nvSpPr>
          <p:cNvPr id="19" name="文本框 18" title=""/>
          <p:cNvSpPr txBox="1"/>
          <p:nvPr>
            <p:custDataLst>
              <p:tags r:id="rId22"/>
            </p:custDataLst>
          </p:nvPr>
        </p:nvSpPr>
        <p:spPr>
          <a:xfrm>
            <a:off x="1268730" y="4066542"/>
            <a:ext cx="1219835"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00B050"/>
                </a:solidFill>
                <a:latin typeface="华文中宋" panose="02010600040101010101" charset="-122"/>
                <a:ea typeface="华文中宋" panose="02010600040101010101" charset="-122"/>
              </a:rPr>
              <a:t>表修饰</a:t>
            </a:r>
            <a:endParaRPr lang="zh-CN" altLang="en-US" sz="2400">
              <a:solidFill>
                <a:srgbClr val="00B050"/>
              </a:solidFill>
              <a:latin typeface="华文中宋" panose="02010600040101010101" charset="-122"/>
              <a:ea typeface="华文中宋" panose="02010600040101010101" charset="-122"/>
            </a:endParaRPr>
          </a:p>
        </p:txBody>
      </p:sp>
      <p:sp>
        <p:nvSpPr>
          <p:cNvPr id="20" name="文本框 19" title=""/>
          <p:cNvSpPr txBox="1"/>
          <p:nvPr>
            <p:custDataLst>
              <p:tags r:id="rId23"/>
            </p:custDataLst>
          </p:nvPr>
        </p:nvSpPr>
        <p:spPr>
          <a:xfrm>
            <a:off x="5007610" y="4077972"/>
            <a:ext cx="1532891"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00B050"/>
                </a:solidFill>
                <a:latin typeface="华文中宋" panose="02010600040101010101" charset="-122"/>
                <a:ea typeface="华文中宋" panose="02010600040101010101" charset="-122"/>
              </a:rPr>
              <a:t>这实际上</a:t>
            </a:r>
            <a:endParaRPr lang="zh-CN" altLang="en-US" sz="2400">
              <a:solidFill>
                <a:srgbClr val="00B050"/>
              </a:solidFill>
              <a:latin typeface="华文中宋" panose="02010600040101010101" charset="-122"/>
              <a:ea typeface="华文中宋" panose="02010600040101010101" charset="-122"/>
            </a:endParaRPr>
          </a:p>
        </p:txBody>
      </p:sp>
      <p:sp>
        <p:nvSpPr>
          <p:cNvPr id="21" name="文本框 20" title=""/>
          <p:cNvSpPr txBox="1"/>
          <p:nvPr>
            <p:custDataLst>
              <p:tags r:id="rId24"/>
            </p:custDataLst>
          </p:nvPr>
        </p:nvSpPr>
        <p:spPr>
          <a:xfrm>
            <a:off x="421006" y="5108577"/>
            <a:ext cx="4586605" cy="461665"/>
          </a:xfrm>
          <a:prstGeom prst="rect">
            <a:avLst/>
          </a:prstGeom>
          <a:solidFill>
            <a:schemeClr val="accent1">
              <a:lumMod val="20000"/>
              <a:lumOff val="80000"/>
            </a:schemeClr>
          </a:solidFill>
          <a:ln w="12700" cmpd="sng">
            <a:solidFill>
              <a:schemeClr val="accent1">
                <a:shade val="50000"/>
              </a:schemeClr>
            </a:solidFill>
            <a:prstDash val="solid"/>
          </a:ln>
        </p:spPr>
        <p:txBody>
          <a:bodyPr wrap="square" rtlCol="0">
            <a:spAutoFit/>
          </a:bodyPr>
          <a:lstStyle/>
          <a:p>
            <a:pPr algn="ctr"/>
            <a:r>
              <a:rPr lang="zh-CN" altLang="en-US" sz="2400">
                <a:solidFill>
                  <a:schemeClr val="accent5">
                    <a:lumMod val="75000"/>
                  </a:schemeClr>
                </a:solidFill>
                <a:latin typeface="华文中宋" panose="02010600040101010101" charset="-122"/>
                <a:ea typeface="华文中宋" panose="02010600040101010101" charset="-122"/>
              </a:rPr>
              <a:t>宾语前置，不若我。若，如、像</a:t>
            </a:r>
            <a:endParaRPr lang="zh-CN" altLang="en-US" sz="2400">
              <a:solidFill>
                <a:schemeClr val="accent5">
                  <a:lumMod val="75000"/>
                </a:schemeClr>
              </a:solidFill>
              <a:latin typeface="华文中宋" panose="02010600040101010101" charset="-122"/>
              <a:ea typeface="华文中宋" panose="02010600040101010101" charset="-122"/>
            </a:endParaRPr>
          </a:p>
        </p:txBody>
      </p:sp>
      <p:sp>
        <p:nvSpPr>
          <p:cNvPr id="22" name="文本框 21" title=""/>
          <p:cNvSpPr txBox="1"/>
          <p:nvPr>
            <p:custDataLst>
              <p:tags r:id="rId25"/>
            </p:custDataLst>
          </p:nvPr>
        </p:nvSpPr>
        <p:spPr>
          <a:xfrm>
            <a:off x="7766051" y="1922147"/>
            <a:ext cx="1145540" cy="461665"/>
          </a:xfrm>
          <a:prstGeom prst="rect">
            <a:avLst/>
          </a:prstGeom>
          <a:noFill/>
          <a:ln w="12700" cmpd="sng">
            <a:solidFill>
              <a:srgbClr val="7030A0"/>
            </a:solidFill>
            <a:prstDash val="solid"/>
          </a:ln>
        </p:spPr>
        <p:txBody>
          <a:bodyPr wrap="square" rtlCol="0">
            <a:spAutoFit/>
          </a:bodyPr>
          <a:lstStyle/>
          <a:p>
            <a:pPr algn="ctr"/>
            <a:r>
              <a:rPr lang="zh-CN" altLang="en-US" sz="2400">
                <a:solidFill>
                  <a:srgbClr val="00B050"/>
                </a:solidFill>
                <a:latin typeface="华文中宋" panose="02010600040101010101" charset="-122"/>
                <a:ea typeface="华文中宋" panose="02010600040101010101" charset="-122"/>
              </a:rPr>
              <a:t>在早上</a:t>
            </a:r>
            <a:endParaRPr lang="zh-CN" altLang="en-US" sz="2400">
              <a:solidFill>
                <a:srgbClr val="00B050"/>
              </a:solidFill>
              <a:latin typeface="华文中宋" panose="02010600040101010101" charset="-122"/>
              <a:ea typeface="华文中宋" panose="02010600040101010101" charset="-122"/>
            </a:endParaRPr>
          </a:p>
        </p:txBody>
      </p:sp>
      <p:sp>
        <p:nvSpPr>
          <p:cNvPr id="23" name="文本框 22" title=""/>
          <p:cNvSpPr txBox="1"/>
          <p:nvPr>
            <p:custDataLst>
              <p:tags r:id="rId26"/>
            </p:custDataLst>
          </p:nvPr>
        </p:nvSpPr>
        <p:spPr>
          <a:xfrm>
            <a:off x="6020436" y="5282567"/>
            <a:ext cx="4165600" cy="461665"/>
          </a:xfrm>
          <a:prstGeom prst="rect">
            <a:avLst/>
          </a:prstGeom>
          <a:solidFill>
            <a:schemeClr val="accent1">
              <a:lumMod val="20000"/>
              <a:lumOff val="80000"/>
            </a:schemeClr>
          </a:solidFill>
          <a:ln w="12700" cmpd="sng">
            <a:solidFill>
              <a:schemeClr val="accent1">
                <a:shade val="50000"/>
              </a:schemeClr>
            </a:solidFill>
            <a:prstDash val="solid"/>
          </a:ln>
        </p:spPr>
        <p:txBody>
          <a:bodyPr wrap="square" rtlCol="0">
            <a:spAutoFit/>
          </a:bodyPr>
          <a:lstStyle/>
          <a:p>
            <a:pPr algn="ctr"/>
            <a:r>
              <a:rPr lang="zh-CN" altLang="en-US" sz="2400">
                <a:solidFill>
                  <a:schemeClr val="accent5">
                    <a:lumMod val="75000"/>
                  </a:schemeClr>
                </a:solidFill>
                <a:latin typeface="华文中宋" panose="02010600040101010101" charset="-122"/>
                <a:ea typeface="华文中宋" panose="02010600040101010101" charset="-122"/>
              </a:rPr>
              <a:t>宾语前置，吾又能为何哉</a:t>
            </a:r>
            <a:endParaRPr lang="zh-CN" altLang="en-US" sz="2400">
              <a:solidFill>
                <a:schemeClr val="accent5">
                  <a:lumMod val="75000"/>
                </a:schemeClr>
              </a:solidFill>
              <a:latin typeface="华文中宋" panose="02010600040101010101" charset="-122"/>
              <a:ea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left)">
                                      <p:cBhvr>
                                        <p:cTn id="22" dur="500"/>
                                        <p:tgtEl>
                                          <p:spTgt spid="8"/>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500"/>
                                        <p:tgtEl>
                                          <p:spTgt spid="9"/>
                                        </p:tgtEl>
                                      </p:cBhvr>
                                    </p:animEffect>
                                  </p:childTnLst>
                                </p:cTn>
                              </p:par>
                            </p:childTnLst>
                          </p:cTn>
                        </p:par>
                      </p:childTnLst>
                    </p:cTn>
                  </p:par>
                  <p:par>
                    <p:cTn id="28" fill="hold" nodeType="clickPar">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left)">
                                      <p:cBhvr>
                                        <p:cTn id="32" dur="500"/>
                                        <p:tgtEl>
                                          <p:spTgt spid="10"/>
                                        </p:tgtEl>
                                      </p:cBhvr>
                                    </p:animEffect>
                                  </p:childTnLst>
                                </p:cTn>
                              </p:par>
                            </p:childTnLst>
                          </p:cTn>
                        </p:par>
                      </p:childTnLst>
                    </p:cTn>
                  </p:par>
                  <p:par>
                    <p:cTn id="33" fill="hold" nodeType="clickPar">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wipe(left)">
                                      <p:cBhvr>
                                        <p:cTn id="37" dur="500"/>
                                        <p:tgtEl>
                                          <p:spTgt spid="22"/>
                                        </p:tgtEl>
                                      </p:cBhvr>
                                    </p:animEffect>
                                  </p:childTnLst>
                                </p:cTn>
                              </p:par>
                            </p:childTnLst>
                          </p:cTn>
                        </p:par>
                      </p:childTnLst>
                    </p:cTn>
                  </p:par>
                  <p:par>
                    <p:cTn id="38" fill="hold" nodeType="clickPar">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ipe(left)">
                                      <p:cBhvr>
                                        <p:cTn id="42" dur="500"/>
                                        <p:tgtEl>
                                          <p:spTgt spid="11"/>
                                        </p:tgtEl>
                                      </p:cBhvr>
                                    </p:animEffect>
                                  </p:childTnLst>
                                </p:cTn>
                              </p:par>
                            </p:childTnLst>
                          </p:cTn>
                        </p:par>
                      </p:childTnLst>
                    </p:cTn>
                  </p:par>
                  <p:par>
                    <p:cTn id="43" fill="hold" nodeType="clickPar">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wipe(left)">
                                      <p:cBhvr>
                                        <p:cTn id="47" dur="500"/>
                                        <p:tgtEl>
                                          <p:spTgt spid="16"/>
                                        </p:tgtEl>
                                      </p:cBhvr>
                                    </p:animEffect>
                                  </p:childTnLst>
                                </p:cTn>
                              </p:par>
                            </p:childTnLst>
                          </p:cTn>
                        </p:par>
                      </p:childTnLst>
                    </p:cTn>
                  </p:par>
                  <p:par>
                    <p:cTn id="48" fill="hold" nodeType="clickPar">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wipe(left)">
                                      <p:cBhvr>
                                        <p:cTn id="52" dur="500"/>
                                        <p:tgtEl>
                                          <p:spTgt spid="17"/>
                                        </p:tgtEl>
                                      </p:cBhvr>
                                    </p:animEffect>
                                  </p:childTnLst>
                                </p:cTn>
                              </p:par>
                            </p:childTnLst>
                          </p:cTn>
                        </p:par>
                      </p:childTnLst>
                    </p:cTn>
                  </p:par>
                  <p:par>
                    <p:cTn id="53" fill="hold" nodeType="clickPar">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wipe(left)">
                                      <p:cBhvr>
                                        <p:cTn id="57" dur="500"/>
                                        <p:tgtEl>
                                          <p:spTgt spid="18"/>
                                        </p:tgtEl>
                                      </p:cBhvr>
                                    </p:animEffect>
                                  </p:childTnLst>
                                </p:cTn>
                              </p:par>
                            </p:childTnLst>
                          </p:cTn>
                        </p:par>
                      </p:childTnLst>
                    </p:cTn>
                  </p:par>
                  <p:par>
                    <p:cTn id="58" fill="hold" nodeType="clickPar">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wipe(left)">
                                      <p:cBhvr>
                                        <p:cTn id="62" dur="500"/>
                                        <p:tgtEl>
                                          <p:spTgt spid="19"/>
                                        </p:tgtEl>
                                      </p:cBhvr>
                                    </p:animEffect>
                                  </p:childTnLst>
                                </p:cTn>
                              </p:par>
                            </p:childTnLst>
                          </p:cTn>
                        </p:par>
                      </p:childTnLst>
                    </p:cTn>
                  </p:par>
                  <p:par>
                    <p:cTn id="63" fill="hold" nodeType="clickPar">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wipe(left)">
                                      <p:cBhvr>
                                        <p:cTn id="67" dur="500"/>
                                        <p:tgtEl>
                                          <p:spTgt spid="20"/>
                                        </p:tgtEl>
                                      </p:cBhvr>
                                    </p:animEffect>
                                  </p:childTnLst>
                                </p:cTn>
                              </p:par>
                            </p:childTnLst>
                          </p:cTn>
                        </p:par>
                      </p:childTnLst>
                    </p:cTn>
                  </p:par>
                  <p:par>
                    <p:cTn id="68" fill="hold" nodeType="clickPar">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wipe(left)">
                                      <p:cBhvr>
                                        <p:cTn id="72" dur="500"/>
                                        <p:tgtEl>
                                          <p:spTgt spid="21"/>
                                        </p:tgtEl>
                                      </p:cBhvr>
                                    </p:animEffect>
                                  </p:childTnLst>
                                </p:cTn>
                              </p:par>
                            </p:childTnLst>
                          </p:cTn>
                        </p:par>
                      </p:childTnLst>
                    </p:cTn>
                  </p:par>
                  <p:par>
                    <p:cTn id="73" fill="hold" nodeType="clickPar">
                      <p:stCondLst>
                        <p:cond delay="indefinite"/>
                      </p:stCondLst>
                      <p:childTnLst>
                        <p:par>
                          <p:cTn id="74" fill="hold">
                            <p:stCondLst>
                              <p:cond delay="0"/>
                            </p:stCondLst>
                            <p:childTnLst>
                              <p:par>
                                <p:cTn id="75" presetID="22" presetClass="entr" presetSubtype="8" fill="hold" grpId="1" nodeType="click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wipe(left)">
                                      <p:cBhvr>
                                        <p:cTn id="77" dur="500"/>
                                        <p:tgtEl>
                                          <p:spTgt spid="23"/>
                                        </p:tgtEl>
                                      </p:cBhvr>
                                    </p:animEffect>
                                  </p:childTnLst>
                                </p:cTn>
                              </p:par>
                            </p:childTnLst>
                          </p:cTn>
                        </p:par>
                      </p:childTnLst>
                    </p:cTn>
                  </p:par>
                  <p:par>
                    <p:cTn id="78" fill="hold" nodeType="clickPar">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4"/>
                                        </p:tgtEl>
                                        <p:attrNameLst>
                                          <p:attrName>style.visibility</p:attrName>
                                        </p:attrNameLst>
                                      </p:cBhvr>
                                      <p:to>
                                        <p:strVal val="visible"/>
                                      </p:to>
                                    </p:set>
                                    <p:animEffect transition="in" filter="wipe(left)">
                                      <p:cBhvr>
                                        <p:cTn id="8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4" grpId="0" animBg="1"/>
      <p:bldP spid="6" grpId="0" animBg="1"/>
      <p:bldP spid="7" grpId="0" animBg="1"/>
      <p:bldP spid="8" grpId="0" animBg="1"/>
      <p:bldP spid="9" grpId="0" animBg="1"/>
      <p:bldP spid="10" grpId="0" animBg="1"/>
      <p:bldP spid="11" grpId="0" animBg="1"/>
      <p:bldP spid="16" grpId="0" animBg="1"/>
      <p:bldP spid="17" grpId="0" animBg="1"/>
      <p:bldP spid="18" grpId="0" animBg="1"/>
      <p:bldP spid="19" grpId="0" animBg="1"/>
      <p:bldP spid="20" grpId="0" animBg="1"/>
      <p:bldP spid="21" grpId="0" animBg="1"/>
      <p:bldP spid="22" grpId="0" animBg="1"/>
      <p:bldP spid="23" grpId="1" animBg="1"/>
    </p:bld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sp>
        <p:nvSpPr>
          <p:cNvPr id="4" name="文本框 3" title=""/>
          <p:cNvSpPr txBox="1"/>
          <p:nvPr>
            <p:custDataLst>
              <p:tags r:id="rId3"/>
            </p:custDataLst>
          </p:nvPr>
        </p:nvSpPr>
        <p:spPr>
          <a:xfrm>
            <a:off x="1095375" y="995045"/>
            <a:ext cx="10375900" cy="1470025"/>
          </a:xfrm>
          <a:prstGeom prst="rect">
            <a:avLst/>
          </a:prstGeom>
          <a:noFill/>
        </p:spPr>
        <p:txBody>
          <a:bodyPr wrap="square" rtlCol="0" anchor="t">
            <a:spAutoFit/>
          </a:bodyPr>
          <a:lstStyle/>
          <a:p>
            <a:pPr>
              <a:lnSpc>
                <a:spcPct val="140000"/>
              </a:lnSpc>
            </a:pPr>
            <a:r>
              <a:rPr lang="en-US" altLang="zh-CN" sz="3200" b="1">
                <a:latin typeface="华文中宋" panose="02010600040101010101" charset="-122"/>
                <a:ea typeface="华文中宋" panose="02010600040101010101" charset="-122"/>
              </a:rPr>
              <a:t>     </a:t>
            </a:r>
            <a:r>
              <a:rPr lang="zh-CN" altLang="en-US" sz="3200" b="1">
                <a:latin typeface="微软雅黑" panose="020b0503020204020204" pitchFamily="34" charset="-122"/>
                <a:ea typeface="微软雅黑" panose="020b0503020204020204" pitchFamily="34" charset="-122"/>
              </a:rPr>
              <a:t>从上文中哪句话可以概括郭橐驼的种树经验？并分析这句话的含义。</a:t>
            </a:r>
            <a:endParaRPr lang="zh-CN" altLang="en-US" sz="3200" b="1">
              <a:latin typeface="微软雅黑" panose="020b0503020204020204" pitchFamily="34" charset="-122"/>
              <a:ea typeface="微软雅黑" panose="020b0503020204020204" pitchFamily="34" charset="-122"/>
            </a:endParaRPr>
          </a:p>
        </p:txBody>
      </p:sp>
      <p:sp>
        <p:nvSpPr>
          <p:cNvPr id="2" name="文本框 1" title=""/>
          <p:cNvSpPr txBox="1"/>
          <p:nvPr>
            <p:custDataLst>
              <p:tags r:id="rId4"/>
            </p:custDataLst>
          </p:nvPr>
        </p:nvSpPr>
        <p:spPr>
          <a:xfrm>
            <a:off x="980440" y="2845435"/>
            <a:ext cx="10121265" cy="583565"/>
          </a:xfrm>
          <a:prstGeom prst="rect">
            <a:avLst/>
          </a:prstGeom>
          <a:noFill/>
        </p:spPr>
        <p:txBody>
          <a:bodyPr wrap="square" rtlCol="0">
            <a:spAutoFit/>
          </a:bodyPr>
          <a:lstStyle/>
          <a:p>
            <a:r>
              <a:rPr lang="en-US" altLang="zh-CN" sz="3200" b="1">
                <a:solidFill>
                  <a:schemeClr val="tx1">
                    <a:lumMod val="95000"/>
                    <a:lumOff val="5000"/>
                  </a:schemeClr>
                </a:solidFill>
                <a:latin typeface="华文新魏" panose="02010800040101010101" charset="-122"/>
                <a:ea typeface="华文新魏" panose="02010800040101010101" charset="-122"/>
                <a:cs typeface="华文新魏" panose="02010800040101010101" charset="-122"/>
              </a:rPr>
              <a:t>“</a:t>
            </a:r>
            <a:r>
              <a:rPr lang="zh-CN" altLang="en-US" sz="3200" b="1">
                <a:solidFill>
                  <a:srgbClr val="C00000"/>
                </a:solidFill>
                <a:latin typeface="华文新魏" panose="02010800040101010101" charset="-122"/>
                <a:ea typeface="华文新魏" panose="02010800040101010101" charset="-122"/>
                <a:cs typeface="华文新魏" panose="02010800040101010101" charset="-122"/>
                <a:sym typeface="+mn-ea"/>
              </a:rPr>
              <a:t>能顺木之天以致其性焉尔</a:t>
            </a:r>
            <a:r>
              <a:rPr lang="en-US" altLang="zh-CN" sz="3200" b="1">
                <a:latin typeface="华文新魏" panose="02010800040101010101" charset="-122"/>
                <a:ea typeface="华文新魏" panose="02010800040101010101" charset="-122"/>
                <a:cs typeface="华文新魏" panose="02010800040101010101" charset="-122"/>
                <a:sym typeface="+mn-ea"/>
              </a:rPr>
              <a:t>”</a:t>
            </a:r>
            <a:r>
              <a:rPr lang="zh-CN" altLang="en-US" sz="3200" b="1">
                <a:latin typeface="华文新魏" panose="02010800040101010101" charset="-122"/>
                <a:ea typeface="华文新魏" panose="02010800040101010101" charset="-122"/>
                <a:cs typeface="华文新魏" panose="02010800040101010101" charset="-122"/>
                <a:sym typeface="+mn-ea"/>
              </a:rPr>
              <a:t>总括了郭橐驼的种树经验。</a:t>
            </a:r>
            <a:endParaRPr lang="zh-CN" altLang="en-US" sz="3200" b="1">
              <a:solidFill>
                <a:srgbClr val="C00000"/>
              </a:solidFill>
              <a:latin typeface="华文新魏" panose="02010800040101010101" charset="-122"/>
              <a:ea typeface="华文新魏" panose="02010800040101010101" charset="-122"/>
              <a:cs typeface="华文新魏" panose="02010800040101010101" charset="-122"/>
              <a:sym typeface="+mn-ea"/>
            </a:endParaRPr>
          </a:p>
        </p:txBody>
      </p:sp>
      <p:sp>
        <p:nvSpPr>
          <p:cNvPr id="3" name="文本框 2" title=""/>
          <p:cNvSpPr txBox="1"/>
          <p:nvPr>
            <p:custDataLst>
              <p:tags r:id="rId5"/>
            </p:custDataLst>
          </p:nvPr>
        </p:nvSpPr>
        <p:spPr>
          <a:xfrm>
            <a:off x="1096010" y="3573145"/>
            <a:ext cx="10006965" cy="1863725"/>
          </a:xfrm>
          <a:prstGeom prst="rect">
            <a:avLst/>
          </a:prstGeom>
          <a:noFill/>
        </p:spPr>
        <p:txBody>
          <a:bodyPr wrap="square" rtlCol="0">
            <a:spAutoFit/>
          </a:bodyPr>
          <a:lstStyle/>
          <a:p>
            <a:pPr>
              <a:lnSpc>
                <a:spcPct val="180000"/>
              </a:lnSpc>
            </a:pPr>
            <a:r>
              <a:rPr lang="zh-CN" altLang="en-US" sz="3200" b="1">
                <a:latin typeface="华文新魏" panose="02010800040101010101" charset="-122"/>
                <a:ea typeface="华文新魏" panose="02010800040101010101" charset="-122"/>
              </a:rPr>
              <a:t>含义：这句话暗含了全文的寓意，一语破的，简单明了地揭示了</a:t>
            </a:r>
            <a:r>
              <a:rPr lang="zh-CN" altLang="en-US" sz="3200" b="1">
                <a:solidFill>
                  <a:srgbClr val="C00000"/>
                </a:solidFill>
                <a:latin typeface="华文新魏" panose="02010800040101010101" charset="-122"/>
                <a:ea typeface="华文新魏" panose="02010800040101010101" charset="-122"/>
              </a:rPr>
              <a:t>万物的生长规律</a:t>
            </a:r>
            <a:r>
              <a:rPr lang="zh-CN" altLang="en-US" sz="3200" b="1">
                <a:latin typeface="华文新魏" panose="02010800040101010101" charset="-122"/>
                <a:ea typeface="华文新魏" panose="02010800040101010101" charset="-122"/>
              </a:rPr>
              <a:t>。</a:t>
            </a:r>
            <a:endParaRPr lang="zh-CN" altLang="en-US" sz="3200" b="1">
              <a:latin typeface="华文新魏" panose="02010800040101010101" charset="-122"/>
              <a:ea typeface="华文新魏" panose="02010800040101010101" charset="-122"/>
            </a:endParaRPr>
          </a:p>
        </p:txBody>
      </p:sp>
      <p:cxnSp>
        <p:nvCxnSpPr>
          <p:cNvPr id="5" name="直接连接符 4" title=""/>
          <p:cNvCxnSpPr/>
          <p:nvPr>
            <p:custDataLst>
              <p:tags r:id="rId6"/>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文本框 5" title=""/>
          <p:cNvSpPr txBox="1"/>
          <p:nvPr>
            <p:custDataLst>
              <p:tags r:id="rId7"/>
            </p:custDataLst>
          </p:nvPr>
        </p:nvSpPr>
        <p:spPr>
          <a:xfrm>
            <a:off x="1095375" y="92710"/>
            <a:ext cx="1910080" cy="521970"/>
          </a:xfrm>
          <a:prstGeom prst="rect">
            <a:avLst/>
          </a:prstGeom>
          <a:noFill/>
        </p:spPr>
        <p:txBody>
          <a:bodyPr wrap="square" rtlCol="0">
            <a:spAutoFit/>
          </a:bodyPr>
          <a:lstStyle/>
          <a:p>
            <a:pPr algn="ctr"/>
            <a:r>
              <a:rPr lang="zh-CN" altLang="en-US" sz="2800" b="1">
                <a:solidFill>
                  <a:srgbClr val="002060"/>
                </a:solidFill>
                <a:latin typeface="华文中宋" panose="02010600040101010101" charset="-122"/>
                <a:ea typeface="华文中宋" panose="02010600040101010101" charset="-122"/>
                <a:sym typeface="+mn-ea"/>
              </a:rPr>
              <a:t>思</a:t>
            </a:r>
            <a:r>
              <a:rPr lang="en-US" altLang="zh-CN" sz="2800" b="1">
                <a:solidFill>
                  <a:srgbClr val="002060"/>
                </a:solidFill>
                <a:latin typeface="华文中宋" panose="02010600040101010101" charset="-122"/>
                <a:ea typeface="华文中宋" panose="02010600040101010101" charset="-122"/>
                <a:sym typeface="+mn-ea"/>
              </a:rPr>
              <a:t>    </a:t>
            </a:r>
            <a:r>
              <a:rPr lang="zh-CN" altLang="en-US" sz="2800" b="1">
                <a:solidFill>
                  <a:srgbClr val="002060"/>
                </a:solidFill>
                <a:latin typeface="华文中宋" panose="02010600040101010101" charset="-122"/>
                <a:ea typeface="华文中宋" panose="02010600040101010101" charset="-122"/>
                <a:sym typeface="+mn-ea"/>
              </a:rPr>
              <a:t>考</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7" name="组合 6" title=""/>
          <p:cNvGrpSpPr/>
          <p:nvPr>
            <p:custDataLst>
              <p:tags r:id="rId8"/>
            </p:custDataLst>
          </p:nvPr>
        </p:nvGrpSpPr>
        <p:grpSpPr>
          <a:xfrm>
            <a:off x="255905" y="370840"/>
            <a:ext cx="562610" cy="513080"/>
            <a:chOff x="2121873" y="1511588"/>
            <a:chExt cx="445481" cy="469613"/>
          </a:xfrm>
        </p:grpSpPr>
        <p:sp>
          <p:nvSpPr>
            <p:cNvPr id="14" name="矩形 13"/>
            <p:cNvSpPr/>
            <p:nvPr>
              <p:custDataLst>
                <p:tags r:id="rId9"/>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10"/>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cBhvr>
                                    </p:anim>
                                  </p:childTnLst>
                                </p:cTn>
                              </p:par>
                            </p:childTnLst>
                          </p:cTn>
                        </p:par>
                      </p:childTnLst>
                    </p:cTn>
                  </p:par>
                  <p:par>
                    <p:cTn id="8" fill="hold" nodeType="clickPar">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cxnSp>
        <p:nvCxnSpPr>
          <p:cNvPr id="3" name="直接连接符 2" title=""/>
          <p:cNvCxnSpPr/>
          <p:nvPr>
            <p:custDataLst>
              <p:tags r:id="rId3"/>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文本框 11" title=""/>
          <p:cNvSpPr txBox="1"/>
          <p:nvPr>
            <p:custDataLst>
              <p:tags r:id="rId4"/>
            </p:custDataLst>
          </p:nvPr>
        </p:nvSpPr>
        <p:spPr>
          <a:xfrm>
            <a:off x="1036955" y="154305"/>
            <a:ext cx="1910080" cy="521970"/>
          </a:xfrm>
          <a:prstGeom prst="rect">
            <a:avLst/>
          </a:prstGeom>
          <a:noFill/>
        </p:spPr>
        <p:txBody>
          <a:bodyPr wrap="square" rtlCol="0">
            <a:spAutoFit/>
          </a:bodyPr>
          <a:lstStyle/>
          <a:p>
            <a:pPr algn="ctr"/>
            <a:r>
              <a:rPr lang="zh-CN" altLang="en-US" sz="2800" b="1">
                <a:solidFill>
                  <a:srgbClr val="002060"/>
                </a:solidFill>
                <a:latin typeface="华文中宋" panose="02010600040101010101" charset="-122"/>
                <a:ea typeface="华文中宋" panose="02010600040101010101" charset="-122"/>
                <a:sym typeface="+mn-ea"/>
              </a:rPr>
              <a:t>思    考</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13" name="组合 12" title=""/>
          <p:cNvGrpSpPr/>
          <p:nvPr>
            <p:custDataLst>
              <p:tags r:id="rId5"/>
            </p:custDataLst>
          </p:nvPr>
        </p:nvGrpSpPr>
        <p:grpSpPr>
          <a:xfrm>
            <a:off x="255905" y="279400"/>
            <a:ext cx="562610" cy="513080"/>
            <a:chOff x="2121873" y="1511588"/>
            <a:chExt cx="445481" cy="469613"/>
          </a:xfrm>
        </p:grpSpPr>
        <p:sp>
          <p:nvSpPr>
            <p:cNvPr id="14" name="矩形 13"/>
            <p:cNvSpPr/>
            <p:nvPr>
              <p:custDataLst>
                <p:tags r:id="rId6"/>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7"/>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17409" name="文本框 2" title=""/>
          <p:cNvSpPr/>
          <p:nvPr>
            <p:custDataLst>
              <p:tags r:id="rId8"/>
            </p:custDataLst>
          </p:nvPr>
        </p:nvSpPr>
        <p:spPr>
          <a:xfrm>
            <a:off x="227966" y="883287"/>
            <a:ext cx="11151235" cy="953135"/>
          </a:xfrm>
          <a:prstGeom prst="rect">
            <a:avLst/>
          </a:prstGeom>
          <a:noFill/>
          <a:ln w="9525">
            <a:noFill/>
          </a:ln>
        </p:spPr>
        <p:txBody>
          <a:bodyPr wrap="square" anchor="t" anchorCtr="0">
            <a:spAutoFit/>
          </a:bodyPr>
          <a:lstStyle/>
          <a:p>
            <a:pPr indent="0" fontAlgn="auto">
              <a:lnSpc>
                <a:spcPct val="100000"/>
              </a:lnSpc>
            </a:pPr>
            <a:r>
              <a:rPr lang="en-US" altLang="zh-CN" sz="2800" b="1">
                <a:solidFill>
                  <a:schemeClr val="tx1"/>
                </a:solidFill>
                <a:latin typeface="华文中宋" panose="02010600040101010101" charset="-122"/>
                <a:ea typeface="华文中宋" panose="02010600040101010101" charset="-122"/>
                <a:cs typeface="华文中宋" panose="02010600040101010101" charset="-122"/>
              </a:rPr>
              <a:t>       </a:t>
            </a:r>
            <a:r>
              <a:rPr lang="zh-CN" altLang="en-US" sz="28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郭橐驼的</a:t>
            </a:r>
            <a:r>
              <a:rPr lang="zh-CN" altLang="en-US" sz="28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Arial"/>
              </a:rPr>
              <a:t>“</a:t>
            </a:r>
            <a:r>
              <a:rPr lang="zh-CN" altLang="en-US" sz="28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种树妙招</a:t>
            </a:r>
            <a:r>
              <a:rPr lang="zh-CN" altLang="en-US" sz="28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Arial"/>
              </a:rPr>
              <a:t>”</a:t>
            </a:r>
            <a:r>
              <a:rPr lang="zh-CN" altLang="en-US" sz="28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是什么？为什么</a:t>
            </a:r>
            <a:r>
              <a:rPr lang="zh-CN" altLang="en-US" sz="28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Arial"/>
              </a:rPr>
              <a:t>“</a:t>
            </a:r>
            <a:r>
              <a:rPr lang="zh-CN" altLang="en-US" sz="28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他植者虽窥伺效慕</a:t>
            </a:r>
            <a:r>
              <a:rPr lang="zh-CN" altLang="en-US" sz="28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Arial"/>
              </a:rPr>
              <a:t>，</a:t>
            </a:r>
            <a:r>
              <a:rPr lang="zh-CN" altLang="en-US" sz="28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莫能如也</a:t>
            </a:r>
            <a:r>
              <a:rPr lang="zh-CN" altLang="en-US" sz="28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Arial"/>
              </a:rPr>
              <a:t>”</a:t>
            </a:r>
            <a:r>
              <a:rPr lang="zh-CN" altLang="en-US" sz="28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en-US" sz="28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8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讨论并在原文中勾画、批注</a:t>
            </a:r>
            <a:r>
              <a:rPr lang="en-US" altLang="en-US" sz="28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endParaRPr lang="en-US" altLang="en-US" sz="28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graphicFrame>
        <p:nvGraphicFramePr>
          <p:cNvPr id="5126" name="表格 5125" title=""/>
          <p:cNvGraphicFramePr>
            <a:graphicFrameLocks noGrp="1"/>
          </p:cNvGraphicFramePr>
          <p:nvPr>
            <p:custDataLst>
              <p:tags r:id="rId9"/>
            </p:custDataLst>
          </p:nvPr>
        </p:nvGraphicFramePr>
        <p:xfrm>
          <a:off x="437515" y="1927225"/>
          <a:ext cx="11488420" cy="4192270"/>
        </p:xfrm>
        <a:graphic>
          <a:graphicData uri="http://schemas.openxmlformats.org/drawingml/2006/table">
            <a:tbl>
              <a:tblPr/>
              <a:tblGrid>
                <a:gridCol w="1797050"/>
                <a:gridCol w="4351655"/>
                <a:gridCol w="5339715"/>
              </a:tblGrid>
              <a:tr h="706755">
                <a:tc>
                  <a:txBody>
                    <a:bodyPr vert="horz" wrap="square"/>
                    <a:lstStyle/>
                    <a:p>
                      <a:pPr marL="0" lvl="0" indent="0" rtl="0" eaLnBrk="1" hangingPunct="1">
                        <a:lnSpc>
                          <a:spcPct val="100000"/>
                        </a:lnSpc>
                        <a:spcBef>
                          <a:spcPct val="0"/>
                        </a:spcBef>
                        <a:buNone/>
                      </a:pPr>
                      <a:endParaRPr lang="zh-CN" altLang="en-US" b="1">
                        <a:solidFill>
                          <a:schemeClr val="bg1"/>
                        </a:solidFill>
                        <a:latin typeface="Calibri"/>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93A299"/>
                    </a:solidFill>
                  </a:tcPr>
                </a:tc>
                <a:tc>
                  <a:txBody>
                    <a:bodyPr vert="horz" wrap="square"/>
                    <a:lstStyle/>
                    <a:p>
                      <a:pPr marL="0" lvl="0" indent="0" algn="ctr" rtl="0" eaLnBrk="1" hangingPunct="1">
                        <a:lnSpc>
                          <a:spcPct val="100000"/>
                        </a:lnSpc>
                        <a:spcBef>
                          <a:spcPct val="0"/>
                        </a:spcBef>
                        <a:buNone/>
                      </a:pPr>
                      <a:r>
                        <a:rPr lang="zh-CN" altLang="en-US" sz="3200" b="0">
                          <a:solidFill>
                            <a:schemeClr val="tx1"/>
                          </a:solidFill>
                          <a:latin typeface="华文中宋" panose="02010600040101010101" charset="-122"/>
                          <a:ea typeface="华文中宋" panose="02010600040101010101" charset="-122"/>
                        </a:rPr>
                        <a:t>郭橐驼</a:t>
                      </a:r>
                      <a:endParaRPr lang="zh-CN" altLang="en-US" sz="3200" b="0">
                        <a:solidFill>
                          <a:schemeClr val="tx1"/>
                        </a:solidFill>
                        <a:latin typeface="华文中宋" panose="02010600040101010101" charset="-122"/>
                        <a:ea typeface="华文中宋" panose="02010600040101010101" charset="-122"/>
                      </a:endParaRPr>
                    </a:p>
                  </a:txBody>
                  <a:tcPr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93A299"/>
                    </a:solidFill>
                  </a:tcPr>
                </a:tc>
                <a:tc>
                  <a:txBody>
                    <a:bodyPr vert="horz" wrap="square"/>
                    <a:lstStyle/>
                    <a:p>
                      <a:pPr marL="0" lvl="0" indent="0" algn="ctr" rtl="0" eaLnBrk="1" hangingPunct="1">
                        <a:lnSpc>
                          <a:spcPct val="100000"/>
                        </a:lnSpc>
                        <a:spcBef>
                          <a:spcPct val="0"/>
                        </a:spcBef>
                        <a:buNone/>
                      </a:pPr>
                      <a:r>
                        <a:rPr lang="zh-CN" altLang="en-US" sz="3200" b="0">
                          <a:solidFill>
                            <a:schemeClr val="tx1"/>
                          </a:solidFill>
                          <a:latin typeface="华文中宋" panose="02010600040101010101" charset="-122"/>
                          <a:ea typeface="华文中宋" panose="02010600040101010101" charset="-122"/>
                        </a:rPr>
                        <a:t>他植者</a:t>
                      </a:r>
                      <a:endParaRPr lang="zh-CN" altLang="en-US" sz="3200" b="0">
                        <a:solidFill>
                          <a:schemeClr val="tx1"/>
                        </a:solidFill>
                        <a:latin typeface="华文中宋" panose="02010600040101010101" charset="-122"/>
                        <a:ea typeface="华文中宋" panose="02010600040101010101" charset="-122"/>
                      </a:endParaRPr>
                    </a:p>
                  </a:txBody>
                  <a:tcPr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93A299"/>
                    </a:solidFill>
                  </a:tcPr>
                </a:tc>
              </a:tr>
              <a:tr h="937895">
                <a:tc>
                  <a:txBody>
                    <a:bodyPr vert="horz" wrap="square"/>
                    <a:lstStyle/>
                    <a:p>
                      <a:pPr marL="0" lvl="0" indent="0" algn="ctr" rtl="0" eaLnBrk="1" hangingPunct="1">
                        <a:lnSpc>
                          <a:spcPct val="100000"/>
                        </a:lnSpc>
                        <a:spcBef>
                          <a:spcPct val="0"/>
                        </a:spcBef>
                        <a:buNone/>
                      </a:pPr>
                      <a:r>
                        <a:rPr lang="zh-CN" altLang="en-US" sz="2800" b="1">
                          <a:solidFill>
                            <a:srgbClr val="C00000"/>
                          </a:solidFill>
                          <a:latin typeface="华文楷体" panose="02010600040101010101" charset="-122"/>
                          <a:ea typeface="华文楷体" panose="02010600040101010101" charset="-122"/>
                        </a:rPr>
                        <a:t>种树方法</a:t>
                      </a:r>
                      <a:endParaRPr lang="zh-CN" altLang="en-US" sz="2800" b="1">
                        <a:solidFill>
                          <a:srgbClr val="C00000"/>
                        </a:solidFill>
                        <a:latin typeface="华文楷体" panose="02010600040101010101" charset="-122"/>
                        <a:ea typeface="华文楷体" panose="02010600040101010101" charset="-122"/>
                      </a:endParaRPr>
                    </a:p>
                  </a:txBody>
                  <a:tcPr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solidFill>
                  </a:tcPr>
                </a:tc>
                <a:tc>
                  <a:txBody>
                    <a:bodyPr vert="horz" wrap="square"/>
                    <a:lstStyle/>
                    <a:p>
                      <a:pPr marL="0" lvl="0" indent="0" rtl="0" eaLnBrk="1" hangingPunct="1">
                        <a:lnSpc>
                          <a:spcPct val="100000"/>
                        </a:lnSpc>
                        <a:spcBef>
                          <a:spcPct val="0"/>
                        </a:spcBef>
                        <a:buNone/>
                      </a:pPr>
                      <a:endParaRPr lang="zh-CN" altLang="en-US" b="1">
                        <a:solidFill>
                          <a:srgbClr val="000000"/>
                        </a:solidFill>
                        <a:latin typeface="方正兰亭超细黑简体" panose="02000000000000000000" pitchFamily="2" charset="-122"/>
                        <a:ea typeface="方正兰亭超细黑简体" panose="02000000000000000000"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solidFill>
                  </a:tcPr>
                </a:tc>
                <a:tc>
                  <a:txBody>
                    <a:bodyPr vert="horz" wrap="square"/>
                    <a:lstStyle/>
                    <a:p>
                      <a:pPr marL="0" lvl="0" indent="0" rtl="0" eaLnBrk="1" hangingPunct="1">
                        <a:lnSpc>
                          <a:spcPct val="100000"/>
                        </a:lnSpc>
                        <a:spcBef>
                          <a:spcPct val="0"/>
                        </a:spcBef>
                        <a:buNone/>
                      </a:pPr>
                      <a:endParaRPr lang="zh-CN" altLang="en-US" b="1">
                        <a:solidFill>
                          <a:srgbClr val="000000"/>
                        </a:solidFill>
                        <a:latin typeface="方正兰亭超细黑简体" panose="02000000000000000000" pitchFamily="2" charset="-122"/>
                        <a:ea typeface="方正兰亭超细黑简体" panose="02000000000000000000" pitchFamily="2" charset="-122"/>
                      </a:endParaRPr>
                    </a:p>
                  </a:txBody>
                  <a:tcPr marL="68580" marR="68580" marT="0" marB="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solidFill>
                  </a:tcPr>
                </a:tc>
              </a:tr>
              <a:tr h="1133475">
                <a:tc>
                  <a:txBody>
                    <a:bodyPr vert="horz" wrap="square"/>
                    <a:lstStyle/>
                    <a:p>
                      <a:pPr marL="0" lvl="0" indent="0" algn="ctr" rtl="0" eaLnBrk="1" hangingPunct="1">
                        <a:lnSpc>
                          <a:spcPct val="100000"/>
                        </a:lnSpc>
                        <a:spcBef>
                          <a:spcPct val="0"/>
                        </a:spcBef>
                        <a:buNone/>
                      </a:pPr>
                      <a:r>
                        <a:rPr lang="zh-CN" altLang="en-US" sz="2800" b="1">
                          <a:solidFill>
                            <a:srgbClr val="C00000"/>
                          </a:solidFill>
                          <a:latin typeface="华文楷体" panose="02010600040101010101" charset="-122"/>
                          <a:ea typeface="华文楷体" panose="02010600040101010101" charset="-122"/>
                        </a:rPr>
                        <a:t>种后态度</a:t>
                      </a:r>
                      <a:endParaRPr lang="zh-CN" altLang="en-US" sz="2800" b="1">
                        <a:solidFill>
                          <a:srgbClr val="C00000"/>
                        </a:solidFill>
                        <a:latin typeface="华文楷体" panose="02010600040101010101" charset="-122"/>
                        <a:ea typeface="华文楷体" panose="02010600040101010101" charset="-122"/>
                      </a:endParaRPr>
                    </a:p>
                  </a:txBody>
                  <a:tcPr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solidFill>
                  </a:tcPr>
                </a:tc>
                <a:tc>
                  <a:txBody>
                    <a:bodyPr vert="horz" wrap="square"/>
                    <a:lstStyle/>
                    <a:p>
                      <a:pPr marL="0" lvl="0" indent="0" rtl="0" eaLnBrk="1" hangingPunct="1">
                        <a:lnSpc>
                          <a:spcPct val="100000"/>
                        </a:lnSpc>
                        <a:spcBef>
                          <a:spcPct val="0"/>
                        </a:spcBef>
                        <a:buNone/>
                      </a:pPr>
                      <a:endParaRPr lang="zh-CN" altLang="en-US" b="1">
                        <a:solidFill>
                          <a:srgbClr val="000000"/>
                        </a:solidFill>
                        <a:latin typeface="方正兰亭超细黑简体" panose="02000000000000000000" pitchFamily="2" charset="-122"/>
                        <a:ea typeface="方正兰亭超细黑简体" panose="02000000000000000000" pitchFamily="2" charset="-122"/>
                      </a:endParaRPr>
                    </a:p>
                  </a:txBody>
                  <a:tcPr marL="68580" marR="68580" marT="0" marB="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solidFill>
                  </a:tcPr>
                </a:tc>
                <a:tc>
                  <a:txBody>
                    <a:bodyPr vert="horz" wrap="square"/>
                    <a:lstStyle/>
                    <a:p>
                      <a:pPr marL="0" lvl="0" indent="0" rtl="0" eaLnBrk="1" hangingPunct="1">
                        <a:lnSpc>
                          <a:spcPct val="100000"/>
                        </a:lnSpc>
                        <a:spcBef>
                          <a:spcPct val="0"/>
                        </a:spcBef>
                        <a:buNone/>
                      </a:pPr>
                      <a:endParaRPr lang="zh-CN" altLang="en-US" b="1">
                        <a:solidFill>
                          <a:srgbClr val="000000"/>
                        </a:solidFill>
                        <a:latin typeface="方正兰亭超细黑简体" panose="02000000000000000000" pitchFamily="2" charset="-122"/>
                        <a:ea typeface="方正兰亭超细黑简体" panose="02000000000000000000" pitchFamily="2" charset="-122"/>
                      </a:endParaRPr>
                    </a:p>
                  </a:txBody>
                  <a:tcPr marL="68580" marR="68580" marT="0" marB="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solidFill>
                  </a:tcPr>
                </a:tc>
              </a:tr>
              <a:tr h="697230">
                <a:tc>
                  <a:txBody>
                    <a:bodyPr vert="horz" wrap="square"/>
                    <a:lstStyle/>
                    <a:p>
                      <a:pPr marL="0" lvl="0" indent="0" algn="ctr" rtl="0" eaLnBrk="1" hangingPunct="1">
                        <a:lnSpc>
                          <a:spcPct val="100000"/>
                        </a:lnSpc>
                        <a:spcBef>
                          <a:spcPct val="0"/>
                        </a:spcBef>
                        <a:buNone/>
                      </a:pPr>
                      <a:r>
                        <a:rPr lang="zh-CN" altLang="en-US" sz="2800" b="1">
                          <a:solidFill>
                            <a:srgbClr val="C00000"/>
                          </a:solidFill>
                          <a:latin typeface="华文楷体" panose="02010600040101010101" charset="-122"/>
                          <a:ea typeface="华文楷体" panose="02010600040101010101" charset="-122"/>
                        </a:rPr>
                        <a:t>结果</a:t>
                      </a:r>
                      <a:endParaRPr lang="zh-CN" altLang="en-US" sz="2800" b="1">
                        <a:solidFill>
                          <a:srgbClr val="C00000"/>
                        </a:solidFill>
                        <a:latin typeface="华文楷体" panose="02010600040101010101" charset="-122"/>
                        <a:ea typeface="华文楷体" panose="02010600040101010101" charset="-122"/>
                      </a:endParaRPr>
                    </a:p>
                  </a:txBody>
                  <a:tcPr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solidFill>
                  </a:tcPr>
                </a:tc>
                <a:tc>
                  <a:txBody>
                    <a:bodyPr vert="horz" wrap="square"/>
                    <a:lstStyle/>
                    <a:p>
                      <a:pPr marL="0" lvl="0" indent="0" rtl="0" eaLnBrk="1" hangingPunct="1">
                        <a:lnSpc>
                          <a:spcPct val="100000"/>
                        </a:lnSpc>
                        <a:spcBef>
                          <a:spcPct val="0"/>
                        </a:spcBef>
                        <a:buNone/>
                      </a:pPr>
                      <a:endParaRPr lang="zh-CN" altLang="en-US" b="1">
                        <a:solidFill>
                          <a:srgbClr val="000000"/>
                        </a:solidFill>
                        <a:latin typeface="方正兰亭超细黑简体" panose="02000000000000000000" pitchFamily="2" charset="-122"/>
                        <a:ea typeface="方正兰亭超细黑简体" panose="02000000000000000000" pitchFamily="2" charset="-122"/>
                      </a:endParaRPr>
                    </a:p>
                  </a:txBody>
                  <a:tcPr marL="68580" marR="68580" marT="0" marB="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solidFill>
                  </a:tcPr>
                </a:tc>
                <a:tc>
                  <a:txBody>
                    <a:bodyPr vert="horz" wrap="square"/>
                    <a:lstStyle/>
                    <a:p>
                      <a:pPr marL="0" lvl="0" indent="0" rtl="0" eaLnBrk="1" hangingPunct="1">
                        <a:lnSpc>
                          <a:spcPct val="100000"/>
                        </a:lnSpc>
                        <a:spcBef>
                          <a:spcPct val="0"/>
                        </a:spcBef>
                        <a:buNone/>
                      </a:pPr>
                      <a:endParaRPr lang="zh-CN" altLang="en-US" b="1">
                        <a:solidFill>
                          <a:srgbClr val="000000"/>
                        </a:solidFill>
                        <a:latin typeface="方正兰亭超细黑简体" panose="02000000000000000000" pitchFamily="2" charset="-122"/>
                        <a:ea typeface="方正兰亭超细黑简体" panose="02000000000000000000" pitchFamily="2" charset="-122"/>
                      </a:endParaRPr>
                    </a:p>
                  </a:txBody>
                  <a:tcPr marL="68580" marR="68580" marT="0" marB="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solidFill>
                  </a:tcPr>
                </a:tc>
              </a:tr>
              <a:tr h="716915">
                <a:tc>
                  <a:txBody>
                    <a:bodyPr vert="horz" wrap="square"/>
                    <a:lstStyle/>
                    <a:p>
                      <a:pPr marL="0" lvl="0" indent="0" algn="ctr" rtl="0" eaLnBrk="1" hangingPunct="1">
                        <a:lnSpc>
                          <a:spcPct val="100000"/>
                        </a:lnSpc>
                        <a:spcBef>
                          <a:spcPct val="0"/>
                        </a:spcBef>
                        <a:buNone/>
                      </a:pPr>
                      <a:r>
                        <a:rPr lang="zh-CN" altLang="en-US" sz="2800" b="1">
                          <a:solidFill>
                            <a:srgbClr val="C00000"/>
                          </a:solidFill>
                          <a:latin typeface="华文楷体" panose="02010600040101010101" charset="-122"/>
                          <a:ea typeface="华文楷体" panose="02010600040101010101" charset="-122"/>
                        </a:rPr>
                        <a:t>原因分析</a:t>
                      </a:r>
                      <a:endParaRPr lang="zh-CN" altLang="en-US" sz="2800" b="1">
                        <a:solidFill>
                          <a:srgbClr val="C00000"/>
                        </a:solidFill>
                        <a:latin typeface="华文楷体" panose="02010600040101010101" charset="-122"/>
                        <a:ea typeface="华文楷体" panose="02010600040101010101" charset="-122"/>
                      </a:endParaRPr>
                    </a:p>
                  </a:txBody>
                  <a:tcPr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solidFill>
                  </a:tcPr>
                </a:tc>
                <a:tc>
                  <a:txBody>
                    <a:bodyPr vert="horz" wrap="square"/>
                    <a:lstStyle/>
                    <a:p>
                      <a:pPr marL="0" lvl="0" indent="0" rtl="0" eaLnBrk="1" hangingPunct="1">
                        <a:lnSpc>
                          <a:spcPct val="150000"/>
                        </a:lnSpc>
                        <a:spcBef>
                          <a:spcPct val="0"/>
                        </a:spcBef>
                        <a:buNone/>
                      </a:pPr>
                      <a:endParaRPr lang="zh-CN" altLang="en-US" b="1">
                        <a:solidFill>
                          <a:srgbClr val="000000"/>
                        </a:solidFill>
                        <a:latin typeface="方正兰亭超细黑简体" panose="02000000000000000000" pitchFamily="2" charset="-122"/>
                        <a:ea typeface="方正兰亭超细黑简体" panose="02000000000000000000" pitchFamily="2" charset="-122"/>
                      </a:endParaRPr>
                    </a:p>
                  </a:txBody>
                  <a:tcPr marL="68580" marR="68580" marT="0" marB="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solidFill>
                  </a:tcPr>
                </a:tc>
                <a:tc>
                  <a:txBody>
                    <a:bodyPr vert="horz" wrap="square"/>
                    <a:lstStyle/>
                    <a:p>
                      <a:pPr marL="0" lvl="0" indent="0" rtl="0" eaLnBrk="1" hangingPunct="1">
                        <a:lnSpc>
                          <a:spcPct val="150000"/>
                        </a:lnSpc>
                        <a:spcBef>
                          <a:spcPct val="0"/>
                        </a:spcBef>
                        <a:buNone/>
                      </a:pPr>
                      <a:endParaRPr lang="zh-CN" altLang="en-US" b="1">
                        <a:solidFill>
                          <a:srgbClr val="000000"/>
                        </a:solidFill>
                        <a:latin typeface="方正兰亭超细黑简体" panose="02000000000000000000" pitchFamily="2" charset="-122"/>
                        <a:ea typeface="方正兰亭超细黑简体" panose="02000000000000000000" pitchFamily="2" charset="-122"/>
                      </a:endParaRPr>
                    </a:p>
                  </a:txBody>
                  <a:tcPr marL="68580" marR="68580" marT="0" marB="0"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solidFill>
                  </a:tcPr>
                </a:tc>
              </a:tr>
            </a:tbl>
          </a:graphicData>
        </a:graphic>
      </p:graphicFrame>
      <p:sp>
        <p:nvSpPr>
          <p:cNvPr id="5152" name="矩形 8" title=""/>
          <p:cNvSpPr/>
          <p:nvPr>
            <p:custDataLst>
              <p:tags r:id="rId10"/>
            </p:custDataLst>
          </p:nvPr>
        </p:nvSpPr>
        <p:spPr>
          <a:xfrm>
            <a:off x="2327910" y="2669540"/>
            <a:ext cx="4340225" cy="829945"/>
          </a:xfrm>
          <a:prstGeom prst="rect">
            <a:avLst/>
          </a:prstGeom>
          <a:noFill/>
          <a:ln w="9525">
            <a:noFill/>
          </a:ln>
        </p:spPr>
        <p:txBody>
          <a:bodyPr wrap="square" anchor="t" anchorCtr="0">
            <a:spAutoFit/>
          </a:bodyPr>
          <a:lstStyle/>
          <a:p>
            <a:r>
              <a:rPr lang="zh-CN" altLang="en-US" sz="2400" b="1">
                <a:solidFill>
                  <a:srgbClr val="000000"/>
                </a:solidFill>
                <a:latin typeface="华文中宋" panose="02010600040101010101" charset="-122"/>
                <a:ea typeface="华文中宋" panose="02010600040101010101" charset="-122"/>
              </a:rPr>
              <a:t>其本欲舒，其培欲平，其土欲故，其筑欲密，其莳也若子</a:t>
            </a:r>
            <a:endParaRPr lang="zh-CN" altLang="en-US" sz="2400" b="1">
              <a:solidFill>
                <a:srgbClr val="000000"/>
              </a:solidFill>
              <a:latin typeface="华文中宋" panose="02010600040101010101" charset="-122"/>
              <a:ea typeface="华文中宋" panose="02010600040101010101" charset="-122"/>
            </a:endParaRPr>
          </a:p>
        </p:txBody>
      </p:sp>
      <p:sp>
        <p:nvSpPr>
          <p:cNvPr id="5153" name="矩形 9" title=""/>
          <p:cNvSpPr/>
          <p:nvPr>
            <p:custDataLst>
              <p:tags r:id="rId11"/>
            </p:custDataLst>
          </p:nvPr>
        </p:nvSpPr>
        <p:spPr>
          <a:xfrm>
            <a:off x="6779260" y="2759710"/>
            <a:ext cx="4636135" cy="460375"/>
          </a:xfrm>
          <a:prstGeom prst="rect">
            <a:avLst/>
          </a:prstGeom>
          <a:noFill/>
          <a:ln w="9525">
            <a:noFill/>
          </a:ln>
        </p:spPr>
        <p:txBody>
          <a:bodyPr wrap="square" anchor="t" anchorCtr="0">
            <a:spAutoFit/>
          </a:bodyPr>
          <a:lstStyle/>
          <a:p>
            <a:r>
              <a:rPr lang="zh-CN" altLang="en-US" sz="2400" b="1">
                <a:solidFill>
                  <a:srgbClr val="000000"/>
                </a:solidFill>
                <a:latin typeface="华文中宋" panose="02010600040101010101" charset="-122"/>
                <a:ea typeface="华文中宋" panose="02010600040101010101" charset="-122"/>
              </a:rPr>
              <a:t>根拳、土易、培土或过或不及</a:t>
            </a:r>
            <a:endParaRPr lang="zh-CN" altLang="en-US" sz="2400" b="1">
              <a:solidFill>
                <a:srgbClr val="000000"/>
              </a:solidFill>
              <a:latin typeface="华文中宋" panose="02010600040101010101" charset="-122"/>
              <a:ea typeface="华文中宋" panose="02010600040101010101" charset="-122"/>
            </a:endParaRPr>
          </a:p>
        </p:txBody>
      </p:sp>
      <p:sp>
        <p:nvSpPr>
          <p:cNvPr id="5154" name="矩形 10" title=""/>
          <p:cNvSpPr/>
          <p:nvPr>
            <p:custDataLst>
              <p:tags r:id="rId12"/>
            </p:custDataLst>
          </p:nvPr>
        </p:nvSpPr>
        <p:spPr>
          <a:xfrm>
            <a:off x="2327910" y="3595370"/>
            <a:ext cx="4340225" cy="977265"/>
          </a:xfrm>
          <a:prstGeom prst="rect">
            <a:avLst/>
          </a:prstGeom>
          <a:noFill/>
          <a:ln w="9525">
            <a:noFill/>
          </a:ln>
        </p:spPr>
        <p:txBody>
          <a:bodyPr wrap="square" anchor="t" anchorCtr="0">
            <a:spAutoFit/>
          </a:bodyPr>
          <a:lstStyle/>
          <a:p>
            <a:pPr>
              <a:lnSpc>
                <a:spcPct val="120000"/>
              </a:lnSpc>
            </a:pPr>
            <a:r>
              <a:rPr lang="zh-CN" altLang="en-US" sz="2400" b="1">
                <a:solidFill>
                  <a:srgbClr val="000000"/>
                </a:solidFill>
                <a:latin typeface="华文中宋" panose="02010600040101010101" charset="-122"/>
                <a:ea typeface="华文中宋" panose="02010600040101010101" charset="-122"/>
                <a:cs typeface="华文中宋" panose="02010600040101010101" charset="-122"/>
              </a:rPr>
              <a:t>勿动勿虑，去不复顾，不害其长，不耗其实，其置也若弃</a:t>
            </a:r>
            <a:r>
              <a:rPr lang="en-US" altLang="en-US" sz="2400" b="1">
                <a:solidFill>
                  <a:srgbClr val="000000"/>
                </a:solidFill>
                <a:latin typeface="华文中宋" panose="02010600040101010101" charset="-122"/>
                <a:ea typeface="华文中宋" panose="02010600040101010101" charset="-122"/>
                <a:cs typeface="华文中宋" panose="02010600040101010101" charset="-122"/>
              </a:rPr>
              <a:t>                    </a:t>
            </a:r>
            <a:endParaRPr lang="en-US" altLang="en-US" sz="2400" b="1">
              <a:solidFill>
                <a:srgbClr val="000000"/>
              </a:solidFill>
              <a:latin typeface="华文中宋" panose="02010600040101010101" charset="-122"/>
              <a:ea typeface="华文中宋" panose="02010600040101010101" charset="-122"/>
              <a:cs typeface="华文中宋" panose="02010600040101010101" charset="-122"/>
            </a:endParaRPr>
          </a:p>
        </p:txBody>
      </p:sp>
      <p:sp>
        <p:nvSpPr>
          <p:cNvPr id="5155" name="矩形 11" title=""/>
          <p:cNvSpPr/>
          <p:nvPr>
            <p:custDataLst>
              <p:tags r:id="rId13"/>
            </p:custDataLst>
          </p:nvPr>
        </p:nvSpPr>
        <p:spPr>
          <a:xfrm>
            <a:off x="6779260" y="3679825"/>
            <a:ext cx="4509135" cy="829945"/>
          </a:xfrm>
          <a:prstGeom prst="rect">
            <a:avLst/>
          </a:prstGeom>
          <a:noFill/>
          <a:ln w="9525">
            <a:noFill/>
          </a:ln>
        </p:spPr>
        <p:txBody>
          <a:bodyPr wrap="square" anchor="t" anchorCtr="0">
            <a:spAutoFit/>
          </a:bodyPr>
          <a:lstStyle/>
          <a:p>
            <a:r>
              <a:rPr lang="zh-CN" altLang="en-US" sz="2400" b="1">
                <a:solidFill>
                  <a:srgbClr val="000000"/>
                </a:solidFill>
                <a:latin typeface="华文中宋" panose="02010600040101010101" charset="-122"/>
                <a:ea typeface="华文中宋" panose="02010600040101010101" charset="-122"/>
              </a:rPr>
              <a:t>爱之太恩，忧之太勤，旦视暮抚，已去复顾，爪其皮肤，摇其根本</a:t>
            </a:r>
            <a:endParaRPr lang="zh-CN" altLang="en-US" sz="2400" b="1">
              <a:solidFill>
                <a:srgbClr val="000000"/>
              </a:solidFill>
              <a:latin typeface="华文中宋" panose="02010600040101010101" charset="-122"/>
              <a:ea typeface="华文中宋" panose="02010600040101010101" charset="-122"/>
            </a:endParaRPr>
          </a:p>
        </p:txBody>
      </p:sp>
      <p:sp>
        <p:nvSpPr>
          <p:cNvPr id="5156" name="矩形 12" title=""/>
          <p:cNvSpPr/>
          <p:nvPr>
            <p:custDataLst>
              <p:tags r:id="rId14"/>
            </p:custDataLst>
          </p:nvPr>
        </p:nvSpPr>
        <p:spPr>
          <a:xfrm>
            <a:off x="2350135" y="4788535"/>
            <a:ext cx="4249420" cy="460375"/>
          </a:xfrm>
          <a:prstGeom prst="rect">
            <a:avLst/>
          </a:prstGeom>
          <a:noFill/>
          <a:ln w="9525">
            <a:noFill/>
          </a:ln>
        </p:spPr>
        <p:txBody>
          <a:bodyPr wrap="square" anchor="t" anchorCtr="0">
            <a:spAutoFit/>
          </a:bodyPr>
          <a:lstStyle/>
          <a:p>
            <a:pPr algn="ctr"/>
            <a:r>
              <a:rPr lang="zh-CN" altLang="en-US" sz="2400" b="1">
                <a:solidFill>
                  <a:srgbClr val="000000"/>
                </a:solidFill>
                <a:latin typeface="华文中宋" panose="02010600040101010101" charset="-122"/>
                <a:ea typeface="华文中宋" panose="02010600040101010101" charset="-122"/>
              </a:rPr>
              <a:t>其天者全而其性得</a:t>
            </a:r>
            <a:endParaRPr lang="zh-CN" altLang="en-US" sz="2400" b="1">
              <a:solidFill>
                <a:srgbClr val="000000"/>
              </a:solidFill>
              <a:latin typeface="华文中宋" panose="02010600040101010101" charset="-122"/>
              <a:ea typeface="华文中宋" panose="02010600040101010101" charset="-122"/>
            </a:endParaRPr>
          </a:p>
        </p:txBody>
      </p:sp>
      <p:sp>
        <p:nvSpPr>
          <p:cNvPr id="5157" name="矩形 13" title=""/>
          <p:cNvSpPr/>
          <p:nvPr>
            <p:custDataLst>
              <p:tags r:id="rId15"/>
            </p:custDataLst>
          </p:nvPr>
        </p:nvSpPr>
        <p:spPr>
          <a:xfrm>
            <a:off x="6779260" y="4751705"/>
            <a:ext cx="4915535" cy="497205"/>
          </a:xfrm>
          <a:prstGeom prst="rect">
            <a:avLst/>
          </a:prstGeom>
          <a:noFill/>
          <a:ln w="9525">
            <a:noFill/>
          </a:ln>
        </p:spPr>
        <p:txBody>
          <a:bodyPr wrap="square" anchor="t" anchorCtr="0">
            <a:spAutoFit/>
          </a:bodyPr>
          <a:lstStyle/>
          <a:p>
            <a:pPr>
              <a:lnSpc>
                <a:spcPct val="110000"/>
              </a:lnSpc>
            </a:pPr>
            <a:r>
              <a:rPr lang="zh-CN" altLang="en-US" sz="2400" b="1">
                <a:solidFill>
                  <a:srgbClr val="000000"/>
                </a:solidFill>
                <a:latin typeface="华文中宋" panose="02010600040101010101" charset="-122"/>
                <a:ea typeface="华文中宋" panose="02010600040101010101" charset="-122"/>
              </a:rPr>
              <a:t>木之性日以离、害之仇之、不我若</a:t>
            </a:r>
            <a:endParaRPr lang="zh-CN" altLang="en-US" sz="2400" b="1">
              <a:solidFill>
                <a:srgbClr val="000000"/>
              </a:solidFill>
              <a:latin typeface="华文中宋" panose="02010600040101010101" charset="-122"/>
              <a:ea typeface="华文中宋" panose="02010600040101010101" charset="-122"/>
            </a:endParaRPr>
          </a:p>
        </p:txBody>
      </p:sp>
      <p:sp>
        <p:nvSpPr>
          <p:cNvPr id="5158" name="矩形 14" title=""/>
          <p:cNvSpPr/>
          <p:nvPr>
            <p:custDataLst>
              <p:tags r:id="rId16"/>
            </p:custDataLst>
          </p:nvPr>
        </p:nvSpPr>
        <p:spPr>
          <a:xfrm>
            <a:off x="2350135" y="5417185"/>
            <a:ext cx="4227195" cy="645160"/>
          </a:xfrm>
          <a:prstGeom prst="rect">
            <a:avLst/>
          </a:prstGeom>
          <a:noFill/>
          <a:ln w="9525">
            <a:noFill/>
          </a:ln>
        </p:spPr>
        <p:txBody>
          <a:bodyPr wrap="square" anchor="t" anchorCtr="0">
            <a:spAutoFit/>
          </a:bodyPr>
          <a:lstStyle/>
          <a:p>
            <a:pPr algn="ctr">
              <a:lnSpc>
                <a:spcPct val="150000"/>
              </a:lnSpc>
            </a:pPr>
            <a:r>
              <a:rPr lang="zh-CN" altLang="en-US" sz="2400" b="1">
                <a:solidFill>
                  <a:srgbClr val="000000"/>
                </a:solidFill>
                <a:latin typeface="华文中宋" panose="02010600040101010101" charset="-122"/>
                <a:ea typeface="华文中宋" panose="02010600040101010101" charset="-122"/>
              </a:rPr>
              <a:t>顺木之天以致其性</a:t>
            </a:r>
            <a:endParaRPr lang="zh-CN" altLang="en-US" sz="2400" b="1">
              <a:solidFill>
                <a:srgbClr val="000000"/>
              </a:solidFill>
              <a:latin typeface="华文中宋" panose="02010600040101010101" charset="-122"/>
              <a:ea typeface="华文中宋" panose="02010600040101010101" charset="-122"/>
            </a:endParaRPr>
          </a:p>
        </p:txBody>
      </p:sp>
      <p:sp>
        <p:nvSpPr>
          <p:cNvPr id="5159" name="矩形 15" title=""/>
          <p:cNvSpPr/>
          <p:nvPr>
            <p:custDataLst>
              <p:tags r:id="rId17"/>
            </p:custDataLst>
          </p:nvPr>
        </p:nvSpPr>
        <p:spPr>
          <a:xfrm>
            <a:off x="6896100" y="5389880"/>
            <a:ext cx="4274820" cy="645160"/>
          </a:xfrm>
          <a:prstGeom prst="rect">
            <a:avLst/>
          </a:prstGeom>
          <a:noFill/>
          <a:ln w="9525">
            <a:noFill/>
          </a:ln>
        </p:spPr>
        <p:txBody>
          <a:bodyPr wrap="square" anchor="t" anchorCtr="0">
            <a:spAutoFit/>
          </a:bodyPr>
          <a:lstStyle/>
          <a:p>
            <a:pPr algn="ctr">
              <a:lnSpc>
                <a:spcPct val="150000"/>
              </a:lnSpc>
            </a:pPr>
            <a:r>
              <a:rPr lang="zh-CN" altLang="en-US" sz="2400" b="1">
                <a:solidFill>
                  <a:srgbClr val="000000"/>
                </a:solidFill>
                <a:latin typeface="华文中宋" panose="02010600040101010101" charset="-122"/>
                <a:ea typeface="华文中宋" panose="02010600040101010101" charset="-122"/>
              </a:rPr>
              <a:t>违反木之天性，勤虑害树</a:t>
            </a:r>
            <a:endParaRPr lang="zh-CN" altLang="en-US" sz="2400" b="1">
              <a:solidFill>
                <a:srgbClr val="000000"/>
              </a:solidFill>
              <a:latin typeface="华文中宋" panose="02010600040101010101" charset="-122"/>
              <a:ea typeface="华文中宋" panose="02010600040101010101" charset="-122"/>
            </a:endParaRPr>
          </a:p>
        </p:txBody>
      </p:sp>
      <p:sp>
        <p:nvSpPr>
          <p:cNvPr id="4" name="文本框 3" title=""/>
          <p:cNvSpPr txBox="1"/>
          <p:nvPr>
            <p:custDataLst>
              <p:tags r:id="rId18"/>
            </p:custDataLst>
          </p:nvPr>
        </p:nvSpPr>
        <p:spPr>
          <a:xfrm>
            <a:off x="3538220" y="6166485"/>
            <a:ext cx="732155" cy="521970"/>
          </a:xfrm>
          <a:prstGeom prst="rect">
            <a:avLst/>
          </a:prstGeom>
          <a:noFill/>
        </p:spPr>
        <p:txBody>
          <a:bodyPr wrap="square" rtlCol="0">
            <a:spAutoFit/>
          </a:bodyPr>
          <a:lstStyle/>
          <a:p>
            <a:r>
              <a:rPr lang="zh-CN" altLang="en-US" sz="2800" b="1">
                <a:solidFill>
                  <a:srgbClr val="FF0000"/>
                </a:solidFill>
              </a:rPr>
              <a:t>正</a:t>
            </a:r>
            <a:endParaRPr lang="zh-CN" altLang="en-US" sz="2800" b="1">
              <a:solidFill>
                <a:srgbClr val="FF0000"/>
              </a:solidFill>
            </a:endParaRPr>
          </a:p>
        </p:txBody>
      </p:sp>
      <p:sp>
        <p:nvSpPr>
          <p:cNvPr id="5" name="文本框 4" title=""/>
          <p:cNvSpPr txBox="1"/>
          <p:nvPr>
            <p:custDataLst>
              <p:tags r:id="rId19"/>
            </p:custDataLst>
          </p:nvPr>
        </p:nvSpPr>
        <p:spPr>
          <a:xfrm>
            <a:off x="8279765" y="6210300"/>
            <a:ext cx="750570" cy="521970"/>
          </a:xfrm>
          <a:prstGeom prst="rect">
            <a:avLst/>
          </a:prstGeom>
          <a:noFill/>
        </p:spPr>
        <p:txBody>
          <a:bodyPr wrap="square" rtlCol="0">
            <a:spAutoFit/>
          </a:bodyPr>
          <a:lstStyle/>
          <a:p>
            <a:r>
              <a:rPr lang="zh-CN" altLang="en-US" sz="2800" b="1">
                <a:solidFill>
                  <a:srgbClr val="FF0000"/>
                </a:solidFill>
              </a:rPr>
              <a:t>反</a:t>
            </a:r>
            <a:endParaRPr lang="zh-CN" altLang="en-US" sz="280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126"/>
                                        </p:tgtEl>
                                        <p:attrNameLst>
                                          <p:attrName>style.visibility</p:attrName>
                                        </p:attrNameLst>
                                      </p:cBhvr>
                                      <p:to>
                                        <p:strVal val="visible"/>
                                      </p:to>
                                    </p:set>
                                    <p:animEffect transition="in" filter="checkerboard(across)">
                                      <p:cBhvr>
                                        <p:cTn id="7" dur="500" fill="hold"/>
                                        <p:tgtEl>
                                          <p:spTgt spid="5126"/>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5152"/>
                                        </p:tgtEl>
                                        <p:attrNameLst>
                                          <p:attrName>style.visibility</p:attrName>
                                        </p:attrNameLst>
                                      </p:cBhvr>
                                      <p:to>
                                        <p:strVal val="visible"/>
                                      </p:to>
                                    </p:set>
                                    <p:anim calcmode="lin" valueType="num">
                                      <p:cBhvr>
                                        <p:cTn id="12" dur="500" fill="hold"/>
                                        <p:tgtEl>
                                          <p:spTgt spid="5152"/>
                                        </p:tgtEl>
                                        <p:attrNameLst>
                                          <p:attrName>ppt_x</p:attrName>
                                        </p:attrNameLst>
                                      </p:cBhvr>
                                      <p:tavLst>
                                        <p:tav tm="0">
                                          <p:val>
                                            <p:strVal val="0-#ppt_w/2"/>
                                          </p:val>
                                        </p:tav>
                                        <p:tav tm="100000">
                                          <p:val>
                                            <p:strVal val="#ppt_x"/>
                                          </p:val>
                                        </p:tav>
                                      </p:tavLst>
                                    </p:anim>
                                    <p:anim calcmode="lin" valueType="num">
                                      <p:cBhvr>
                                        <p:cTn id="13" dur="500" fill="hold"/>
                                        <p:tgtEl>
                                          <p:spTgt spid="5152"/>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5153"/>
                                        </p:tgtEl>
                                        <p:attrNameLst>
                                          <p:attrName>style.visibility</p:attrName>
                                        </p:attrNameLst>
                                      </p:cBhvr>
                                      <p:to>
                                        <p:strVal val="visible"/>
                                      </p:to>
                                    </p:set>
                                    <p:anim calcmode="lin" valueType="num">
                                      <p:cBhvr>
                                        <p:cTn id="18" dur="500" fill="hold"/>
                                        <p:tgtEl>
                                          <p:spTgt spid="5153"/>
                                        </p:tgtEl>
                                        <p:attrNameLst>
                                          <p:attrName>ppt_x</p:attrName>
                                        </p:attrNameLst>
                                      </p:cBhvr>
                                      <p:tavLst>
                                        <p:tav tm="0">
                                          <p:val>
                                            <p:strVal val="1+#ppt_w/2"/>
                                          </p:val>
                                        </p:tav>
                                        <p:tav tm="100000">
                                          <p:val>
                                            <p:strVal val="#ppt_x"/>
                                          </p:val>
                                        </p:tav>
                                      </p:tavLst>
                                    </p:anim>
                                    <p:anim calcmode="lin" valueType="num">
                                      <p:cBhvr>
                                        <p:cTn id="19" dur="500" fill="hold"/>
                                        <p:tgtEl>
                                          <p:spTgt spid="5153"/>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5154"/>
                                        </p:tgtEl>
                                        <p:attrNameLst>
                                          <p:attrName>style.visibility</p:attrName>
                                        </p:attrNameLst>
                                      </p:cBhvr>
                                      <p:to>
                                        <p:strVal val="visible"/>
                                      </p:to>
                                    </p:set>
                                    <p:anim calcmode="lin" valueType="num">
                                      <p:cBhvr>
                                        <p:cTn id="24" dur="500" fill="hold"/>
                                        <p:tgtEl>
                                          <p:spTgt spid="5154"/>
                                        </p:tgtEl>
                                        <p:attrNameLst>
                                          <p:attrName>ppt_x</p:attrName>
                                        </p:attrNameLst>
                                      </p:cBhvr>
                                      <p:tavLst>
                                        <p:tav tm="0">
                                          <p:val>
                                            <p:strVal val="0-#ppt_w/2"/>
                                          </p:val>
                                        </p:tav>
                                        <p:tav tm="100000">
                                          <p:val>
                                            <p:strVal val="#ppt_x"/>
                                          </p:val>
                                        </p:tav>
                                      </p:tavLst>
                                    </p:anim>
                                    <p:anim calcmode="lin" valueType="num">
                                      <p:cBhvr>
                                        <p:cTn id="25" dur="500" fill="hold"/>
                                        <p:tgtEl>
                                          <p:spTgt spid="5154"/>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5155"/>
                                        </p:tgtEl>
                                        <p:attrNameLst>
                                          <p:attrName>style.visibility</p:attrName>
                                        </p:attrNameLst>
                                      </p:cBhvr>
                                      <p:to>
                                        <p:strVal val="visible"/>
                                      </p:to>
                                    </p:set>
                                    <p:anim calcmode="lin" valueType="num">
                                      <p:cBhvr>
                                        <p:cTn id="30" dur="500" fill="hold"/>
                                        <p:tgtEl>
                                          <p:spTgt spid="5155"/>
                                        </p:tgtEl>
                                        <p:attrNameLst>
                                          <p:attrName>ppt_x</p:attrName>
                                        </p:attrNameLst>
                                      </p:cBhvr>
                                      <p:tavLst>
                                        <p:tav tm="0">
                                          <p:val>
                                            <p:strVal val="1+#ppt_w/2"/>
                                          </p:val>
                                        </p:tav>
                                        <p:tav tm="100000">
                                          <p:val>
                                            <p:strVal val="#ppt_x"/>
                                          </p:val>
                                        </p:tav>
                                      </p:tavLst>
                                    </p:anim>
                                    <p:anim calcmode="lin" valueType="num">
                                      <p:cBhvr>
                                        <p:cTn id="31" dur="500" fill="hold"/>
                                        <p:tgtEl>
                                          <p:spTgt spid="5155"/>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5156"/>
                                        </p:tgtEl>
                                        <p:attrNameLst>
                                          <p:attrName>style.visibility</p:attrName>
                                        </p:attrNameLst>
                                      </p:cBhvr>
                                      <p:to>
                                        <p:strVal val="visible"/>
                                      </p:to>
                                    </p:set>
                                    <p:anim calcmode="lin" valueType="num">
                                      <p:cBhvr>
                                        <p:cTn id="36" dur="500" fill="hold"/>
                                        <p:tgtEl>
                                          <p:spTgt spid="5156"/>
                                        </p:tgtEl>
                                        <p:attrNameLst>
                                          <p:attrName>ppt_x</p:attrName>
                                        </p:attrNameLst>
                                      </p:cBhvr>
                                      <p:tavLst>
                                        <p:tav tm="0">
                                          <p:val>
                                            <p:strVal val="0-#ppt_w/2"/>
                                          </p:val>
                                        </p:tav>
                                        <p:tav tm="100000">
                                          <p:val>
                                            <p:strVal val="#ppt_x"/>
                                          </p:val>
                                        </p:tav>
                                      </p:tavLst>
                                    </p:anim>
                                    <p:anim calcmode="lin" valueType="num">
                                      <p:cBhvr>
                                        <p:cTn id="37" dur="500" fill="hold"/>
                                        <p:tgtEl>
                                          <p:spTgt spid="5156"/>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p:stCondLst>
                              <p:cond delay="0"/>
                            </p:stCondLst>
                            <p:childTnLst>
                              <p:par>
                                <p:cTn id="40" presetID="2" presetClass="entr" presetSubtype="2" fill="hold" grpId="0" nodeType="clickEffect">
                                  <p:stCondLst>
                                    <p:cond delay="0"/>
                                  </p:stCondLst>
                                  <p:childTnLst>
                                    <p:set>
                                      <p:cBhvr>
                                        <p:cTn id="41" dur="1" fill="hold">
                                          <p:stCondLst>
                                            <p:cond delay="0"/>
                                          </p:stCondLst>
                                        </p:cTn>
                                        <p:tgtEl>
                                          <p:spTgt spid="5157"/>
                                        </p:tgtEl>
                                        <p:attrNameLst>
                                          <p:attrName>style.visibility</p:attrName>
                                        </p:attrNameLst>
                                      </p:cBhvr>
                                      <p:to>
                                        <p:strVal val="visible"/>
                                      </p:to>
                                    </p:set>
                                    <p:anim calcmode="lin" valueType="num">
                                      <p:cBhvr>
                                        <p:cTn id="42" dur="500" fill="hold"/>
                                        <p:tgtEl>
                                          <p:spTgt spid="5157"/>
                                        </p:tgtEl>
                                        <p:attrNameLst>
                                          <p:attrName>ppt_x</p:attrName>
                                        </p:attrNameLst>
                                      </p:cBhvr>
                                      <p:tavLst>
                                        <p:tav tm="0">
                                          <p:val>
                                            <p:strVal val="1+#ppt_w/2"/>
                                          </p:val>
                                        </p:tav>
                                        <p:tav tm="100000">
                                          <p:val>
                                            <p:strVal val="#ppt_x"/>
                                          </p:val>
                                        </p:tav>
                                      </p:tavLst>
                                    </p:anim>
                                    <p:anim calcmode="lin" valueType="num">
                                      <p:cBhvr>
                                        <p:cTn id="43" dur="500" fill="hold"/>
                                        <p:tgtEl>
                                          <p:spTgt spid="5157"/>
                                        </p:tgtEl>
                                        <p:attrNameLst>
                                          <p:attrName>ppt_y</p:attrName>
                                        </p:attrNameLst>
                                      </p:cBhvr>
                                      <p:tavLst>
                                        <p:tav tm="0">
                                          <p:val>
                                            <p:strVal val="#ppt_y"/>
                                          </p:val>
                                        </p:tav>
                                        <p:tav tm="100000">
                                          <p:val>
                                            <p:strVal val="#ppt_y"/>
                                          </p:val>
                                        </p:tav>
                                      </p:tavLst>
                                    </p:anim>
                                  </p:childTnLst>
                                </p:cTn>
                              </p:par>
                            </p:childTnLst>
                          </p:cTn>
                        </p:par>
                      </p:childTnLst>
                    </p:cTn>
                  </p:par>
                  <p:par>
                    <p:cTn id="44" fill="hold" nodeType="clickPar">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5158"/>
                                        </p:tgtEl>
                                        <p:attrNameLst>
                                          <p:attrName>style.visibility</p:attrName>
                                        </p:attrNameLst>
                                      </p:cBhvr>
                                      <p:to>
                                        <p:strVal val="visible"/>
                                      </p:to>
                                    </p:set>
                                    <p:anim calcmode="lin" valueType="num">
                                      <p:cBhvr>
                                        <p:cTn id="48" dur="500" fill="hold"/>
                                        <p:tgtEl>
                                          <p:spTgt spid="5158"/>
                                        </p:tgtEl>
                                        <p:attrNameLst>
                                          <p:attrName>ppt_x</p:attrName>
                                        </p:attrNameLst>
                                      </p:cBhvr>
                                      <p:tavLst>
                                        <p:tav tm="0">
                                          <p:val>
                                            <p:strVal val="#ppt_x"/>
                                          </p:val>
                                        </p:tav>
                                        <p:tav tm="100000">
                                          <p:val>
                                            <p:strVal val="#ppt_x"/>
                                          </p:val>
                                        </p:tav>
                                      </p:tavLst>
                                    </p:anim>
                                    <p:anim calcmode="lin" valueType="num">
                                      <p:cBhvr>
                                        <p:cTn id="49" dur="500" fill="hold"/>
                                        <p:tgtEl>
                                          <p:spTgt spid="5158"/>
                                        </p:tgtEl>
                                        <p:attrNameLst>
                                          <p:attrName>ppt_y</p:attrName>
                                        </p:attrNameLst>
                                      </p:cBhvr>
                                      <p:tavLst>
                                        <p:tav tm="0">
                                          <p:val>
                                            <p:strVal val="1+#ppt_h/2"/>
                                          </p:val>
                                        </p:tav>
                                        <p:tav tm="100000">
                                          <p:val>
                                            <p:strVal val="#ppt_y"/>
                                          </p:val>
                                        </p:tav>
                                      </p:tavLst>
                                    </p:anim>
                                  </p:childTnLst>
                                </p:cTn>
                              </p:par>
                            </p:childTnLst>
                          </p:cTn>
                        </p:par>
                      </p:childTnLst>
                    </p:cTn>
                  </p:par>
                  <p:par>
                    <p:cTn id="50" fill="hold" nodeType="clickPar">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5159"/>
                                        </p:tgtEl>
                                        <p:attrNameLst>
                                          <p:attrName>style.visibility</p:attrName>
                                        </p:attrNameLst>
                                      </p:cBhvr>
                                      <p:to>
                                        <p:strVal val="visible"/>
                                      </p:to>
                                    </p:set>
                                    <p:anim calcmode="lin" valueType="num">
                                      <p:cBhvr>
                                        <p:cTn id="54" dur="500" fill="hold"/>
                                        <p:tgtEl>
                                          <p:spTgt spid="5159"/>
                                        </p:tgtEl>
                                        <p:attrNameLst>
                                          <p:attrName>ppt_x</p:attrName>
                                        </p:attrNameLst>
                                      </p:cBhvr>
                                      <p:tavLst>
                                        <p:tav tm="0">
                                          <p:val>
                                            <p:strVal val="#ppt_x"/>
                                          </p:val>
                                        </p:tav>
                                        <p:tav tm="100000">
                                          <p:val>
                                            <p:strVal val="#ppt_x"/>
                                          </p:val>
                                        </p:tav>
                                      </p:tavLst>
                                    </p:anim>
                                    <p:anim calcmode="lin" valueType="num">
                                      <p:cBhvr>
                                        <p:cTn id="55" dur="500" fill="hold"/>
                                        <p:tgtEl>
                                          <p:spTgt spid="5159"/>
                                        </p:tgtEl>
                                        <p:attrNameLst>
                                          <p:attrName>ppt_y</p:attrName>
                                        </p:attrNameLst>
                                      </p:cBhvr>
                                      <p:tavLst>
                                        <p:tav tm="0">
                                          <p:val>
                                            <p:strVal val="1+#ppt_h/2"/>
                                          </p:val>
                                        </p:tav>
                                        <p:tav tm="100000">
                                          <p:val>
                                            <p:strVal val="#ppt_y"/>
                                          </p:val>
                                        </p:tav>
                                      </p:tavLst>
                                    </p:anim>
                                  </p:childTnLst>
                                </p:cTn>
                              </p:par>
                            </p:childTnLst>
                          </p:cTn>
                        </p:par>
                      </p:childTnLst>
                    </p:cTn>
                  </p:par>
                  <p:par>
                    <p:cTn id="56" fill="hold" nodeType="clickPar">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4"/>
                                        </p:tgtEl>
                                        <p:attrNameLst>
                                          <p:attrName>style.visibility</p:attrName>
                                        </p:attrNameLst>
                                      </p:cBhvr>
                                      <p:to>
                                        <p:strVal val="visible"/>
                                      </p:to>
                                    </p:set>
                                  </p:childTnLst>
                                </p:cTn>
                              </p:par>
                            </p:childTnLst>
                          </p:cTn>
                        </p:par>
                      </p:childTnLst>
                    </p:cTn>
                  </p:par>
                  <p:par>
                    <p:cTn id="60" fill="hold" nodeType="clickPar">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52" grpId="0"/>
      <p:bldP spid="5153" grpId="0"/>
      <p:bldP spid="5154" grpId="0"/>
      <p:bldP spid="5155" grpId="0"/>
      <p:bldP spid="5156" grpId="0"/>
      <p:bldP spid="5157" grpId="0"/>
      <p:bldP spid="5158" grpId="0"/>
      <p:bldP spid="5159" grpId="0"/>
      <p:bldP spid="4" grpId="0"/>
      <p:bldP spid="5" grpId="0"/>
    </p:bld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pic>
        <p:nvPicPr>
          <p:cNvPr id="2" name="图片 1" title=""/>
          <p:cNvPicPr>
            <a:picLocks noChangeAspect="1"/>
          </p:cNvPicPr>
          <p:nvPr>
            <p:custDataLst>
              <p:tags r:id="rId4"/>
            </p:custDataLst>
          </p:nvPr>
        </p:nvPicPr>
        <p:blipFill>
          <a:blip r:embed="rId3"/>
          <a:stretch>
            <a:fillRect/>
          </a:stretch>
        </p:blipFill>
        <p:spPr>
          <a:xfrm>
            <a:off x="0" y="3810"/>
            <a:ext cx="12192000" cy="6854190"/>
          </a:xfrm>
          <a:prstGeom prst="rect">
            <a:avLst/>
          </a:prstGeom>
        </p:spPr>
      </p:pic>
      <p:cxnSp>
        <p:nvCxnSpPr>
          <p:cNvPr id="3" name="直接连接符 2" title=""/>
          <p:cNvCxnSpPr/>
          <p:nvPr>
            <p:custDataLst>
              <p:tags r:id="rId5"/>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文本框 11" title=""/>
          <p:cNvSpPr txBox="1"/>
          <p:nvPr>
            <p:custDataLst>
              <p:tags r:id="rId6"/>
            </p:custDataLst>
          </p:nvPr>
        </p:nvSpPr>
        <p:spPr>
          <a:xfrm>
            <a:off x="1036955" y="154305"/>
            <a:ext cx="1910080" cy="521970"/>
          </a:xfrm>
          <a:prstGeom prst="rect">
            <a:avLst/>
          </a:prstGeom>
          <a:noFill/>
        </p:spPr>
        <p:txBody>
          <a:bodyPr wrap="square" rtlCol="0">
            <a:spAutoFit/>
          </a:bodyPr>
          <a:lstStyle/>
          <a:p>
            <a:pPr algn="ctr"/>
            <a:r>
              <a:rPr lang="zh-CN" altLang="en-US" sz="2800" b="1">
                <a:solidFill>
                  <a:srgbClr val="002060"/>
                </a:solidFill>
                <a:latin typeface="华文中宋" panose="02010600040101010101" charset="-122"/>
                <a:ea typeface="华文中宋" panose="02010600040101010101" charset="-122"/>
                <a:sym typeface="+mn-ea"/>
              </a:rPr>
              <a:t>疏通文意</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13" name="组合 12" title=""/>
          <p:cNvGrpSpPr/>
          <p:nvPr>
            <p:custDataLst>
              <p:tags r:id="rId7"/>
            </p:custDataLst>
          </p:nvPr>
        </p:nvGrpSpPr>
        <p:grpSpPr>
          <a:xfrm>
            <a:off x="255905" y="279400"/>
            <a:ext cx="562610" cy="513080"/>
            <a:chOff x="2121873" y="1511588"/>
            <a:chExt cx="445481" cy="469613"/>
          </a:xfrm>
        </p:grpSpPr>
        <p:sp>
          <p:nvSpPr>
            <p:cNvPr id="14" name="矩形 13"/>
            <p:cNvSpPr/>
            <p:nvPr>
              <p:custDataLst>
                <p:tags r:id="rId8"/>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9"/>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4" name="文本框 3" title=""/>
          <p:cNvSpPr txBox="1"/>
          <p:nvPr>
            <p:custDataLst>
              <p:tags r:id="rId10"/>
            </p:custDataLst>
          </p:nvPr>
        </p:nvSpPr>
        <p:spPr>
          <a:xfrm>
            <a:off x="796925" y="727077"/>
            <a:ext cx="10905491" cy="4523105"/>
          </a:xfrm>
          <a:prstGeom prst="rect">
            <a:avLst/>
          </a:prstGeom>
          <a:noFill/>
        </p:spPr>
        <p:txBody>
          <a:bodyPr wrap="square" rtlCol="0" anchor="t">
            <a:spAutoFit/>
          </a:bodyPr>
          <a:lstStyle/>
          <a:p>
            <a:pPr>
              <a:lnSpc>
                <a:spcPct val="300000"/>
              </a:lnSpc>
            </a:pPr>
            <a:r>
              <a:rPr lang="en-US" altLang="zh-CN" sz="2800">
                <a:latin typeface="华文中宋" panose="02010600040101010101" charset="-122"/>
                <a:ea typeface="华文中宋" panose="02010600040101010101" charset="-122"/>
                <a:cs typeface="华文中宋" panose="02010600040101010101" charset="-122"/>
              </a:rPr>
              <a:t>    </a:t>
            </a:r>
            <a:r>
              <a:rPr lang="en-US" altLang="zh-CN" sz="3200" b="1">
                <a:latin typeface="华文中宋" panose="02010600040101010101" charset="-122"/>
                <a:ea typeface="华文中宋" panose="02010600040101010101" charset="-122"/>
                <a:cs typeface="华文中宋" panose="02010600040101010101" charset="-122"/>
              </a:rPr>
              <a:t> </a:t>
            </a:r>
            <a:r>
              <a:rPr lang="zh-CN" altLang="en-US" sz="3200" b="1">
                <a:latin typeface="华文中宋" panose="02010600040101010101" charset="-122"/>
                <a:ea typeface="华文中宋" panose="02010600040101010101" charset="-122"/>
                <a:cs typeface="华文中宋" panose="02010600040101010101" charset="-122"/>
              </a:rPr>
              <a:t>问者曰：“以子之道，移之</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官理</a:t>
            </a:r>
            <a:r>
              <a:rPr lang="zh-CN" altLang="en-US" sz="3200" b="1">
                <a:latin typeface="华文中宋" panose="02010600040101010101" charset="-122"/>
                <a:ea typeface="华文中宋" panose="02010600040101010101" charset="-122"/>
                <a:cs typeface="华文中宋" panose="02010600040101010101" charset="-122"/>
              </a:rPr>
              <a:t>，可乎？”驼曰：“我知种树而已，理，非吾</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业</a:t>
            </a:r>
            <a:r>
              <a:rPr lang="zh-CN" altLang="en-US" sz="3200" b="1">
                <a:latin typeface="华文中宋" panose="02010600040101010101" charset="-122"/>
                <a:ea typeface="华文中宋" panose="02010600040101010101" charset="-122"/>
                <a:cs typeface="华文中宋" panose="02010600040101010101" charset="-122"/>
              </a:rPr>
              <a:t>也。然吾居乡，见</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长人者</a:t>
            </a:r>
            <a:r>
              <a:rPr lang="zh-CN" altLang="en-US" sz="3200" b="1">
                <a:latin typeface="华文中宋" panose="02010600040101010101" charset="-122"/>
                <a:ea typeface="华文中宋" panose="02010600040101010101" charset="-122"/>
                <a:cs typeface="华文中宋" panose="02010600040101010101" charset="-122"/>
              </a:rPr>
              <a:t>好</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烦</a:t>
            </a:r>
            <a:r>
              <a:rPr lang="zh-CN" altLang="en-US" sz="3200" b="1">
                <a:latin typeface="华文中宋" panose="02010600040101010101" charset="-122"/>
                <a:ea typeface="华文中宋" panose="02010600040101010101" charset="-122"/>
                <a:cs typeface="华文中宋" panose="02010600040101010101" charset="-122"/>
              </a:rPr>
              <a:t>其令，</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若</a:t>
            </a:r>
            <a:r>
              <a:rPr lang="zh-CN" altLang="en-US" sz="3200" b="1">
                <a:latin typeface="华文中宋" panose="02010600040101010101" charset="-122"/>
                <a:ea typeface="华文中宋" panose="02010600040101010101" charset="-122"/>
                <a:cs typeface="华文中宋" panose="02010600040101010101" charset="-122"/>
              </a:rPr>
              <a:t>甚怜焉，</a:t>
            </a:r>
            <a:r>
              <a:rPr lang="zh-CN" altLang="en-US" sz="3200" b="1" u="sng">
                <a:solidFill>
                  <a:srgbClr val="00B050"/>
                </a:solidFill>
                <a:latin typeface="华文中宋" panose="02010600040101010101" charset="-122"/>
                <a:ea typeface="华文中宋" panose="02010600040101010101" charset="-122"/>
                <a:cs typeface="华文中宋" panose="02010600040101010101" charset="-122"/>
              </a:rPr>
              <a:t>而卒以祸</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a:t>
            </a:r>
            <a:endParaRPr lang="zh-CN" altLang="en-US" sz="3200" b="1">
              <a:solidFill>
                <a:srgbClr val="00B050"/>
              </a:solidFill>
              <a:latin typeface="华文中宋" panose="02010600040101010101" charset="-122"/>
              <a:ea typeface="华文中宋" panose="02010600040101010101" charset="-122"/>
              <a:cs typeface="华文中宋" panose="02010600040101010101" charset="-122"/>
            </a:endParaRPr>
          </a:p>
        </p:txBody>
      </p:sp>
      <p:sp>
        <p:nvSpPr>
          <p:cNvPr id="5" name="文本框 4" title=""/>
          <p:cNvSpPr txBox="1"/>
          <p:nvPr>
            <p:custDataLst>
              <p:tags r:id="rId11"/>
            </p:custDataLst>
          </p:nvPr>
        </p:nvSpPr>
        <p:spPr>
          <a:xfrm>
            <a:off x="3719830" y="792482"/>
            <a:ext cx="6242685" cy="830997"/>
          </a:xfrm>
          <a:prstGeom prst="rect">
            <a:avLst/>
          </a:prstGeom>
          <a:noFill/>
          <a:ln w="12700" cmpd="sng">
            <a:solidFill>
              <a:schemeClr val="accent1">
                <a:shade val="50000"/>
              </a:schemeClr>
            </a:solidFill>
            <a:prstDash val="solid"/>
          </a:ln>
        </p:spPr>
        <p:txBody>
          <a:bodyPr wrap="square" rtlCol="0" anchor="t">
            <a:spAutoFit/>
          </a:bodyPr>
          <a:lstStyle/>
          <a:p>
            <a:r>
              <a:rPr lang="zh-CN" altLang="zh-CN" sz="2400">
                <a:solidFill>
                  <a:srgbClr val="7030A0"/>
                </a:solidFill>
                <a:latin typeface="华文中宋" panose="02010600040101010101" charset="-122"/>
                <a:ea typeface="华文中宋" panose="02010600040101010101" charset="-122"/>
                <a:cs typeface="华文中宋" panose="02010600040101010101" charset="-122"/>
                <a:sym typeface="+mn-ea"/>
              </a:rPr>
              <a:t>做官治民。理，治、统治。官治。唐代人避高宗李治名讳，改</a:t>
            </a:r>
            <a:r>
              <a:rPr lang="en-US" altLang="zh-CN" sz="2400">
                <a:solidFill>
                  <a:srgbClr val="7030A0"/>
                </a:solidFill>
                <a:latin typeface="华文中宋" panose="02010600040101010101" charset="-122"/>
                <a:ea typeface="华文中宋" panose="02010600040101010101" charset="-122"/>
                <a:cs typeface="华文中宋" panose="02010600040101010101" charset="-122"/>
                <a:sym typeface="+mn-ea"/>
              </a:rPr>
              <a:t>“</a:t>
            </a:r>
            <a:r>
              <a:rPr lang="zh-CN" altLang="en-US" sz="2400">
                <a:solidFill>
                  <a:srgbClr val="7030A0"/>
                </a:solidFill>
                <a:latin typeface="华文中宋" panose="02010600040101010101" charset="-122"/>
                <a:ea typeface="华文中宋" panose="02010600040101010101" charset="-122"/>
                <a:cs typeface="华文中宋" panose="02010600040101010101" charset="-122"/>
                <a:sym typeface="+mn-ea"/>
              </a:rPr>
              <a:t>治</a:t>
            </a:r>
            <a:r>
              <a:rPr lang="en-US" altLang="zh-CN" sz="2400">
                <a:solidFill>
                  <a:srgbClr val="7030A0"/>
                </a:solidFill>
                <a:latin typeface="华文中宋" panose="02010600040101010101" charset="-122"/>
                <a:ea typeface="华文中宋" panose="02010600040101010101" charset="-122"/>
                <a:cs typeface="华文中宋" panose="02010600040101010101" charset="-122"/>
                <a:sym typeface="+mn-ea"/>
              </a:rPr>
              <a:t>”</a:t>
            </a:r>
            <a:r>
              <a:rPr lang="zh-CN" altLang="en-US" sz="2400">
                <a:solidFill>
                  <a:srgbClr val="7030A0"/>
                </a:solidFill>
                <a:latin typeface="华文中宋" panose="02010600040101010101" charset="-122"/>
                <a:ea typeface="华文中宋" panose="02010600040101010101" charset="-122"/>
                <a:cs typeface="华文中宋" panose="02010600040101010101" charset="-122"/>
                <a:sym typeface="+mn-ea"/>
              </a:rPr>
              <a:t>为</a:t>
            </a:r>
            <a:r>
              <a:rPr lang="en-US" altLang="zh-CN" sz="2400">
                <a:solidFill>
                  <a:srgbClr val="7030A0"/>
                </a:solidFill>
                <a:latin typeface="华文中宋" panose="02010600040101010101" charset="-122"/>
                <a:ea typeface="华文中宋" panose="02010600040101010101" charset="-122"/>
                <a:cs typeface="华文中宋" panose="02010600040101010101" charset="-122"/>
                <a:sym typeface="+mn-ea"/>
              </a:rPr>
              <a:t>“</a:t>
            </a:r>
            <a:r>
              <a:rPr lang="zh-CN" altLang="en-US" sz="2400">
                <a:solidFill>
                  <a:srgbClr val="7030A0"/>
                </a:solidFill>
                <a:latin typeface="华文中宋" panose="02010600040101010101" charset="-122"/>
                <a:ea typeface="华文中宋" panose="02010600040101010101" charset="-122"/>
                <a:cs typeface="华文中宋" panose="02010600040101010101" charset="-122"/>
                <a:sym typeface="+mn-ea"/>
              </a:rPr>
              <a:t>理</a:t>
            </a:r>
            <a:r>
              <a:rPr lang="en-US" altLang="zh-CN" sz="2400">
                <a:solidFill>
                  <a:srgbClr val="7030A0"/>
                </a:solidFill>
                <a:latin typeface="华文中宋" panose="02010600040101010101" charset="-122"/>
                <a:ea typeface="华文中宋" panose="02010600040101010101" charset="-122"/>
                <a:cs typeface="华文中宋" panose="02010600040101010101" charset="-122"/>
                <a:sym typeface="+mn-ea"/>
              </a:rPr>
              <a:t>”</a:t>
            </a:r>
            <a:r>
              <a:rPr lang="zh-CN" altLang="en-US" sz="2400">
                <a:solidFill>
                  <a:srgbClr val="7030A0"/>
                </a:solidFill>
                <a:latin typeface="华文中宋" panose="02010600040101010101" charset="-122"/>
                <a:ea typeface="华文中宋" panose="02010600040101010101" charset="-122"/>
                <a:cs typeface="华文中宋" panose="02010600040101010101" charset="-122"/>
                <a:sym typeface="+mn-ea"/>
              </a:rPr>
              <a:t>。</a:t>
            </a:r>
            <a:endParaRPr lang="zh-CN" altLang="en-US" sz="2400">
              <a:solidFill>
                <a:srgbClr val="7030A0"/>
              </a:solidFill>
              <a:latin typeface="华文中宋" panose="02010600040101010101" charset="-122"/>
              <a:ea typeface="华文中宋" panose="02010600040101010101" charset="-122"/>
              <a:cs typeface="华文中宋" panose="02010600040101010101" charset="-122"/>
              <a:sym typeface="+mn-ea"/>
            </a:endParaRPr>
          </a:p>
        </p:txBody>
      </p:sp>
      <p:sp>
        <p:nvSpPr>
          <p:cNvPr id="6" name="文本框 5" title=""/>
          <p:cNvSpPr txBox="1"/>
          <p:nvPr>
            <p:custDataLst>
              <p:tags r:id="rId12"/>
            </p:custDataLst>
          </p:nvPr>
        </p:nvSpPr>
        <p:spPr>
          <a:xfrm>
            <a:off x="4728210" y="2522857"/>
            <a:ext cx="920751" cy="461665"/>
          </a:xfrm>
          <a:prstGeom prst="rect">
            <a:avLst/>
          </a:prstGeom>
          <a:noFill/>
          <a:ln w="12700" cmpd="sng">
            <a:solidFill>
              <a:schemeClr val="accent1">
                <a:shade val="50000"/>
              </a:schemeClr>
            </a:solidFill>
            <a:prstDash val="solid"/>
          </a:ln>
        </p:spPr>
        <p:txBody>
          <a:bodyPr wrap="square" rtlCol="0" anchor="t">
            <a:spAutoFit/>
          </a:bodyPr>
          <a:lstStyle/>
          <a:p>
            <a:pPr algn="ctr"/>
            <a:r>
              <a:rPr lang="zh-CN" sz="2400">
                <a:solidFill>
                  <a:srgbClr val="00B050"/>
                </a:solidFill>
                <a:latin typeface="华文中宋" panose="02010600040101010101" charset="-122"/>
                <a:ea typeface="华文中宋" panose="02010600040101010101" charset="-122"/>
                <a:cs typeface="华文中宋" panose="02010600040101010101" charset="-122"/>
                <a:sym typeface="+mn-ea"/>
              </a:rPr>
              <a:t>职业</a:t>
            </a:r>
            <a:endParaRPr lang="zh-CN" sz="2400">
              <a:solidFill>
                <a:srgbClr val="00B050"/>
              </a:solidFill>
              <a:latin typeface="华文中宋" panose="02010600040101010101" charset="-122"/>
              <a:ea typeface="华文中宋" panose="02010600040101010101" charset="-122"/>
              <a:cs typeface="华文中宋" panose="02010600040101010101" charset="-122"/>
              <a:sym typeface="+mn-ea"/>
            </a:endParaRPr>
          </a:p>
        </p:txBody>
      </p:sp>
      <p:sp>
        <p:nvSpPr>
          <p:cNvPr id="7" name="文本框 6" title=""/>
          <p:cNvSpPr txBox="1"/>
          <p:nvPr>
            <p:custDataLst>
              <p:tags r:id="rId13"/>
            </p:custDataLst>
          </p:nvPr>
        </p:nvSpPr>
        <p:spPr>
          <a:xfrm>
            <a:off x="6864351" y="2231392"/>
            <a:ext cx="2893060" cy="830997"/>
          </a:xfrm>
          <a:prstGeom prst="rect">
            <a:avLst/>
          </a:prstGeom>
          <a:noFill/>
          <a:ln w="12700" cmpd="sng">
            <a:solidFill>
              <a:schemeClr val="accent1">
                <a:shade val="50000"/>
              </a:schemeClr>
            </a:solidFill>
            <a:prstDash val="solid"/>
          </a:ln>
        </p:spPr>
        <p:txBody>
          <a:bodyPr wrap="square" rtlCol="0" anchor="t">
            <a:spAutoFit/>
          </a:bodyPr>
          <a:lstStyle/>
          <a:p>
            <a:r>
              <a:rPr lang="zh-CN" sz="2400">
                <a:solidFill>
                  <a:srgbClr val="7030A0"/>
                </a:solidFill>
                <a:latin typeface="华文中宋" panose="02010600040101010101" charset="-122"/>
                <a:ea typeface="华文中宋" panose="02010600040101010101" charset="-122"/>
                <a:cs typeface="华文中宋" panose="02010600040101010101" charset="-122"/>
                <a:sym typeface="+mn-ea"/>
              </a:rPr>
              <a:t>做官的。长，治理。人，民、老百姓。</a:t>
            </a:r>
            <a:endParaRPr lang="zh-CN" sz="2400">
              <a:solidFill>
                <a:srgbClr val="7030A0"/>
              </a:solidFill>
              <a:latin typeface="华文中宋" panose="02010600040101010101" charset="-122"/>
              <a:ea typeface="华文中宋" panose="02010600040101010101" charset="-122"/>
              <a:cs typeface="华文中宋" panose="02010600040101010101" charset="-122"/>
              <a:sym typeface="+mn-ea"/>
            </a:endParaRPr>
          </a:p>
        </p:txBody>
      </p:sp>
      <p:sp>
        <p:nvSpPr>
          <p:cNvPr id="8" name="文本框 7" title=""/>
          <p:cNvSpPr txBox="1"/>
          <p:nvPr>
            <p:custDataLst>
              <p:tags r:id="rId14"/>
            </p:custDataLst>
          </p:nvPr>
        </p:nvSpPr>
        <p:spPr>
          <a:xfrm>
            <a:off x="9824720" y="2231390"/>
            <a:ext cx="2181860" cy="829945"/>
          </a:xfrm>
          <a:prstGeom prst="rect">
            <a:avLst/>
          </a:prstGeom>
          <a:noFill/>
          <a:ln w="12700" cmpd="sng">
            <a:solidFill>
              <a:schemeClr val="accent1">
                <a:shade val="50000"/>
              </a:schemeClr>
            </a:solidFill>
            <a:prstDash val="solid"/>
          </a:ln>
        </p:spPr>
        <p:txBody>
          <a:bodyPr wrap="square" rtlCol="0" anchor="t">
            <a:spAutoFit/>
          </a:bodyPr>
          <a:lstStyle/>
          <a:p>
            <a:pPr algn="ctr"/>
            <a:r>
              <a:rPr lang="zh-CN" sz="2400">
                <a:solidFill>
                  <a:srgbClr val="00B050"/>
                </a:solidFill>
                <a:latin typeface="华文中宋" panose="02010600040101010101" charset="-122"/>
                <a:ea typeface="华文中宋" panose="02010600040101010101" charset="-122"/>
                <a:cs typeface="华文中宋" panose="02010600040101010101" charset="-122"/>
                <a:sym typeface="+mn-ea"/>
              </a:rPr>
              <a:t>形容词的使动</a:t>
            </a:r>
            <a:endParaRPr lang="zh-CN" sz="2400">
              <a:solidFill>
                <a:srgbClr val="00B050"/>
              </a:solidFill>
              <a:latin typeface="华文中宋" panose="02010600040101010101" charset="-122"/>
              <a:ea typeface="华文中宋" panose="02010600040101010101" charset="-122"/>
              <a:cs typeface="华文中宋" panose="02010600040101010101" charset="-122"/>
              <a:sym typeface="+mn-ea"/>
            </a:endParaRPr>
          </a:p>
          <a:p>
            <a:pPr algn="ctr"/>
            <a:r>
              <a:rPr lang="zh-CN" sz="2400">
                <a:solidFill>
                  <a:srgbClr val="00B050"/>
                </a:solidFill>
                <a:latin typeface="华文中宋" panose="02010600040101010101" charset="-122"/>
                <a:ea typeface="华文中宋" panose="02010600040101010101" charset="-122"/>
                <a:cs typeface="华文中宋" panose="02010600040101010101" charset="-122"/>
                <a:sym typeface="+mn-ea"/>
              </a:rPr>
              <a:t>使</a:t>
            </a:r>
            <a:r>
              <a:rPr lang="en-US" altLang="zh-CN" sz="2400">
                <a:solidFill>
                  <a:srgbClr val="00B050"/>
                </a:solidFill>
                <a:latin typeface="华文中宋" panose="02010600040101010101" charset="-122"/>
                <a:ea typeface="华文中宋" panose="02010600040101010101" charset="-122"/>
                <a:cs typeface="华文中宋" panose="02010600040101010101" charset="-122"/>
                <a:sym typeface="+mn-ea"/>
              </a:rPr>
              <a:t>……</a:t>
            </a:r>
            <a:r>
              <a:rPr lang="zh-CN" sz="2400">
                <a:solidFill>
                  <a:srgbClr val="00B050"/>
                </a:solidFill>
                <a:latin typeface="华文中宋" panose="02010600040101010101" charset="-122"/>
                <a:ea typeface="华文中宋" panose="02010600040101010101" charset="-122"/>
                <a:cs typeface="华文中宋" panose="02010600040101010101" charset="-122"/>
                <a:sym typeface="+mn-ea"/>
              </a:rPr>
              <a:t>繁多</a:t>
            </a:r>
            <a:endParaRPr lang="zh-CN" sz="2400">
              <a:solidFill>
                <a:srgbClr val="00B050"/>
              </a:solidFill>
              <a:latin typeface="华文中宋" panose="02010600040101010101" charset="-122"/>
              <a:ea typeface="华文中宋" panose="02010600040101010101" charset="-122"/>
              <a:cs typeface="华文中宋" panose="02010600040101010101" charset="-122"/>
              <a:sym typeface="+mn-ea"/>
            </a:endParaRPr>
          </a:p>
        </p:txBody>
      </p:sp>
      <p:sp>
        <p:nvSpPr>
          <p:cNvPr id="9" name="文本框 8" title=""/>
          <p:cNvSpPr txBox="1"/>
          <p:nvPr>
            <p:custDataLst>
              <p:tags r:id="rId15"/>
            </p:custDataLst>
          </p:nvPr>
        </p:nvSpPr>
        <p:spPr>
          <a:xfrm>
            <a:off x="711200" y="4003042"/>
            <a:ext cx="920751" cy="461665"/>
          </a:xfrm>
          <a:prstGeom prst="rect">
            <a:avLst/>
          </a:prstGeom>
          <a:noFill/>
          <a:ln w="12700" cmpd="sng">
            <a:solidFill>
              <a:schemeClr val="accent1">
                <a:shade val="50000"/>
              </a:schemeClr>
            </a:solidFill>
            <a:prstDash val="solid"/>
          </a:ln>
        </p:spPr>
        <p:txBody>
          <a:bodyPr wrap="square" rtlCol="0" anchor="t">
            <a:spAutoFit/>
          </a:bodyPr>
          <a:lstStyle/>
          <a:p>
            <a:pPr algn="ctr"/>
            <a:r>
              <a:rPr lang="zh-CN" sz="2400">
                <a:solidFill>
                  <a:srgbClr val="00B050"/>
                </a:solidFill>
                <a:latin typeface="华文中宋" panose="02010600040101010101" charset="-122"/>
                <a:ea typeface="华文中宋" panose="02010600040101010101" charset="-122"/>
                <a:cs typeface="华文中宋" panose="02010600040101010101" charset="-122"/>
                <a:sym typeface="+mn-ea"/>
              </a:rPr>
              <a:t>好像</a:t>
            </a:r>
            <a:endParaRPr lang="zh-CN" sz="2400">
              <a:solidFill>
                <a:srgbClr val="00B050"/>
              </a:solidFill>
              <a:latin typeface="华文中宋" panose="02010600040101010101" charset="-122"/>
              <a:ea typeface="华文中宋" panose="02010600040101010101" charset="-122"/>
              <a:cs typeface="华文中宋" panose="02010600040101010101" charset="-122"/>
              <a:sym typeface="+mn-ea"/>
            </a:endParaRPr>
          </a:p>
        </p:txBody>
      </p:sp>
      <p:sp>
        <p:nvSpPr>
          <p:cNvPr id="10" name="文本框 9" title=""/>
          <p:cNvSpPr txBox="1"/>
          <p:nvPr>
            <p:custDataLst>
              <p:tags r:id="rId16"/>
            </p:custDataLst>
          </p:nvPr>
        </p:nvSpPr>
        <p:spPr>
          <a:xfrm>
            <a:off x="2714625" y="4003042"/>
            <a:ext cx="920751" cy="461665"/>
          </a:xfrm>
          <a:prstGeom prst="rect">
            <a:avLst/>
          </a:prstGeom>
          <a:noFill/>
          <a:ln w="12700" cmpd="sng">
            <a:solidFill>
              <a:schemeClr val="accent1">
                <a:shade val="50000"/>
              </a:schemeClr>
            </a:solidFill>
            <a:prstDash val="solid"/>
          </a:ln>
        </p:spPr>
        <p:txBody>
          <a:bodyPr wrap="square" rtlCol="0" anchor="t">
            <a:spAutoFit/>
          </a:bodyPr>
          <a:lstStyle/>
          <a:p>
            <a:pPr algn="ctr"/>
            <a:r>
              <a:rPr lang="zh-CN" sz="2400">
                <a:solidFill>
                  <a:srgbClr val="00B050"/>
                </a:solidFill>
                <a:latin typeface="华文中宋" panose="02010600040101010101" charset="-122"/>
                <a:ea typeface="华文中宋" panose="02010600040101010101" charset="-122"/>
                <a:cs typeface="华文中宋" panose="02010600040101010101" charset="-122"/>
                <a:sym typeface="+mn-ea"/>
              </a:rPr>
              <a:t>最终</a:t>
            </a:r>
            <a:endParaRPr lang="zh-CN" sz="2400">
              <a:solidFill>
                <a:srgbClr val="00B050"/>
              </a:solidFill>
              <a:latin typeface="华文中宋" panose="02010600040101010101" charset="-122"/>
              <a:ea typeface="华文中宋" panose="02010600040101010101" charset="-122"/>
              <a:cs typeface="华文中宋" panose="02010600040101010101" charset="-122"/>
              <a:sym typeface="+mn-ea"/>
            </a:endParaRPr>
          </a:p>
        </p:txBody>
      </p:sp>
      <p:sp>
        <p:nvSpPr>
          <p:cNvPr id="22" name="文本框 21" title=""/>
          <p:cNvSpPr txBox="1"/>
          <p:nvPr>
            <p:custDataLst>
              <p:tags r:id="rId17"/>
            </p:custDataLst>
          </p:nvPr>
        </p:nvSpPr>
        <p:spPr>
          <a:xfrm>
            <a:off x="2528571" y="5104767"/>
            <a:ext cx="2539365" cy="830997"/>
          </a:xfrm>
          <a:prstGeom prst="rect">
            <a:avLst/>
          </a:prstGeom>
          <a:solidFill>
            <a:schemeClr val="accent1">
              <a:lumMod val="20000"/>
              <a:lumOff val="80000"/>
            </a:schemeClr>
          </a:solidFill>
          <a:ln w="12700" cmpd="sng">
            <a:solidFill>
              <a:schemeClr val="accent1">
                <a:shade val="50000"/>
              </a:schemeClr>
            </a:solidFill>
            <a:prstDash val="solid"/>
          </a:ln>
        </p:spPr>
        <p:txBody>
          <a:bodyPr wrap="square" rtlCol="0">
            <a:spAutoFit/>
          </a:bodyPr>
          <a:lstStyle/>
          <a:p>
            <a:pPr algn="ctr"/>
            <a:r>
              <a:rPr lang="zh-CN" altLang="en-US" sz="2400">
                <a:solidFill>
                  <a:schemeClr val="accent5">
                    <a:lumMod val="75000"/>
                  </a:schemeClr>
                </a:solidFill>
                <a:latin typeface="华文中宋" panose="02010600040101010101" charset="-122"/>
                <a:ea typeface="华文中宋" panose="02010600040101010101" charset="-122"/>
              </a:rPr>
              <a:t>省略句，</a:t>
            </a:r>
            <a:endParaRPr lang="zh-CN" altLang="en-US" sz="2400">
              <a:solidFill>
                <a:schemeClr val="accent5">
                  <a:lumMod val="75000"/>
                </a:schemeClr>
              </a:solidFill>
              <a:latin typeface="华文中宋" panose="02010600040101010101" charset="-122"/>
              <a:ea typeface="华文中宋" panose="02010600040101010101" charset="-122"/>
            </a:endParaRPr>
          </a:p>
          <a:p>
            <a:pPr algn="ctr"/>
            <a:r>
              <a:rPr lang="zh-CN" altLang="en-US" sz="2400">
                <a:solidFill>
                  <a:schemeClr val="accent5">
                    <a:lumMod val="75000"/>
                  </a:schemeClr>
                </a:solidFill>
                <a:latin typeface="华文中宋" panose="02010600040101010101" charset="-122"/>
                <a:ea typeface="华文中宋" panose="02010600040101010101" charset="-122"/>
              </a:rPr>
              <a:t>而卒以（之）祸</a:t>
            </a:r>
            <a:endParaRPr lang="zh-CN" altLang="en-US" sz="2400">
              <a:solidFill>
                <a:schemeClr val="accent5">
                  <a:lumMod val="75000"/>
                </a:schemeClr>
              </a:solidFill>
              <a:latin typeface="华文中宋" panose="02010600040101010101" charset="-122"/>
              <a:ea typeface="华文中宋" panose="02010600040101010101" charset="-122"/>
            </a:endParaRPr>
          </a:p>
        </p:txBody>
      </p:sp>
      <p:sp>
        <p:nvSpPr>
          <p:cNvPr id="11" name="文本框 10" title=""/>
          <p:cNvSpPr txBox="1"/>
          <p:nvPr>
            <p:custDataLst>
              <p:tags r:id="rId18"/>
            </p:custDataLst>
          </p:nvPr>
        </p:nvSpPr>
        <p:spPr>
          <a:xfrm>
            <a:off x="3807461" y="4003042"/>
            <a:ext cx="920751" cy="461665"/>
          </a:xfrm>
          <a:prstGeom prst="rect">
            <a:avLst/>
          </a:prstGeom>
          <a:noFill/>
          <a:ln w="12700" cmpd="sng">
            <a:solidFill>
              <a:schemeClr val="accent1">
                <a:shade val="50000"/>
              </a:schemeClr>
            </a:solidFill>
            <a:prstDash val="solid"/>
          </a:ln>
        </p:spPr>
        <p:txBody>
          <a:bodyPr wrap="square" rtlCol="0" anchor="t">
            <a:spAutoFit/>
          </a:bodyPr>
          <a:lstStyle/>
          <a:p>
            <a:pPr algn="ctr"/>
            <a:r>
              <a:rPr lang="zh-CN" sz="2400">
                <a:solidFill>
                  <a:srgbClr val="00B050"/>
                </a:solidFill>
                <a:latin typeface="华文中宋" panose="02010600040101010101" charset="-122"/>
                <a:ea typeface="华文中宋" panose="02010600040101010101" charset="-122"/>
                <a:cs typeface="华文中宋" panose="02010600040101010101" charset="-122"/>
                <a:sym typeface="+mn-ea"/>
              </a:rPr>
              <a:t>因为</a:t>
            </a:r>
            <a:endParaRPr lang="zh-CN" sz="2400">
              <a:solidFill>
                <a:srgbClr val="00B050"/>
              </a:solidFill>
              <a:latin typeface="华文中宋" panose="02010600040101010101" charset="-122"/>
              <a:ea typeface="华文中宋" panose="02010600040101010101" charset="-122"/>
              <a:cs typeface="华文中宋" panose="02010600040101010101" charset="-122"/>
              <a:sym typeface="+mn-ea"/>
            </a:endParaRPr>
          </a:p>
        </p:txBody>
      </p:sp>
      <p:sp>
        <p:nvSpPr>
          <p:cNvPr id="16" name="文本框 15" title=""/>
          <p:cNvSpPr txBox="1"/>
          <p:nvPr>
            <p:custDataLst>
              <p:tags r:id="rId19"/>
            </p:custDataLst>
          </p:nvPr>
        </p:nvSpPr>
        <p:spPr>
          <a:xfrm>
            <a:off x="4943476" y="4532632"/>
            <a:ext cx="2806700" cy="461665"/>
          </a:xfrm>
          <a:prstGeom prst="rect">
            <a:avLst/>
          </a:prstGeom>
          <a:noFill/>
          <a:ln w="12700" cmpd="sng">
            <a:solidFill>
              <a:schemeClr val="accent1">
                <a:shade val="50000"/>
              </a:schemeClr>
            </a:solidFill>
            <a:prstDash val="solid"/>
          </a:ln>
        </p:spPr>
        <p:txBody>
          <a:bodyPr wrap="square" rtlCol="0" anchor="t">
            <a:spAutoFit/>
          </a:bodyPr>
          <a:lstStyle/>
          <a:p>
            <a:pPr algn="ctr"/>
            <a:r>
              <a:rPr lang="zh-CN" sz="2400">
                <a:solidFill>
                  <a:srgbClr val="00B050"/>
                </a:solidFill>
                <a:latin typeface="华文中宋" panose="02010600040101010101" charset="-122"/>
                <a:ea typeface="华文中宋" panose="02010600040101010101" charset="-122"/>
                <a:cs typeface="华文中宋" panose="02010600040101010101" charset="-122"/>
                <a:sym typeface="+mn-ea"/>
              </a:rPr>
              <a:t>名作动，造成祸患</a:t>
            </a:r>
            <a:endParaRPr lang="zh-CN" sz="2400">
              <a:solidFill>
                <a:srgbClr val="00B050"/>
              </a:solidFill>
              <a:latin typeface="华文中宋" panose="02010600040101010101" charset="-122"/>
              <a:ea typeface="华文中宋" panose="02010600040101010101" charset="-122"/>
              <a:cs typeface="华文中宋" panose="02010600040101010101" charset="-122"/>
              <a:sym typeface="+mn-ea"/>
            </a:endParaRPr>
          </a:p>
        </p:txBody>
      </p:sp>
      <p:sp>
        <p:nvSpPr>
          <p:cNvPr id="28" name="文本框 27" title=""/>
          <p:cNvSpPr txBox="1"/>
          <p:nvPr>
            <p:custDataLst>
              <p:tags r:id="rId20"/>
            </p:custDataLst>
          </p:nvPr>
        </p:nvSpPr>
        <p:spPr>
          <a:xfrm>
            <a:off x="506097" y="1363982"/>
            <a:ext cx="1125855" cy="706755"/>
          </a:xfrm>
          <a:prstGeom prst="rect">
            <a:avLst/>
          </a:prstGeom>
          <a:noFill/>
        </p:spPr>
        <p:txBody>
          <a:bodyPr wrap="square" rtlCol="0">
            <a:spAutoFit/>
          </a:bodyPr>
          <a:lstStyle/>
          <a:p>
            <a:pPr algn="ctr"/>
            <a:r>
              <a:rPr lang="zh-CN" altLang="en-US" sz="4000">
                <a:latin typeface="Calibri"/>
              </a:rPr>
              <a:t>④</a:t>
            </a:r>
            <a:endParaRPr lang="zh-CN" altLang="en-US" sz="4000">
              <a:latin typeface="Calibri"/>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left)">
                                      <p:cBhvr>
                                        <p:cTn id="22" dur="500"/>
                                        <p:tgtEl>
                                          <p:spTgt spid="8"/>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500"/>
                                        <p:tgtEl>
                                          <p:spTgt spid="9"/>
                                        </p:tgtEl>
                                      </p:cBhvr>
                                    </p:animEffect>
                                  </p:childTnLst>
                                </p:cTn>
                              </p:par>
                            </p:childTnLst>
                          </p:cTn>
                        </p:par>
                      </p:childTnLst>
                    </p:cTn>
                  </p:par>
                  <p:par>
                    <p:cTn id="28" fill="hold" nodeType="clickPar">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left)">
                                      <p:cBhvr>
                                        <p:cTn id="32" dur="500"/>
                                        <p:tgtEl>
                                          <p:spTgt spid="10"/>
                                        </p:tgtEl>
                                      </p:cBhvr>
                                    </p:animEffect>
                                  </p:childTnLst>
                                </p:cTn>
                              </p:par>
                            </p:childTnLst>
                          </p:cTn>
                        </p:par>
                      </p:childTnLst>
                    </p:cTn>
                  </p:par>
                  <p:par>
                    <p:cTn id="33" fill="hold" nodeType="clickPar">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wipe(left)">
                                      <p:cBhvr>
                                        <p:cTn id="37" dur="500"/>
                                        <p:tgtEl>
                                          <p:spTgt spid="22"/>
                                        </p:tgtEl>
                                      </p:cBhvr>
                                    </p:animEffect>
                                  </p:childTnLst>
                                </p:cTn>
                              </p:par>
                            </p:childTnLst>
                          </p:cTn>
                        </p:par>
                      </p:childTnLst>
                    </p:cTn>
                  </p:par>
                  <p:par>
                    <p:cTn id="38" fill="hold" nodeType="clickPar">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ipe(left)">
                                      <p:cBhvr>
                                        <p:cTn id="42" dur="500"/>
                                        <p:tgtEl>
                                          <p:spTgt spid="11"/>
                                        </p:tgtEl>
                                      </p:cBhvr>
                                    </p:animEffect>
                                  </p:childTnLst>
                                </p:cTn>
                              </p:par>
                            </p:childTnLst>
                          </p:cTn>
                        </p:par>
                      </p:childTnLst>
                    </p:cTn>
                  </p:par>
                  <p:par>
                    <p:cTn id="43" fill="hold" nodeType="clickPar">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wipe(left)">
                                      <p:cBhvr>
                                        <p:cTn id="4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22" grpId="0" animBg="1"/>
      <p:bldP spid="11" grpId="0" animBg="1"/>
      <p:bldP spid="16" grpId="0" animBg="1"/>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pic>
        <p:nvPicPr>
          <p:cNvPr id="2" name="图片 1" title=""/>
          <p:cNvPicPr>
            <a:picLocks noChangeAspect="1"/>
          </p:cNvPicPr>
          <p:nvPr>
            <p:custDataLst>
              <p:tags r:id="rId4"/>
            </p:custDataLst>
          </p:nvPr>
        </p:nvPicPr>
        <p:blipFill>
          <a:blip r:embed="rId3"/>
          <a:stretch>
            <a:fillRect/>
          </a:stretch>
        </p:blipFill>
        <p:spPr>
          <a:xfrm>
            <a:off x="0" y="3810"/>
            <a:ext cx="12192000" cy="6854190"/>
          </a:xfrm>
          <a:prstGeom prst="rect">
            <a:avLst/>
          </a:prstGeom>
        </p:spPr>
      </p:pic>
      <p:cxnSp>
        <p:nvCxnSpPr>
          <p:cNvPr id="3" name="直接连接符 2" title=""/>
          <p:cNvCxnSpPr/>
          <p:nvPr>
            <p:custDataLst>
              <p:tags r:id="rId5"/>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文本框 11" title=""/>
          <p:cNvSpPr txBox="1"/>
          <p:nvPr>
            <p:custDataLst>
              <p:tags r:id="rId6"/>
            </p:custDataLst>
          </p:nvPr>
        </p:nvSpPr>
        <p:spPr>
          <a:xfrm>
            <a:off x="1036955" y="154305"/>
            <a:ext cx="1910080" cy="521970"/>
          </a:xfrm>
          <a:prstGeom prst="rect">
            <a:avLst/>
          </a:prstGeom>
          <a:noFill/>
        </p:spPr>
        <p:txBody>
          <a:bodyPr wrap="square" rtlCol="0">
            <a:spAutoFit/>
          </a:bodyPr>
          <a:lstStyle/>
          <a:p>
            <a:pPr algn="ctr"/>
            <a:r>
              <a:rPr lang="zh-CN" altLang="en-US" sz="2800" b="1">
                <a:solidFill>
                  <a:srgbClr val="002060"/>
                </a:solidFill>
                <a:latin typeface="华文中宋" panose="02010600040101010101" charset="-122"/>
                <a:ea typeface="华文中宋" panose="02010600040101010101" charset="-122"/>
                <a:sym typeface="+mn-ea"/>
              </a:rPr>
              <a:t>疏通文意</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13" name="组合 12" title=""/>
          <p:cNvGrpSpPr/>
          <p:nvPr>
            <p:custDataLst>
              <p:tags r:id="rId7"/>
            </p:custDataLst>
          </p:nvPr>
        </p:nvGrpSpPr>
        <p:grpSpPr>
          <a:xfrm>
            <a:off x="255905" y="279400"/>
            <a:ext cx="562610" cy="513080"/>
            <a:chOff x="2121873" y="1511588"/>
            <a:chExt cx="445481" cy="469613"/>
          </a:xfrm>
        </p:grpSpPr>
        <p:sp>
          <p:nvSpPr>
            <p:cNvPr id="14" name="矩形 13"/>
            <p:cNvSpPr/>
            <p:nvPr>
              <p:custDataLst>
                <p:tags r:id="rId8"/>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9"/>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4" name="文本框 3" title=""/>
          <p:cNvSpPr txBox="1"/>
          <p:nvPr>
            <p:custDataLst>
              <p:tags r:id="rId10"/>
            </p:custDataLst>
          </p:nvPr>
        </p:nvSpPr>
        <p:spPr>
          <a:xfrm>
            <a:off x="603251" y="840106"/>
            <a:ext cx="11487785" cy="4030980"/>
          </a:xfrm>
          <a:prstGeom prst="rect">
            <a:avLst/>
          </a:prstGeom>
          <a:noFill/>
        </p:spPr>
        <p:txBody>
          <a:bodyPr wrap="square" rtlCol="0" anchor="t">
            <a:spAutoFit/>
          </a:bodyPr>
          <a:lstStyle/>
          <a:p>
            <a:pPr indent="0" fontAlgn="auto">
              <a:lnSpc>
                <a:spcPct val="200000"/>
              </a:lnSpc>
            </a:pP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旦暮</a:t>
            </a:r>
            <a:r>
              <a:rPr lang="zh-CN" altLang="en-US" sz="3200" b="1">
                <a:latin typeface="华文中宋" panose="02010600040101010101" charset="-122"/>
                <a:ea typeface="华文中宋" panose="02010600040101010101" charset="-122"/>
                <a:cs typeface="华文中宋" panose="02010600040101010101" charset="-122"/>
              </a:rPr>
              <a:t>吏来而呼曰：‘官命促</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尔</a:t>
            </a:r>
            <a:r>
              <a:rPr lang="zh-CN" altLang="en-US" sz="3200" b="1">
                <a:latin typeface="华文中宋" panose="02010600040101010101" charset="-122"/>
                <a:ea typeface="华文中宋" panose="02010600040101010101" charset="-122"/>
                <a:cs typeface="华文中宋" panose="02010600040101010101" charset="-122"/>
              </a:rPr>
              <a:t>耕，</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勖</a:t>
            </a:r>
            <a:r>
              <a:rPr lang="zh-CN" altLang="en-US" sz="3200" b="1">
                <a:latin typeface="华文中宋" panose="02010600040101010101" charset="-122"/>
                <a:ea typeface="华文中宋" panose="02010600040101010101" charset="-122"/>
                <a:cs typeface="华文中宋" panose="02010600040101010101" charset="-122"/>
              </a:rPr>
              <a:t>尔植，</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督</a:t>
            </a:r>
            <a:r>
              <a:rPr lang="zh-CN" altLang="en-US" sz="3200" b="1">
                <a:latin typeface="华文中宋" panose="02010600040101010101" charset="-122"/>
                <a:ea typeface="华文中宋" panose="02010600040101010101" charset="-122"/>
                <a:cs typeface="华文中宋" panose="02010600040101010101" charset="-122"/>
              </a:rPr>
              <a:t>尔</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获</a:t>
            </a:r>
            <a:r>
              <a:rPr lang="zh-CN" altLang="en-US" sz="3200" b="1">
                <a:latin typeface="华文中宋" panose="02010600040101010101" charset="-122"/>
                <a:ea typeface="华文中宋" panose="02010600040101010101" charset="-122"/>
                <a:cs typeface="华文中宋" panose="02010600040101010101" charset="-122"/>
              </a:rPr>
              <a:t>，</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早缫而绪</a:t>
            </a:r>
            <a:r>
              <a:rPr lang="zh-CN" altLang="en-US" sz="3200" b="1">
                <a:latin typeface="华文中宋" panose="02010600040101010101" charset="-122"/>
                <a:ea typeface="华文中宋" panose="02010600040101010101" charset="-122"/>
                <a:cs typeface="华文中宋" panose="02010600040101010101" charset="-122"/>
              </a:rPr>
              <a:t>，早织</a:t>
            </a:r>
            <a:r>
              <a:rPr lang="zh-CN" altLang="en-US" sz="3200" b="1">
                <a:solidFill>
                  <a:srgbClr val="00B050"/>
                </a:solidFill>
                <a:effectLst/>
                <a:latin typeface="华文中宋" panose="02010600040101010101" charset="-122"/>
                <a:ea typeface="华文中宋" panose="02010600040101010101" charset="-122"/>
                <a:cs typeface="华文中宋" panose="02010600040101010101" charset="-122"/>
              </a:rPr>
              <a:t>而</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缕</a:t>
            </a:r>
            <a:r>
              <a:rPr lang="zh-CN" altLang="en-US" sz="3200" b="1">
                <a:latin typeface="华文中宋" panose="02010600040101010101" charset="-122"/>
                <a:ea typeface="华文中宋" panose="02010600040101010101" charset="-122"/>
                <a:cs typeface="华文中宋" panose="02010600040101010101" charset="-122"/>
              </a:rPr>
              <a:t>，</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字</a:t>
            </a:r>
            <a:r>
              <a:rPr lang="zh-CN" altLang="en-US" sz="3200" b="1">
                <a:latin typeface="华文中宋" panose="02010600040101010101" charset="-122"/>
                <a:ea typeface="华文中宋" panose="02010600040101010101" charset="-122"/>
                <a:cs typeface="华文中宋" panose="02010600040101010101" charset="-122"/>
              </a:rPr>
              <a:t>而幼孩，</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遂</a:t>
            </a:r>
            <a:r>
              <a:rPr lang="zh-CN" altLang="en-US" sz="3200" b="1">
                <a:latin typeface="华文中宋" panose="02010600040101010101" charset="-122"/>
                <a:ea typeface="华文中宋" panose="02010600040101010101" charset="-122"/>
                <a:cs typeface="华文中宋" panose="02010600040101010101" charset="-122"/>
              </a:rPr>
              <a:t>而鸡豚。’鸣鼓而聚之，击</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木</a:t>
            </a:r>
            <a:r>
              <a:rPr lang="zh-CN" altLang="en-US" sz="3200" b="1">
                <a:latin typeface="华文中宋" panose="02010600040101010101" charset="-122"/>
                <a:ea typeface="华文中宋" panose="02010600040101010101" charset="-122"/>
                <a:cs typeface="华文中宋" panose="02010600040101010101" charset="-122"/>
              </a:rPr>
              <a:t>而召之。</a:t>
            </a:r>
            <a:r>
              <a:rPr lang="zh-CN" altLang="en-US" sz="3200" b="1">
                <a:solidFill>
                  <a:schemeClr val="tx1"/>
                </a:solidFill>
                <a:latin typeface="华文中宋" panose="02010600040101010101" charset="-122"/>
                <a:ea typeface="华文中宋" panose="02010600040101010101" charset="-122"/>
                <a:cs typeface="华文中宋" panose="02010600040101010101" charset="-122"/>
              </a:rPr>
              <a:t>吾</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小人辍</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飧饔</a:t>
            </a:r>
            <a:r>
              <a:rPr lang="zh-CN" altLang="en-US" sz="3200" b="1">
                <a:latin typeface="华文中宋" panose="02010600040101010101" charset="-122"/>
                <a:ea typeface="华文中宋" panose="02010600040101010101" charset="-122"/>
                <a:cs typeface="华文中宋" panose="02010600040101010101" charset="-122"/>
              </a:rPr>
              <a:t>以</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劳</a:t>
            </a:r>
            <a:r>
              <a:rPr lang="zh-CN" altLang="en-US" sz="3200" b="1">
                <a:latin typeface="华文中宋" panose="02010600040101010101" charset="-122"/>
                <a:ea typeface="华文中宋" panose="02010600040101010101" charset="-122"/>
                <a:cs typeface="华文中宋" panose="02010600040101010101" charset="-122"/>
              </a:rPr>
              <a:t>吏者，</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且</a:t>
            </a:r>
            <a:r>
              <a:rPr lang="zh-CN" altLang="en-US" sz="3200" b="1">
                <a:latin typeface="华文中宋" panose="02010600040101010101" charset="-122"/>
                <a:ea typeface="华文中宋" panose="02010600040101010101" charset="-122"/>
                <a:cs typeface="华文中宋" panose="02010600040101010101" charset="-122"/>
              </a:rPr>
              <a:t>不得</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暇</a:t>
            </a:r>
            <a:r>
              <a:rPr lang="zh-CN" altLang="en-US" sz="3200" b="1">
                <a:latin typeface="华文中宋" panose="02010600040101010101" charset="-122"/>
                <a:ea typeface="华文中宋" panose="02010600040101010101" charset="-122"/>
                <a:cs typeface="华文中宋" panose="02010600040101010101" charset="-122"/>
              </a:rPr>
              <a:t>，又</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何以</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蕃</a:t>
            </a:r>
            <a:r>
              <a:rPr lang="zh-CN" altLang="en-US" sz="3200" b="1">
                <a:latin typeface="华文中宋" panose="02010600040101010101" charset="-122"/>
                <a:ea typeface="华文中宋" panose="02010600040101010101" charset="-122"/>
                <a:cs typeface="华文中宋" panose="02010600040101010101" charset="-122"/>
              </a:rPr>
              <a:t>吾生而安吾</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性</a:t>
            </a:r>
            <a:r>
              <a:rPr lang="zh-CN" altLang="en-US" sz="3200" b="1">
                <a:latin typeface="华文中宋" panose="02010600040101010101" charset="-122"/>
                <a:ea typeface="华文中宋" panose="02010600040101010101" charset="-122"/>
                <a:cs typeface="华文中宋" panose="02010600040101010101" charset="-122"/>
              </a:rPr>
              <a:t>耶？故</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病</a:t>
            </a:r>
            <a:r>
              <a:rPr lang="zh-CN" altLang="en-US" sz="3200" b="1">
                <a:latin typeface="华文中宋" panose="02010600040101010101" charset="-122"/>
                <a:ea typeface="华文中宋" panose="02010600040101010101" charset="-122"/>
                <a:cs typeface="华文中宋" panose="02010600040101010101" charset="-122"/>
              </a:rPr>
              <a:t>且怠。</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若是</a:t>
            </a:r>
            <a:r>
              <a:rPr lang="zh-CN" altLang="en-US" sz="3200" b="1">
                <a:latin typeface="华文中宋" panose="02010600040101010101" charset="-122"/>
                <a:ea typeface="华文中宋" panose="02010600040101010101" charset="-122"/>
                <a:cs typeface="华文中宋" panose="02010600040101010101" charset="-122"/>
              </a:rPr>
              <a:t>，则与吾业者</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其</a:t>
            </a:r>
            <a:r>
              <a:rPr lang="zh-CN" altLang="en-US" sz="3200" b="1">
                <a:latin typeface="华文中宋" panose="02010600040101010101" charset="-122"/>
                <a:ea typeface="华文中宋" panose="02010600040101010101" charset="-122"/>
                <a:cs typeface="华文中宋" panose="02010600040101010101" charset="-122"/>
              </a:rPr>
              <a:t>亦有</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类</a:t>
            </a:r>
            <a:r>
              <a:rPr lang="zh-CN" altLang="en-US" sz="3200" b="1">
                <a:latin typeface="华文中宋" panose="02010600040101010101" charset="-122"/>
                <a:ea typeface="华文中宋" panose="02010600040101010101" charset="-122"/>
                <a:cs typeface="华文中宋" panose="02010600040101010101" charset="-122"/>
              </a:rPr>
              <a:t>乎？” </a:t>
            </a:r>
            <a:endParaRPr lang="zh-CN" altLang="en-US" sz="3200" b="1">
              <a:latin typeface="华文中宋" panose="02010600040101010101" charset="-122"/>
              <a:ea typeface="华文中宋" panose="02010600040101010101" charset="-122"/>
              <a:cs typeface="华文中宋" panose="02010600040101010101" charset="-122"/>
            </a:endParaRPr>
          </a:p>
        </p:txBody>
      </p:sp>
      <p:sp>
        <p:nvSpPr>
          <p:cNvPr id="5" name="文本框 4" title=""/>
          <p:cNvSpPr txBox="1"/>
          <p:nvPr>
            <p:custDataLst>
              <p:tags r:id="rId11"/>
            </p:custDataLst>
          </p:nvPr>
        </p:nvSpPr>
        <p:spPr>
          <a:xfrm>
            <a:off x="1036956" y="5728971"/>
            <a:ext cx="9118600" cy="521970"/>
          </a:xfrm>
          <a:prstGeom prst="rect">
            <a:avLst/>
          </a:prstGeom>
          <a:noFill/>
        </p:spPr>
        <p:txBody>
          <a:bodyPr wrap="square" rtlCol="0">
            <a:spAutoFit/>
          </a:bodyPr>
          <a:lstStyle/>
          <a:p>
            <a:r>
              <a:rPr lang="zh-CN" altLang="en-US" sz="28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段意：在问答中将种树之理</a:t>
            </a:r>
            <a:r>
              <a:rPr lang="en-US" altLang="zh-CN" sz="28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8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移植</a:t>
            </a:r>
            <a:r>
              <a:rPr lang="en-US" altLang="zh-CN" sz="28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8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到做官治民之理上来。</a:t>
            </a:r>
            <a:endParaRPr lang="zh-CN" altLang="en-US" sz="28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6" name="文本框 5" title=""/>
          <p:cNvSpPr txBox="1"/>
          <p:nvPr>
            <p:custDataLst>
              <p:tags r:id="rId12"/>
            </p:custDataLst>
          </p:nvPr>
        </p:nvSpPr>
        <p:spPr>
          <a:xfrm>
            <a:off x="818516" y="839790"/>
            <a:ext cx="1535431" cy="460375"/>
          </a:xfrm>
          <a:prstGeom prst="rect">
            <a:avLst/>
          </a:prstGeom>
          <a:noFill/>
          <a:ln w="12700" cmpd="sng">
            <a:solidFill>
              <a:schemeClr val="accent1">
                <a:shade val="50000"/>
              </a:schemeClr>
            </a:solidFill>
            <a:prstDash val="solid"/>
          </a:ln>
        </p:spPr>
        <p:txBody>
          <a:bodyPr wrap="square" rtlCol="0" anchor="t">
            <a:spAutoFit/>
          </a:bodyPr>
          <a:lstStyle/>
          <a:p>
            <a:pPr algn="ctr"/>
            <a:r>
              <a:rPr lang="zh-CN" sz="2400" b="1">
                <a:solidFill>
                  <a:srgbClr val="00B050"/>
                </a:solidFill>
                <a:latin typeface="华文中宋" panose="02010600040101010101" charset="-122"/>
                <a:ea typeface="华文中宋" panose="02010600040101010101" charset="-122"/>
                <a:cs typeface="华文中宋" panose="02010600040101010101" charset="-122"/>
                <a:sym typeface="+mn-ea"/>
              </a:rPr>
              <a:t>一天到晚</a:t>
            </a:r>
            <a:endParaRPr lang="zh-CN" sz="2400" b="1">
              <a:solidFill>
                <a:srgbClr val="00B050"/>
              </a:solidFill>
              <a:latin typeface="华文中宋" panose="02010600040101010101" charset="-122"/>
              <a:ea typeface="华文中宋" panose="02010600040101010101" charset="-122"/>
              <a:cs typeface="华文中宋" panose="02010600040101010101" charset="-122"/>
              <a:sym typeface="+mn-ea"/>
            </a:endParaRPr>
          </a:p>
        </p:txBody>
      </p:sp>
      <p:sp>
        <p:nvSpPr>
          <p:cNvPr id="7" name="文本框 6" title=""/>
          <p:cNvSpPr txBox="1"/>
          <p:nvPr>
            <p:custDataLst>
              <p:tags r:id="rId13"/>
            </p:custDataLst>
          </p:nvPr>
        </p:nvSpPr>
        <p:spPr>
          <a:xfrm>
            <a:off x="5196840" y="839790"/>
            <a:ext cx="899160" cy="460375"/>
          </a:xfrm>
          <a:prstGeom prst="rect">
            <a:avLst/>
          </a:prstGeom>
          <a:noFill/>
          <a:ln w="12700" cmpd="sng">
            <a:solidFill>
              <a:schemeClr val="accent1">
                <a:shade val="50000"/>
              </a:schemeClr>
            </a:solidFill>
            <a:prstDash val="solid"/>
          </a:ln>
        </p:spPr>
        <p:txBody>
          <a:bodyPr wrap="square" rtlCol="0" anchor="t">
            <a:spAutoFit/>
          </a:bodyPr>
          <a:lstStyle/>
          <a:p>
            <a:pPr algn="ctr"/>
            <a:r>
              <a:rPr lang="zh-CN" altLang="en-US" sz="2400" b="1">
                <a:solidFill>
                  <a:srgbClr val="00B050"/>
                </a:solidFill>
                <a:latin typeface="华文中宋" panose="02010600040101010101" charset="-122"/>
                <a:ea typeface="华文中宋" panose="02010600040101010101" charset="-122"/>
                <a:cs typeface="华文中宋" panose="02010600040101010101" charset="-122"/>
                <a:sym typeface="+mn-ea"/>
              </a:rPr>
              <a:t>你们</a:t>
            </a:r>
            <a:endParaRPr lang="zh-CN" altLang="en-US" sz="2400" b="1">
              <a:solidFill>
                <a:srgbClr val="00B050"/>
              </a:solidFill>
              <a:latin typeface="华文中宋" panose="02010600040101010101" charset="-122"/>
              <a:ea typeface="华文中宋" panose="02010600040101010101" charset="-122"/>
              <a:cs typeface="华文中宋" panose="02010600040101010101" charset="-122"/>
              <a:sym typeface="+mn-ea"/>
            </a:endParaRPr>
          </a:p>
        </p:txBody>
      </p:sp>
      <p:sp>
        <p:nvSpPr>
          <p:cNvPr id="8" name="文本框 7" title=""/>
          <p:cNvSpPr txBox="1"/>
          <p:nvPr>
            <p:custDataLst>
              <p:tags r:id="rId14"/>
            </p:custDataLst>
          </p:nvPr>
        </p:nvSpPr>
        <p:spPr>
          <a:xfrm>
            <a:off x="6580505" y="839790"/>
            <a:ext cx="920751" cy="460375"/>
          </a:xfrm>
          <a:prstGeom prst="rect">
            <a:avLst/>
          </a:prstGeom>
          <a:noFill/>
          <a:ln w="12700" cmpd="sng">
            <a:solidFill>
              <a:schemeClr val="accent1">
                <a:shade val="50000"/>
              </a:schemeClr>
            </a:solidFill>
            <a:prstDash val="solid"/>
          </a:ln>
        </p:spPr>
        <p:txBody>
          <a:bodyPr wrap="square" rtlCol="0" anchor="t">
            <a:spAutoFit/>
          </a:bodyPr>
          <a:lstStyle/>
          <a:p>
            <a:pPr algn="ctr"/>
            <a:r>
              <a:rPr lang="zh-CN" sz="2400" b="1">
                <a:solidFill>
                  <a:srgbClr val="7030A0"/>
                </a:solidFill>
                <a:latin typeface="华文中宋" panose="02010600040101010101" charset="-122"/>
                <a:ea typeface="华文中宋" panose="02010600040101010101" charset="-122"/>
                <a:cs typeface="华文中宋" panose="02010600040101010101" charset="-122"/>
                <a:sym typeface="+mn-ea"/>
              </a:rPr>
              <a:t>勉励</a:t>
            </a:r>
            <a:endParaRPr lang="zh-CN" sz="2400" b="1">
              <a:solidFill>
                <a:srgbClr val="7030A0"/>
              </a:solidFill>
              <a:latin typeface="华文中宋" panose="02010600040101010101" charset="-122"/>
              <a:ea typeface="华文中宋" panose="02010600040101010101" charset="-122"/>
              <a:cs typeface="华文中宋" panose="02010600040101010101" charset="-122"/>
              <a:sym typeface="+mn-ea"/>
            </a:endParaRPr>
          </a:p>
        </p:txBody>
      </p:sp>
      <p:sp>
        <p:nvSpPr>
          <p:cNvPr id="9" name="文本框 8" title=""/>
          <p:cNvSpPr txBox="1"/>
          <p:nvPr>
            <p:custDataLst>
              <p:tags r:id="rId15"/>
            </p:custDataLst>
          </p:nvPr>
        </p:nvSpPr>
        <p:spPr>
          <a:xfrm>
            <a:off x="7861936" y="1847535"/>
            <a:ext cx="920751" cy="460375"/>
          </a:xfrm>
          <a:prstGeom prst="rect">
            <a:avLst/>
          </a:prstGeom>
          <a:noFill/>
          <a:ln w="12700" cmpd="sng">
            <a:solidFill>
              <a:schemeClr val="accent1">
                <a:shade val="50000"/>
              </a:schemeClr>
            </a:solidFill>
            <a:prstDash val="solid"/>
          </a:ln>
        </p:spPr>
        <p:txBody>
          <a:bodyPr wrap="square" rtlCol="0" anchor="t">
            <a:spAutoFit/>
          </a:bodyPr>
          <a:lstStyle/>
          <a:p>
            <a:pPr algn="ctr"/>
            <a:r>
              <a:rPr lang="zh-CN" sz="2400" b="1">
                <a:solidFill>
                  <a:srgbClr val="00B050"/>
                </a:solidFill>
                <a:latin typeface="华文中宋" panose="02010600040101010101" charset="-122"/>
                <a:ea typeface="华文中宋" panose="02010600040101010101" charset="-122"/>
                <a:cs typeface="华文中宋" panose="02010600040101010101" charset="-122"/>
                <a:sym typeface="+mn-ea"/>
              </a:rPr>
              <a:t>督促</a:t>
            </a:r>
            <a:endParaRPr lang="zh-CN" sz="2400" b="1">
              <a:solidFill>
                <a:srgbClr val="00B050"/>
              </a:solidFill>
              <a:latin typeface="华文中宋" panose="02010600040101010101" charset="-122"/>
              <a:ea typeface="华文中宋" panose="02010600040101010101" charset="-122"/>
              <a:cs typeface="华文中宋" panose="02010600040101010101" charset="-122"/>
              <a:sym typeface="+mn-ea"/>
            </a:endParaRPr>
          </a:p>
        </p:txBody>
      </p:sp>
      <p:sp>
        <p:nvSpPr>
          <p:cNvPr id="10" name="文本框 9" title=""/>
          <p:cNvSpPr txBox="1"/>
          <p:nvPr>
            <p:custDataLst>
              <p:tags r:id="rId16"/>
            </p:custDataLst>
          </p:nvPr>
        </p:nvSpPr>
        <p:spPr>
          <a:xfrm>
            <a:off x="8782685" y="1847535"/>
            <a:ext cx="920751" cy="460375"/>
          </a:xfrm>
          <a:prstGeom prst="rect">
            <a:avLst/>
          </a:prstGeom>
          <a:noFill/>
          <a:ln w="12700" cmpd="sng">
            <a:solidFill>
              <a:schemeClr val="accent1">
                <a:shade val="50000"/>
              </a:schemeClr>
            </a:solidFill>
            <a:prstDash val="solid"/>
          </a:ln>
        </p:spPr>
        <p:txBody>
          <a:bodyPr wrap="square" rtlCol="0" anchor="t">
            <a:spAutoFit/>
          </a:bodyPr>
          <a:lstStyle/>
          <a:p>
            <a:pPr algn="ctr"/>
            <a:r>
              <a:rPr lang="zh-CN" sz="2400" b="1">
                <a:solidFill>
                  <a:srgbClr val="00B050"/>
                </a:solidFill>
                <a:latin typeface="华文中宋" panose="02010600040101010101" charset="-122"/>
                <a:ea typeface="华文中宋" panose="02010600040101010101" charset="-122"/>
                <a:cs typeface="华文中宋" panose="02010600040101010101" charset="-122"/>
                <a:sym typeface="+mn-ea"/>
              </a:rPr>
              <a:t>收割</a:t>
            </a:r>
            <a:endParaRPr lang="zh-CN" sz="2400" b="1">
              <a:solidFill>
                <a:srgbClr val="00B050"/>
              </a:solidFill>
              <a:latin typeface="华文中宋" panose="02010600040101010101" charset="-122"/>
              <a:ea typeface="华文中宋" panose="02010600040101010101" charset="-122"/>
              <a:cs typeface="华文中宋" panose="02010600040101010101" charset="-122"/>
              <a:sym typeface="+mn-ea"/>
            </a:endParaRPr>
          </a:p>
        </p:txBody>
      </p:sp>
      <p:sp>
        <p:nvSpPr>
          <p:cNvPr id="11" name="文本框 10" title=""/>
          <p:cNvSpPr txBox="1"/>
          <p:nvPr>
            <p:custDataLst>
              <p:tags r:id="rId17"/>
            </p:custDataLst>
          </p:nvPr>
        </p:nvSpPr>
        <p:spPr>
          <a:xfrm>
            <a:off x="9465946" y="914720"/>
            <a:ext cx="2237105" cy="460375"/>
          </a:xfrm>
          <a:prstGeom prst="rect">
            <a:avLst/>
          </a:prstGeom>
          <a:noFill/>
          <a:ln w="12700" cmpd="sng">
            <a:solidFill>
              <a:schemeClr val="accent1">
                <a:shade val="50000"/>
              </a:schemeClr>
            </a:solidFill>
            <a:prstDash val="solid"/>
          </a:ln>
        </p:spPr>
        <p:txBody>
          <a:bodyPr wrap="square" rtlCol="0" anchor="t">
            <a:spAutoFit/>
          </a:bodyPr>
          <a:lstStyle/>
          <a:p>
            <a:pPr algn="ctr"/>
            <a:r>
              <a:rPr lang="zh-CN" altLang="en-US" sz="2400" b="1">
                <a:solidFill>
                  <a:srgbClr val="00B050"/>
                </a:solidFill>
                <a:latin typeface="华文中宋" panose="02010600040101010101" charset="-122"/>
                <a:ea typeface="华文中宋" panose="02010600040101010101" charset="-122"/>
                <a:cs typeface="华文中宋" panose="02010600040101010101" charset="-122"/>
                <a:sym typeface="+mn-ea"/>
              </a:rPr>
              <a:t>同</a:t>
            </a:r>
            <a:r>
              <a:rPr lang="en-US" altLang="zh-CN" sz="2400" b="1">
                <a:solidFill>
                  <a:srgbClr val="00B050"/>
                </a:solidFill>
                <a:latin typeface="华文中宋" panose="02010600040101010101" charset="-122"/>
                <a:ea typeface="华文中宋" panose="02010600040101010101" charset="-122"/>
                <a:cs typeface="华文中宋" panose="02010600040101010101" charset="-122"/>
                <a:sym typeface="+mn-ea"/>
              </a:rPr>
              <a:t>“</a:t>
            </a:r>
            <a:r>
              <a:rPr lang="zh-CN" altLang="en-US" sz="2400" b="1">
                <a:solidFill>
                  <a:srgbClr val="00B050"/>
                </a:solidFill>
                <a:latin typeface="华文中宋" panose="02010600040101010101" charset="-122"/>
                <a:ea typeface="华文中宋" panose="02010600040101010101" charset="-122"/>
                <a:cs typeface="华文中宋" panose="02010600040101010101" charset="-122"/>
                <a:sym typeface="+mn-ea"/>
              </a:rPr>
              <a:t>尔</a:t>
            </a:r>
            <a:r>
              <a:rPr lang="en-US" altLang="zh-CN" sz="2400" b="1">
                <a:solidFill>
                  <a:srgbClr val="00B050"/>
                </a:solidFill>
                <a:latin typeface="华文中宋" panose="02010600040101010101" charset="-122"/>
                <a:ea typeface="华文中宋" panose="02010600040101010101" charset="-122"/>
                <a:cs typeface="华文中宋" panose="02010600040101010101" charset="-122"/>
                <a:sym typeface="+mn-ea"/>
              </a:rPr>
              <a:t>”,</a:t>
            </a:r>
            <a:r>
              <a:rPr lang="zh-CN" altLang="en-US" sz="2400" b="1">
                <a:solidFill>
                  <a:srgbClr val="00B050"/>
                </a:solidFill>
                <a:latin typeface="华文中宋" panose="02010600040101010101" charset="-122"/>
                <a:ea typeface="华文中宋" panose="02010600040101010101" charset="-122"/>
                <a:cs typeface="华文中宋" panose="02010600040101010101" charset="-122"/>
                <a:sym typeface="+mn-ea"/>
              </a:rPr>
              <a:t>你们</a:t>
            </a:r>
            <a:endParaRPr lang="zh-CN" altLang="en-US" sz="2400" b="1">
              <a:solidFill>
                <a:srgbClr val="00B050"/>
              </a:solidFill>
              <a:latin typeface="华文中宋" panose="02010600040101010101" charset="-122"/>
              <a:ea typeface="华文中宋" panose="02010600040101010101" charset="-122"/>
              <a:cs typeface="华文中宋" panose="02010600040101010101" charset="-122"/>
              <a:sym typeface="+mn-ea"/>
            </a:endParaRPr>
          </a:p>
        </p:txBody>
      </p:sp>
      <p:sp>
        <p:nvSpPr>
          <p:cNvPr id="16" name="文本框 15" title=""/>
          <p:cNvSpPr txBox="1"/>
          <p:nvPr>
            <p:custDataLst>
              <p:tags r:id="rId18"/>
            </p:custDataLst>
          </p:nvPr>
        </p:nvSpPr>
        <p:spPr>
          <a:xfrm>
            <a:off x="2441574" y="1847852"/>
            <a:ext cx="943611" cy="460375"/>
          </a:xfrm>
          <a:prstGeom prst="rect">
            <a:avLst/>
          </a:prstGeom>
          <a:noFill/>
          <a:ln w="12700" cmpd="sng">
            <a:solidFill>
              <a:schemeClr val="accent1">
                <a:shade val="50000"/>
              </a:schemeClr>
            </a:solidFill>
            <a:prstDash val="solid"/>
          </a:ln>
        </p:spPr>
        <p:txBody>
          <a:bodyPr wrap="square" rtlCol="0" anchor="t">
            <a:spAutoFit/>
          </a:bodyPr>
          <a:lstStyle/>
          <a:p>
            <a:pPr algn="ctr"/>
            <a:r>
              <a:rPr lang="zh-CN" altLang="en-US" sz="2400" b="1">
                <a:solidFill>
                  <a:srgbClr val="7030A0"/>
                </a:solidFill>
                <a:latin typeface="华文中宋" panose="02010600040101010101" charset="-122"/>
                <a:ea typeface="华文中宋" panose="02010600040101010101" charset="-122"/>
                <a:cs typeface="华文中宋" panose="02010600040101010101" charset="-122"/>
                <a:sym typeface="+mn-ea"/>
              </a:rPr>
              <a:t>养育</a:t>
            </a:r>
            <a:endParaRPr lang="zh-CN" altLang="en-US" sz="2400" b="1">
              <a:solidFill>
                <a:srgbClr val="7030A0"/>
              </a:solidFill>
              <a:latin typeface="华文中宋" panose="02010600040101010101" charset="-122"/>
              <a:ea typeface="华文中宋" panose="02010600040101010101" charset="-122"/>
              <a:cs typeface="华文中宋" panose="02010600040101010101" charset="-122"/>
              <a:sym typeface="+mn-ea"/>
            </a:endParaRPr>
          </a:p>
        </p:txBody>
      </p:sp>
      <p:sp>
        <p:nvSpPr>
          <p:cNvPr id="17" name="文本框 16" title=""/>
          <p:cNvSpPr txBox="1"/>
          <p:nvPr>
            <p:custDataLst>
              <p:tags r:id="rId19"/>
            </p:custDataLst>
          </p:nvPr>
        </p:nvSpPr>
        <p:spPr>
          <a:xfrm>
            <a:off x="4515485" y="1847852"/>
            <a:ext cx="895351" cy="460375"/>
          </a:xfrm>
          <a:prstGeom prst="rect">
            <a:avLst/>
          </a:prstGeom>
          <a:noFill/>
          <a:ln w="12700" cmpd="sng">
            <a:solidFill>
              <a:schemeClr val="accent1">
                <a:shade val="50000"/>
              </a:schemeClr>
            </a:solidFill>
            <a:prstDash val="solid"/>
          </a:ln>
        </p:spPr>
        <p:txBody>
          <a:bodyPr wrap="square" rtlCol="0" anchor="t">
            <a:spAutoFit/>
          </a:bodyPr>
          <a:lstStyle/>
          <a:p>
            <a:pPr algn="ctr"/>
            <a:r>
              <a:rPr lang="zh-CN" sz="2400" b="1">
                <a:solidFill>
                  <a:srgbClr val="7030A0"/>
                </a:solidFill>
                <a:latin typeface="华文中宋" panose="02010600040101010101" charset="-122"/>
                <a:ea typeface="华文中宋" panose="02010600040101010101" charset="-122"/>
                <a:cs typeface="华文中宋" panose="02010600040101010101" charset="-122"/>
                <a:sym typeface="+mn-ea"/>
              </a:rPr>
              <a:t>养好</a:t>
            </a:r>
            <a:endParaRPr lang="zh-CN" sz="2400" b="1">
              <a:solidFill>
                <a:srgbClr val="7030A0"/>
              </a:solidFill>
              <a:latin typeface="华文中宋" panose="02010600040101010101" charset="-122"/>
              <a:ea typeface="华文中宋" panose="02010600040101010101" charset="-122"/>
              <a:cs typeface="华文中宋" panose="02010600040101010101" charset="-122"/>
              <a:sym typeface="+mn-ea"/>
            </a:endParaRPr>
          </a:p>
        </p:txBody>
      </p:sp>
      <p:sp>
        <p:nvSpPr>
          <p:cNvPr id="18" name="文本框 17" title=""/>
          <p:cNvSpPr txBox="1"/>
          <p:nvPr>
            <p:custDataLst>
              <p:tags r:id="rId20"/>
            </p:custDataLst>
          </p:nvPr>
        </p:nvSpPr>
        <p:spPr>
          <a:xfrm>
            <a:off x="9703436" y="1847852"/>
            <a:ext cx="983615" cy="460375"/>
          </a:xfrm>
          <a:prstGeom prst="rect">
            <a:avLst/>
          </a:prstGeom>
          <a:noFill/>
          <a:ln w="12700" cmpd="sng">
            <a:solidFill>
              <a:schemeClr val="accent1">
                <a:shade val="50000"/>
              </a:schemeClr>
            </a:solidFill>
            <a:prstDash val="solid"/>
          </a:ln>
        </p:spPr>
        <p:txBody>
          <a:bodyPr wrap="square" rtlCol="0" anchor="t">
            <a:spAutoFit/>
          </a:bodyPr>
          <a:lstStyle/>
          <a:p>
            <a:pPr algn="ctr"/>
            <a:r>
              <a:rPr lang="zh-CN" sz="2400" b="1">
                <a:solidFill>
                  <a:srgbClr val="7030A0"/>
                </a:solidFill>
                <a:latin typeface="华文中宋" panose="02010600040101010101" charset="-122"/>
                <a:ea typeface="华文中宋" panose="02010600040101010101" charset="-122"/>
                <a:cs typeface="华文中宋" panose="02010600040101010101" charset="-122"/>
                <a:sym typeface="+mn-ea"/>
              </a:rPr>
              <a:t>木梆</a:t>
            </a:r>
            <a:endParaRPr lang="zh-CN" sz="2400" b="1">
              <a:solidFill>
                <a:srgbClr val="7030A0"/>
              </a:solidFill>
              <a:latin typeface="华文中宋" panose="02010600040101010101" charset="-122"/>
              <a:ea typeface="华文中宋" panose="02010600040101010101" charset="-122"/>
              <a:cs typeface="华文中宋" panose="02010600040101010101" charset="-122"/>
              <a:sym typeface="+mn-ea"/>
            </a:endParaRPr>
          </a:p>
        </p:txBody>
      </p:sp>
      <p:sp>
        <p:nvSpPr>
          <p:cNvPr id="19" name="文本框 18" title=""/>
          <p:cNvSpPr txBox="1"/>
          <p:nvPr>
            <p:custDataLst>
              <p:tags r:id="rId21"/>
            </p:custDataLst>
          </p:nvPr>
        </p:nvSpPr>
        <p:spPr>
          <a:xfrm>
            <a:off x="980441" y="3702665"/>
            <a:ext cx="803911" cy="460375"/>
          </a:xfrm>
          <a:prstGeom prst="rect">
            <a:avLst/>
          </a:prstGeom>
          <a:noFill/>
          <a:ln w="12700" cmpd="sng">
            <a:solidFill>
              <a:schemeClr val="accent1">
                <a:shade val="50000"/>
              </a:schemeClr>
            </a:solidFill>
            <a:prstDash val="solid"/>
          </a:ln>
        </p:spPr>
        <p:txBody>
          <a:bodyPr wrap="square" rtlCol="0" anchor="t">
            <a:spAutoFit/>
          </a:bodyPr>
          <a:lstStyle/>
          <a:p>
            <a:pPr algn="ctr"/>
            <a:r>
              <a:rPr lang="zh-CN" sz="2400" b="1">
                <a:solidFill>
                  <a:srgbClr val="7030A0"/>
                </a:solidFill>
                <a:latin typeface="华文中宋" panose="02010600040101010101" charset="-122"/>
                <a:ea typeface="华文中宋" panose="02010600040101010101" charset="-122"/>
                <a:cs typeface="华文中宋" panose="02010600040101010101" charset="-122"/>
                <a:sym typeface="+mn-ea"/>
              </a:rPr>
              <a:t>小民</a:t>
            </a:r>
            <a:endParaRPr lang="zh-CN" sz="2400" b="1">
              <a:solidFill>
                <a:srgbClr val="7030A0"/>
              </a:solidFill>
              <a:latin typeface="华文中宋" panose="02010600040101010101" charset="-122"/>
              <a:ea typeface="华文中宋" panose="02010600040101010101" charset="-122"/>
              <a:cs typeface="华文中宋" panose="02010600040101010101" charset="-122"/>
              <a:sym typeface="+mn-ea"/>
            </a:endParaRPr>
          </a:p>
        </p:txBody>
      </p:sp>
      <p:sp>
        <p:nvSpPr>
          <p:cNvPr id="20" name="文本框 19" title=""/>
          <p:cNvSpPr txBox="1"/>
          <p:nvPr>
            <p:custDataLst>
              <p:tags r:id="rId22"/>
            </p:custDataLst>
          </p:nvPr>
        </p:nvSpPr>
        <p:spPr>
          <a:xfrm>
            <a:off x="1873887" y="3712190"/>
            <a:ext cx="992505" cy="460375"/>
          </a:xfrm>
          <a:prstGeom prst="rect">
            <a:avLst/>
          </a:prstGeom>
          <a:noFill/>
          <a:ln w="12700" cmpd="sng">
            <a:solidFill>
              <a:schemeClr val="accent1">
                <a:shade val="50000"/>
              </a:schemeClr>
            </a:solidFill>
            <a:prstDash val="solid"/>
          </a:ln>
        </p:spPr>
        <p:txBody>
          <a:bodyPr wrap="square" rtlCol="0" anchor="t">
            <a:spAutoFit/>
          </a:bodyPr>
          <a:lstStyle/>
          <a:p>
            <a:pPr algn="ctr"/>
            <a:r>
              <a:rPr lang="zh-CN" sz="2400" b="1">
                <a:solidFill>
                  <a:srgbClr val="7030A0"/>
                </a:solidFill>
                <a:latin typeface="华文中宋" panose="02010600040101010101" charset="-122"/>
                <a:ea typeface="华文中宋" panose="02010600040101010101" charset="-122"/>
                <a:cs typeface="华文中宋" panose="02010600040101010101" charset="-122"/>
                <a:sym typeface="+mn-ea"/>
              </a:rPr>
              <a:t>停止</a:t>
            </a:r>
            <a:endParaRPr lang="zh-CN" sz="2400" b="1">
              <a:solidFill>
                <a:srgbClr val="7030A0"/>
              </a:solidFill>
              <a:latin typeface="华文中宋" panose="02010600040101010101" charset="-122"/>
              <a:ea typeface="华文中宋" panose="02010600040101010101" charset="-122"/>
              <a:cs typeface="华文中宋" panose="02010600040101010101" charset="-122"/>
              <a:sym typeface="+mn-ea"/>
            </a:endParaRPr>
          </a:p>
        </p:txBody>
      </p:sp>
      <p:sp>
        <p:nvSpPr>
          <p:cNvPr id="21" name="文本框 20" title=""/>
          <p:cNvSpPr txBox="1"/>
          <p:nvPr>
            <p:custDataLst>
              <p:tags r:id="rId23"/>
            </p:custDataLst>
          </p:nvPr>
        </p:nvSpPr>
        <p:spPr>
          <a:xfrm>
            <a:off x="1716405" y="2774950"/>
            <a:ext cx="2524760" cy="460375"/>
          </a:xfrm>
          <a:prstGeom prst="rect">
            <a:avLst/>
          </a:prstGeom>
          <a:noFill/>
          <a:ln w="12700" cmpd="sng">
            <a:solidFill>
              <a:schemeClr val="accent1">
                <a:shade val="50000"/>
              </a:schemeClr>
            </a:solidFill>
            <a:prstDash val="solid"/>
          </a:ln>
        </p:spPr>
        <p:txBody>
          <a:bodyPr wrap="square" rtlCol="0" anchor="t">
            <a:spAutoFit/>
          </a:bodyPr>
          <a:lstStyle/>
          <a:p>
            <a:pPr algn="ctr"/>
            <a:r>
              <a:rPr lang="zh-CN" sz="2400" b="1">
                <a:solidFill>
                  <a:srgbClr val="00B050"/>
                </a:solidFill>
                <a:latin typeface="华文中宋" panose="02010600040101010101" charset="-122"/>
                <a:ea typeface="华文中宋" panose="02010600040101010101" charset="-122"/>
                <a:cs typeface="华文中宋" panose="02010600040101010101" charset="-122"/>
                <a:sym typeface="+mn-ea"/>
              </a:rPr>
              <a:t>名作动，吃饭</a:t>
            </a:r>
            <a:endParaRPr lang="zh-CN" sz="2400" b="1">
              <a:solidFill>
                <a:srgbClr val="00B050"/>
              </a:solidFill>
              <a:latin typeface="华文中宋" panose="02010600040101010101" charset="-122"/>
              <a:ea typeface="华文中宋" panose="02010600040101010101" charset="-122"/>
              <a:cs typeface="华文中宋" panose="02010600040101010101" charset="-122"/>
              <a:sym typeface="+mn-ea"/>
            </a:endParaRPr>
          </a:p>
        </p:txBody>
      </p:sp>
      <p:sp>
        <p:nvSpPr>
          <p:cNvPr id="22" name="文本框 21" title=""/>
          <p:cNvSpPr txBox="1"/>
          <p:nvPr>
            <p:custDataLst>
              <p:tags r:id="rId24"/>
            </p:custDataLst>
          </p:nvPr>
        </p:nvSpPr>
        <p:spPr>
          <a:xfrm>
            <a:off x="3293745" y="3747750"/>
            <a:ext cx="1030605" cy="460375"/>
          </a:xfrm>
          <a:prstGeom prst="rect">
            <a:avLst/>
          </a:prstGeom>
          <a:noFill/>
          <a:ln w="12700" cmpd="sng">
            <a:solidFill>
              <a:schemeClr val="accent1">
                <a:shade val="50000"/>
              </a:schemeClr>
            </a:solidFill>
            <a:prstDash val="solid"/>
          </a:ln>
        </p:spPr>
        <p:txBody>
          <a:bodyPr wrap="square" rtlCol="0" anchor="t">
            <a:spAutoFit/>
          </a:bodyPr>
          <a:lstStyle/>
          <a:p>
            <a:pPr algn="ctr"/>
            <a:r>
              <a:rPr lang="zh-CN" sz="2400" b="1">
                <a:solidFill>
                  <a:srgbClr val="00B050"/>
                </a:solidFill>
                <a:latin typeface="华文中宋" panose="02010600040101010101" charset="-122"/>
                <a:ea typeface="华文中宋" panose="02010600040101010101" charset="-122"/>
                <a:cs typeface="华文中宋" panose="02010600040101010101" charset="-122"/>
                <a:sym typeface="+mn-ea"/>
              </a:rPr>
              <a:t>慰劳</a:t>
            </a:r>
            <a:endParaRPr lang="zh-CN" sz="2400" b="1">
              <a:solidFill>
                <a:srgbClr val="00B050"/>
              </a:solidFill>
              <a:latin typeface="华文中宋" panose="02010600040101010101" charset="-122"/>
              <a:ea typeface="华文中宋" panose="02010600040101010101" charset="-122"/>
              <a:cs typeface="华文中宋" panose="02010600040101010101" charset="-122"/>
              <a:sym typeface="+mn-ea"/>
            </a:endParaRPr>
          </a:p>
        </p:txBody>
      </p:sp>
      <p:sp>
        <p:nvSpPr>
          <p:cNvPr id="23" name="文本框 22" title=""/>
          <p:cNvSpPr txBox="1"/>
          <p:nvPr>
            <p:custDataLst>
              <p:tags r:id="rId25"/>
            </p:custDataLst>
          </p:nvPr>
        </p:nvSpPr>
        <p:spPr>
          <a:xfrm>
            <a:off x="4965066" y="2780645"/>
            <a:ext cx="901065" cy="460375"/>
          </a:xfrm>
          <a:prstGeom prst="rect">
            <a:avLst/>
          </a:prstGeom>
          <a:noFill/>
          <a:ln w="12700" cmpd="sng">
            <a:solidFill>
              <a:schemeClr val="accent1">
                <a:shade val="50000"/>
              </a:schemeClr>
            </a:solidFill>
            <a:prstDash val="solid"/>
          </a:ln>
        </p:spPr>
        <p:txBody>
          <a:bodyPr wrap="square" rtlCol="0" anchor="t">
            <a:spAutoFit/>
          </a:bodyPr>
          <a:lstStyle/>
          <a:p>
            <a:pPr algn="ctr"/>
            <a:r>
              <a:rPr lang="zh-CN" sz="2400" b="1">
                <a:solidFill>
                  <a:srgbClr val="00B050"/>
                </a:solidFill>
                <a:latin typeface="华文中宋" panose="02010600040101010101" charset="-122"/>
                <a:ea typeface="华文中宋" panose="02010600040101010101" charset="-122"/>
                <a:cs typeface="华文中宋" panose="02010600040101010101" charset="-122"/>
                <a:sym typeface="+mn-ea"/>
              </a:rPr>
              <a:t>尚且</a:t>
            </a:r>
            <a:endParaRPr lang="zh-CN" sz="2400" b="1">
              <a:solidFill>
                <a:srgbClr val="00B050"/>
              </a:solidFill>
              <a:latin typeface="华文中宋" panose="02010600040101010101" charset="-122"/>
              <a:ea typeface="华文中宋" panose="02010600040101010101" charset="-122"/>
              <a:cs typeface="华文中宋" panose="02010600040101010101" charset="-122"/>
              <a:sym typeface="+mn-ea"/>
            </a:endParaRPr>
          </a:p>
        </p:txBody>
      </p:sp>
      <p:sp>
        <p:nvSpPr>
          <p:cNvPr id="24" name="文本框 23" title=""/>
          <p:cNvSpPr txBox="1"/>
          <p:nvPr>
            <p:custDataLst>
              <p:tags r:id="rId26"/>
            </p:custDataLst>
          </p:nvPr>
        </p:nvSpPr>
        <p:spPr>
          <a:xfrm>
            <a:off x="6145531" y="2780645"/>
            <a:ext cx="922020" cy="460375"/>
          </a:xfrm>
          <a:prstGeom prst="rect">
            <a:avLst/>
          </a:prstGeom>
          <a:noFill/>
          <a:ln w="12700" cmpd="sng">
            <a:solidFill>
              <a:schemeClr val="accent1">
                <a:shade val="50000"/>
              </a:schemeClr>
            </a:solidFill>
            <a:prstDash val="solid"/>
          </a:ln>
        </p:spPr>
        <p:txBody>
          <a:bodyPr wrap="square" rtlCol="0" anchor="t">
            <a:spAutoFit/>
          </a:bodyPr>
          <a:lstStyle/>
          <a:p>
            <a:pPr algn="ctr"/>
            <a:r>
              <a:rPr lang="zh-CN" sz="2400" b="1">
                <a:solidFill>
                  <a:srgbClr val="00B050"/>
                </a:solidFill>
                <a:latin typeface="华文中宋" panose="02010600040101010101" charset="-122"/>
                <a:ea typeface="华文中宋" panose="02010600040101010101" charset="-122"/>
                <a:cs typeface="华文中宋" panose="02010600040101010101" charset="-122"/>
                <a:sym typeface="+mn-ea"/>
              </a:rPr>
              <a:t>空闲</a:t>
            </a:r>
            <a:endParaRPr lang="zh-CN" sz="2400" b="1">
              <a:solidFill>
                <a:srgbClr val="00B050"/>
              </a:solidFill>
              <a:latin typeface="华文中宋" panose="02010600040101010101" charset="-122"/>
              <a:ea typeface="华文中宋" panose="02010600040101010101" charset="-122"/>
              <a:cs typeface="华文中宋" panose="02010600040101010101" charset="-122"/>
              <a:sym typeface="+mn-ea"/>
            </a:endParaRPr>
          </a:p>
        </p:txBody>
      </p:sp>
      <p:sp>
        <p:nvSpPr>
          <p:cNvPr id="25" name="文本框 24" title=""/>
          <p:cNvSpPr txBox="1"/>
          <p:nvPr>
            <p:custDataLst>
              <p:tags r:id="rId27"/>
            </p:custDataLst>
          </p:nvPr>
        </p:nvSpPr>
        <p:spPr>
          <a:xfrm>
            <a:off x="7174231" y="2780645"/>
            <a:ext cx="2114551" cy="460375"/>
          </a:xfrm>
          <a:prstGeom prst="rect">
            <a:avLst/>
          </a:prstGeom>
          <a:noFill/>
          <a:ln w="12700" cmpd="sng">
            <a:solidFill>
              <a:schemeClr val="accent1">
                <a:shade val="50000"/>
              </a:schemeClr>
            </a:solidFill>
            <a:prstDash val="solid"/>
          </a:ln>
        </p:spPr>
        <p:txBody>
          <a:bodyPr wrap="square" rtlCol="0" anchor="t">
            <a:spAutoFit/>
          </a:bodyPr>
          <a:lstStyle/>
          <a:p>
            <a:pPr algn="ctr"/>
            <a:r>
              <a:rPr lang="zh-CN" sz="2400" b="1">
                <a:solidFill>
                  <a:srgbClr val="00B050"/>
                </a:solidFill>
                <a:latin typeface="华文中宋" panose="02010600040101010101" charset="-122"/>
                <a:ea typeface="华文中宋" panose="02010600040101010101" charset="-122"/>
                <a:cs typeface="华文中宋" panose="02010600040101010101" charset="-122"/>
                <a:sym typeface="+mn-ea"/>
              </a:rPr>
              <a:t>以何，靠什么</a:t>
            </a:r>
            <a:endParaRPr lang="zh-CN" sz="2400" b="1">
              <a:solidFill>
                <a:srgbClr val="00B050"/>
              </a:solidFill>
              <a:latin typeface="华文中宋" panose="02010600040101010101" charset="-122"/>
              <a:ea typeface="华文中宋" panose="02010600040101010101" charset="-122"/>
              <a:cs typeface="华文中宋" panose="02010600040101010101" charset="-122"/>
              <a:sym typeface="+mn-ea"/>
            </a:endParaRPr>
          </a:p>
        </p:txBody>
      </p:sp>
      <p:sp>
        <p:nvSpPr>
          <p:cNvPr id="26" name="文本框 25" title=""/>
          <p:cNvSpPr txBox="1"/>
          <p:nvPr>
            <p:custDataLst>
              <p:tags r:id="rId28"/>
            </p:custDataLst>
          </p:nvPr>
        </p:nvSpPr>
        <p:spPr>
          <a:xfrm>
            <a:off x="715011" y="4780917"/>
            <a:ext cx="824865" cy="460375"/>
          </a:xfrm>
          <a:prstGeom prst="rect">
            <a:avLst/>
          </a:prstGeom>
          <a:noFill/>
          <a:ln w="12700" cmpd="sng">
            <a:solidFill>
              <a:schemeClr val="accent1">
                <a:shade val="50000"/>
              </a:schemeClr>
            </a:solidFill>
            <a:prstDash val="solid"/>
          </a:ln>
        </p:spPr>
        <p:txBody>
          <a:bodyPr wrap="square" rtlCol="0" anchor="t">
            <a:spAutoFit/>
          </a:bodyPr>
          <a:lstStyle/>
          <a:p>
            <a:pPr algn="ctr"/>
            <a:r>
              <a:rPr lang="zh-CN" sz="2400" b="1">
                <a:solidFill>
                  <a:srgbClr val="7030A0"/>
                </a:solidFill>
                <a:latin typeface="华文中宋" panose="02010600040101010101" charset="-122"/>
                <a:ea typeface="华文中宋" panose="02010600040101010101" charset="-122"/>
                <a:cs typeface="华文中宋" panose="02010600040101010101" charset="-122"/>
                <a:sym typeface="+mn-ea"/>
              </a:rPr>
              <a:t>困苦</a:t>
            </a:r>
            <a:endParaRPr lang="zh-CN" sz="2400" b="1">
              <a:solidFill>
                <a:srgbClr val="7030A0"/>
              </a:solidFill>
              <a:latin typeface="华文中宋" panose="02010600040101010101" charset="-122"/>
              <a:ea typeface="华文中宋" panose="02010600040101010101" charset="-122"/>
              <a:cs typeface="华文中宋" panose="02010600040101010101" charset="-122"/>
              <a:sym typeface="+mn-ea"/>
            </a:endParaRPr>
          </a:p>
        </p:txBody>
      </p:sp>
      <p:sp>
        <p:nvSpPr>
          <p:cNvPr id="27" name="文本框 26" title=""/>
          <p:cNvSpPr txBox="1"/>
          <p:nvPr>
            <p:custDataLst>
              <p:tags r:id="rId29"/>
            </p:custDataLst>
          </p:nvPr>
        </p:nvSpPr>
        <p:spPr>
          <a:xfrm>
            <a:off x="2254886" y="4720592"/>
            <a:ext cx="1201420" cy="460375"/>
          </a:xfrm>
          <a:prstGeom prst="rect">
            <a:avLst/>
          </a:prstGeom>
          <a:noFill/>
          <a:ln w="12700" cmpd="sng">
            <a:solidFill>
              <a:schemeClr val="accent1">
                <a:shade val="50000"/>
              </a:schemeClr>
            </a:solidFill>
            <a:prstDash val="solid"/>
          </a:ln>
        </p:spPr>
        <p:txBody>
          <a:bodyPr wrap="square" rtlCol="0" anchor="t">
            <a:spAutoFit/>
          </a:bodyPr>
          <a:lstStyle/>
          <a:p>
            <a:pPr algn="ctr"/>
            <a:r>
              <a:rPr lang="zh-CN" altLang="en-US" sz="2400" b="1">
                <a:solidFill>
                  <a:srgbClr val="00B050"/>
                </a:solidFill>
                <a:latin typeface="华文中宋" panose="02010600040101010101" charset="-122"/>
                <a:ea typeface="华文中宋" panose="02010600040101010101" charset="-122"/>
                <a:cs typeface="华文中宋" panose="02010600040101010101" charset="-122"/>
                <a:sym typeface="+mn-ea"/>
              </a:rPr>
              <a:t>像这样</a:t>
            </a:r>
            <a:endParaRPr lang="zh-CN" altLang="en-US" sz="2400" b="1">
              <a:solidFill>
                <a:srgbClr val="00B050"/>
              </a:solidFill>
              <a:latin typeface="华文中宋" panose="02010600040101010101" charset="-122"/>
              <a:ea typeface="华文中宋" panose="02010600040101010101" charset="-122"/>
              <a:cs typeface="华文中宋" panose="02010600040101010101" charset="-122"/>
              <a:sym typeface="+mn-ea"/>
            </a:endParaRPr>
          </a:p>
        </p:txBody>
      </p:sp>
      <p:sp>
        <p:nvSpPr>
          <p:cNvPr id="28" name="文本框 27" title=""/>
          <p:cNvSpPr txBox="1"/>
          <p:nvPr>
            <p:custDataLst>
              <p:tags r:id="rId30"/>
            </p:custDataLst>
          </p:nvPr>
        </p:nvSpPr>
        <p:spPr>
          <a:xfrm>
            <a:off x="4631691" y="4720592"/>
            <a:ext cx="2237105" cy="460375"/>
          </a:xfrm>
          <a:prstGeom prst="rect">
            <a:avLst/>
          </a:prstGeom>
          <a:noFill/>
          <a:ln w="12700" cmpd="sng">
            <a:solidFill>
              <a:schemeClr val="accent1">
                <a:shade val="50000"/>
              </a:schemeClr>
            </a:solidFill>
            <a:prstDash val="solid"/>
          </a:ln>
        </p:spPr>
        <p:txBody>
          <a:bodyPr wrap="square" rtlCol="0" anchor="t">
            <a:spAutoFit/>
          </a:bodyPr>
          <a:lstStyle/>
          <a:p>
            <a:pPr algn="ctr"/>
            <a:r>
              <a:rPr lang="zh-CN" sz="2400" b="1">
                <a:solidFill>
                  <a:srgbClr val="00B050"/>
                </a:solidFill>
                <a:latin typeface="华文中宋" panose="02010600040101010101" charset="-122"/>
                <a:ea typeface="华文中宋" panose="02010600040101010101" charset="-122"/>
                <a:cs typeface="华文中宋" panose="02010600040101010101" charset="-122"/>
                <a:sym typeface="+mn-ea"/>
              </a:rPr>
              <a:t>表推测，大概</a:t>
            </a:r>
            <a:endParaRPr lang="zh-CN" sz="2400" b="1">
              <a:solidFill>
                <a:srgbClr val="00B050"/>
              </a:solidFill>
              <a:latin typeface="华文中宋" panose="02010600040101010101" charset="-122"/>
              <a:ea typeface="华文中宋" panose="02010600040101010101" charset="-122"/>
              <a:cs typeface="华文中宋" panose="02010600040101010101" charset="-122"/>
              <a:sym typeface="+mn-ea"/>
            </a:endParaRPr>
          </a:p>
        </p:txBody>
      </p:sp>
      <p:sp>
        <p:nvSpPr>
          <p:cNvPr id="29" name="文本框 28" title=""/>
          <p:cNvSpPr txBox="1"/>
          <p:nvPr>
            <p:custDataLst>
              <p:tags r:id="rId31"/>
            </p:custDataLst>
          </p:nvPr>
        </p:nvSpPr>
        <p:spPr>
          <a:xfrm>
            <a:off x="7222491" y="4720592"/>
            <a:ext cx="1500505" cy="460375"/>
          </a:xfrm>
          <a:prstGeom prst="rect">
            <a:avLst/>
          </a:prstGeom>
          <a:noFill/>
          <a:ln w="12700" cmpd="sng">
            <a:solidFill>
              <a:schemeClr val="accent1">
                <a:shade val="50000"/>
              </a:schemeClr>
            </a:solidFill>
            <a:prstDash val="solid"/>
          </a:ln>
        </p:spPr>
        <p:txBody>
          <a:bodyPr wrap="square" rtlCol="0" anchor="t">
            <a:spAutoFit/>
          </a:bodyPr>
          <a:lstStyle/>
          <a:p>
            <a:pPr algn="ctr"/>
            <a:r>
              <a:rPr lang="zh-CN" sz="2400" b="1">
                <a:solidFill>
                  <a:srgbClr val="00B050"/>
                </a:solidFill>
                <a:latin typeface="华文中宋" panose="02010600040101010101" charset="-122"/>
                <a:ea typeface="华文中宋" panose="02010600040101010101" charset="-122"/>
                <a:cs typeface="华文中宋" panose="02010600040101010101" charset="-122"/>
                <a:sym typeface="+mn-ea"/>
              </a:rPr>
              <a:t>像，相似</a:t>
            </a:r>
            <a:endParaRPr lang="zh-CN" sz="2400" b="1">
              <a:solidFill>
                <a:srgbClr val="00B050"/>
              </a:solidFill>
              <a:latin typeface="华文中宋" panose="02010600040101010101" charset="-122"/>
              <a:ea typeface="华文中宋" panose="02010600040101010101" charset="-122"/>
              <a:cs typeface="华文中宋" panose="02010600040101010101"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left)">
                                      <p:cBhvr>
                                        <p:cTn id="27" dur="500"/>
                                        <p:tgtEl>
                                          <p:spTgt spid="10"/>
                                        </p:tgtEl>
                                      </p:cBhvr>
                                    </p:animEffect>
                                  </p:childTnLst>
                                </p:cTn>
                              </p:par>
                            </p:childTnLst>
                          </p:cTn>
                        </p:par>
                      </p:childTnLst>
                    </p:cTn>
                  </p:par>
                  <p:par>
                    <p:cTn id="28" fill="hold" nodeType="clickPar">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left)">
                                      <p:cBhvr>
                                        <p:cTn id="32" dur="500"/>
                                        <p:tgtEl>
                                          <p:spTgt spid="11"/>
                                        </p:tgtEl>
                                      </p:cBhvr>
                                    </p:animEffect>
                                  </p:childTnLst>
                                </p:cTn>
                              </p:par>
                            </p:childTnLst>
                          </p:cTn>
                        </p:par>
                      </p:childTnLst>
                    </p:cTn>
                  </p:par>
                  <p:par>
                    <p:cTn id="33" fill="hold" nodeType="clickPar">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wipe(left)">
                                      <p:cBhvr>
                                        <p:cTn id="37" dur="500"/>
                                        <p:tgtEl>
                                          <p:spTgt spid="16"/>
                                        </p:tgtEl>
                                      </p:cBhvr>
                                    </p:animEffect>
                                  </p:childTnLst>
                                </p:cTn>
                              </p:par>
                            </p:childTnLst>
                          </p:cTn>
                        </p:par>
                      </p:childTnLst>
                    </p:cTn>
                  </p:par>
                  <p:par>
                    <p:cTn id="38" fill="hold" nodeType="clickPar">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wipe(left)">
                                      <p:cBhvr>
                                        <p:cTn id="42" dur="500"/>
                                        <p:tgtEl>
                                          <p:spTgt spid="17"/>
                                        </p:tgtEl>
                                      </p:cBhvr>
                                    </p:animEffect>
                                  </p:childTnLst>
                                </p:cTn>
                              </p:par>
                            </p:childTnLst>
                          </p:cTn>
                        </p:par>
                      </p:childTnLst>
                    </p:cTn>
                  </p:par>
                  <p:par>
                    <p:cTn id="43" fill="hold" nodeType="clickPar">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wipe(left)">
                                      <p:cBhvr>
                                        <p:cTn id="47" dur="500"/>
                                        <p:tgtEl>
                                          <p:spTgt spid="18"/>
                                        </p:tgtEl>
                                      </p:cBhvr>
                                    </p:animEffect>
                                  </p:childTnLst>
                                </p:cTn>
                              </p:par>
                            </p:childTnLst>
                          </p:cTn>
                        </p:par>
                      </p:childTnLst>
                    </p:cTn>
                  </p:par>
                  <p:par>
                    <p:cTn id="48" fill="hold" nodeType="clickPar">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wipe(left)">
                                      <p:cBhvr>
                                        <p:cTn id="52" dur="500"/>
                                        <p:tgtEl>
                                          <p:spTgt spid="19"/>
                                        </p:tgtEl>
                                      </p:cBhvr>
                                    </p:animEffect>
                                  </p:childTnLst>
                                </p:cTn>
                              </p:par>
                            </p:childTnLst>
                          </p:cTn>
                        </p:par>
                      </p:childTnLst>
                    </p:cTn>
                  </p:par>
                  <p:par>
                    <p:cTn id="53" fill="hold" nodeType="clickPar">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wipe(left)">
                                      <p:cBhvr>
                                        <p:cTn id="57" dur="500"/>
                                        <p:tgtEl>
                                          <p:spTgt spid="20"/>
                                        </p:tgtEl>
                                      </p:cBhvr>
                                    </p:animEffect>
                                  </p:childTnLst>
                                </p:cTn>
                              </p:par>
                            </p:childTnLst>
                          </p:cTn>
                        </p:par>
                      </p:childTnLst>
                    </p:cTn>
                  </p:par>
                  <p:par>
                    <p:cTn id="58" fill="hold" nodeType="clickPar">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wipe(left)">
                                      <p:cBhvr>
                                        <p:cTn id="62" dur="500"/>
                                        <p:tgtEl>
                                          <p:spTgt spid="21"/>
                                        </p:tgtEl>
                                      </p:cBhvr>
                                    </p:animEffect>
                                  </p:childTnLst>
                                </p:cTn>
                              </p:par>
                            </p:childTnLst>
                          </p:cTn>
                        </p:par>
                      </p:childTnLst>
                    </p:cTn>
                  </p:par>
                  <p:par>
                    <p:cTn id="63" fill="hold" nodeType="clickPar">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wipe(left)">
                                      <p:cBhvr>
                                        <p:cTn id="67" dur="500"/>
                                        <p:tgtEl>
                                          <p:spTgt spid="22"/>
                                        </p:tgtEl>
                                      </p:cBhvr>
                                    </p:animEffect>
                                  </p:childTnLst>
                                </p:cTn>
                              </p:par>
                            </p:childTnLst>
                          </p:cTn>
                        </p:par>
                      </p:childTnLst>
                    </p:cTn>
                  </p:par>
                  <p:par>
                    <p:cTn id="68" fill="hold" nodeType="clickPar">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23"/>
                                        </p:tgtEl>
                                        <p:attrNameLst>
                                          <p:attrName>style.visibility</p:attrName>
                                        </p:attrNameLst>
                                      </p:cBhvr>
                                      <p:to>
                                        <p:strVal val="visible"/>
                                      </p:to>
                                    </p:set>
                                    <p:animEffect transition="in" filter="wipe(left)">
                                      <p:cBhvr>
                                        <p:cTn id="72" dur="500"/>
                                        <p:tgtEl>
                                          <p:spTgt spid="23"/>
                                        </p:tgtEl>
                                      </p:cBhvr>
                                    </p:animEffect>
                                  </p:childTnLst>
                                </p:cTn>
                              </p:par>
                            </p:childTnLst>
                          </p:cTn>
                        </p:par>
                      </p:childTnLst>
                    </p:cTn>
                  </p:par>
                  <p:par>
                    <p:cTn id="73" fill="hold" nodeType="clickPar">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24"/>
                                        </p:tgtEl>
                                        <p:attrNameLst>
                                          <p:attrName>style.visibility</p:attrName>
                                        </p:attrNameLst>
                                      </p:cBhvr>
                                      <p:to>
                                        <p:strVal val="visible"/>
                                      </p:to>
                                    </p:set>
                                    <p:animEffect transition="in" filter="wipe(left)">
                                      <p:cBhvr>
                                        <p:cTn id="77" dur="500"/>
                                        <p:tgtEl>
                                          <p:spTgt spid="24"/>
                                        </p:tgtEl>
                                      </p:cBhvr>
                                    </p:animEffect>
                                  </p:childTnLst>
                                </p:cTn>
                              </p:par>
                            </p:childTnLst>
                          </p:cTn>
                        </p:par>
                      </p:childTnLst>
                    </p:cTn>
                  </p:par>
                  <p:par>
                    <p:cTn id="78" fill="hold" nodeType="clickPar">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25"/>
                                        </p:tgtEl>
                                        <p:attrNameLst>
                                          <p:attrName>style.visibility</p:attrName>
                                        </p:attrNameLst>
                                      </p:cBhvr>
                                      <p:to>
                                        <p:strVal val="visible"/>
                                      </p:to>
                                    </p:set>
                                    <p:animEffect transition="in" filter="wipe(left)">
                                      <p:cBhvr>
                                        <p:cTn id="82" dur="500"/>
                                        <p:tgtEl>
                                          <p:spTgt spid="25"/>
                                        </p:tgtEl>
                                      </p:cBhvr>
                                    </p:animEffect>
                                  </p:childTnLst>
                                </p:cTn>
                              </p:par>
                            </p:childTnLst>
                          </p:cTn>
                        </p:par>
                      </p:childTnLst>
                    </p:cTn>
                  </p:par>
                  <p:par>
                    <p:cTn id="83" fill="hold" nodeType="clickPar">
                      <p:stCondLst>
                        <p:cond delay="indefinite"/>
                      </p:stCondLst>
                      <p:childTnLst>
                        <p:par>
                          <p:cTn id="84" fill="hold">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26"/>
                                        </p:tgtEl>
                                        <p:attrNameLst>
                                          <p:attrName>style.visibility</p:attrName>
                                        </p:attrNameLst>
                                      </p:cBhvr>
                                      <p:to>
                                        <p:strVal val="visible"/>
                                      </p:to>
                                    </p:set>
                                    <p:animEffect transition="in" filter="wipe(left)">
                                      <p:cBhvr>
                                        <p:cTn id="87" dur="500"/>
                                        <p:tgtEl>
                                          <p:spTgt spid="26"/>
                                        </p:tgtEl>
                                      </p:cBhvr>
                                    </p:animEffect>
                                  </p:childTnLst>
                                </p:cTn>
                              </p:par>
                            </p:childTnLst>
                          </p:cTn>
                        </p:par>
                      </p:childTnLst>
                    </p:cTn>
                  </p:par>
                  <p:par>
                    <p:cTn id="88" fill="hold" nodeType="clickPar">
                      <p:stCondLst>
                        <p:cond delay="indefinite"/>
                      </p:stCondLst>
                      <p:childTnLst>
                        <p:par>
                          <p:cTn id="89" fill="hold">
                            <p:stCondLst>
                              <p:cond delay="0"/>
                            </p:stCondLst>
                            <p:childTnLst>
                              <p:par>
                                <p:cTn id="90" presetID="22" presetClass="entr" presetSubtype="8" fill="hold" grpId="0" nodeType="clickEffect">
                                  <p:stCondLst>
                                    <p:cond delay="0"/>
                                  </p:stCondLst>
                                  <p:childTnLst>
                                    <p:set>
                                      <p:cBhvr>
                                        <p:cTn id="91" dur="1" fill="hold">
                                          <p:stCondLst>
                                            <p:cond delay="0"/>
                                          </p:stCondLst>
                                        </p:cTn>
                                        <p:tgtEl>
                                          <p:spTgt spid="27"/>
                                        </p:tgtEl>
                                        <p:attrNameLst>
                                          <p:attrName>style.visibility</p:attrName>
                                        </p:attrNameLst>
                                      </p:cBhvr>
                                      <p:to>
                                        <p:strVal val="visible"/>
                                      </p:to>
                                    </p:set>
                                    <p:animEffect transition="in" filter="wipe(left)">
                                      <p:cBhvr>
                                        <p:cTn id="92" dur="500"/>
                                        <p:tgtEl>
                                          <p:spTgt spid="27"/>
                                        </p:tgtEl>
                                      </p:cBhvr>
                                    </p:animEffect>
                                  </p:childTnLst>
                                </p:cTn>
                              </p:par>
                            </p:childTnLst>
                          </p:cTn>
                        </p:par>
                      </p:childTnLst>
                    </p:cTn>
                  </p:par>
                  <p:par>
                    <p:cTn id="93" fill="hold" nodeType="clickPar">
                      <p:stCondLst>
                        <p:cond delay="indefinite"/>
                      </p:stCondLst>
                      <p:childTnLst>
                        <p:par>
                          <p:cTn id="94" fill="hold">
                            <p:stCondLst>
                              <p:cond delay="0"/>
                            </p:stCondLst>
                            <p:childTnLst>
                              <p:par>
                                <p:cTn id="95" presetID="22" presetClass="entr" presetSubtype="8" fill="hold" grpId="0" nodeType="clickEffect">
                                  <p:stCondLst>
                                    <p:cond delay="0"/>
                                  </p:stCondLst>
                                  <p:childTnLst>
                                    <p:set>
                                      <p:cBhvr>
                                        <p:cTn id="96" dur="1" fill="hold">
                                          <p:stCondLst>
                                            <p:cond delay="0"/>
                                          </p:stCondLst>
                                        </p:cTn>
                                        <p:tgtEl>
                                          <p:spTgt spid="28"/>
                                        </p:tgtEl>
                                        <p:attrNameLst>
                                          <p:attrName>style.visibility</p:attrName>
                                        </p:attrNameLst>
                                      </p:cBhvr>
                                      <p:to>
                                        <p:strVal val="visible"/>
                                      </p:to>
                                    </p:set>
                                    <p:animEffect transition="in" filter="wipe(left)">
                                      <p:cBhvr>
                                        <p:cTn id="97" dur="500"/>
                                        <p:tgtEl>
                                          <p:spTgt spid="28"/>
                                        </p:tgtEl>
                                      </p:cBhvr>
                                    </p:animEffect>
                                  </p:childTnLst>
                                </p:cTn>
                              </p:par>
                            </p:childTnLst>
                          </p:cTn>
                        </p:par>
                      </p:childTnLst>
                    </p:cTn>
                  </p:par>
                  <p:par>
                    <p:cTn id="98" fill="hold" nodeType="clickPar">
                      <p:stCondLst>
                        <p:cond delay="indefinite"/>
                      </p:stCondLst>
                      <p:childTnLst>
                        <p:par>
                          <p:cTn id="99" fill="hold">
                            <p:stCondLst>
                              <p:cond delay="0"/>
                            </p:stCondLst>
                            <p:childTnLst>
                              <p:par>
                                <p:cTn id="100" presetID="22" presetClass="entr" presetSubtype="8" fill="hold" grpId="0" nodeType="clickEffect">
                                  <p:stCondLst>
                                    <p:cond delay="0"/>
                                  </p:stCondLst>
                                  <p:childTnLst>
                                    <p:set>
                                      <p:cBhvr>
                                        <p:cTn id="101" dur="1" fill="hold">
                                          <p:stCondLst>
                                            <p:cond delay="0"/>
                                          </p:stCondLst>
                                        </p:cTn>
                                        <p:tgtEl>
                                          <p:spTgt spid="29"/>
                                        </p:tgtEl>
                                        <p:attrNameLst>
                                          <p:attrName>style.visibility</p:attrName>
                                        </p:attrNameLst>
                                      </p:cBhvr>
                                      <p:to>
                                        <p:strVal val="visible"/>
                                      </p:to>
                                    </p:set>
                                    <p:animEffect transition="in" filter="wipe(left)">
                                      <p:cBhvr>
                                        <p:cTn id="102" dur="500"/>
                                        <p:tgtEl>
                                          <p:spTgt spid="29"/>
                                        </p:tgtEl>
                                      </p:cBhvr>
                                    </p:animEffect>
                                  </p:childTnLst>
                                </p:cTn>
                              </p:par>
                            </p:childTnLst>
                          </p:cTn>
                        </p:par>
                      </p:childTnLst>
                    </p:cTn>
                  </p:par>
                  <p:par>
                    <p:cTn id="103" fill="hold" nodeType="clickPar">
                      <p:stCondLst>
                        <p:cond delay="indefinite"/>
                      </p:stCondLst>
                      <p:childTnLst>
                        <p:par>
                          <p:cTn id="104" fill="hold">
                            <p:stCondLst>
                              <p:cond delay="0"/>
                            </p:stCondLst>
                            <p:childTnLst>
                              <p:par>
                                <p:cTn id="105" presetID="22" presetClass="entr" presetSubtype="8" fill="hold" grpId="0" nodeType="clickEffect">
                                  <p:stCondLst>
                                    <p:cond delay="0"/>
                                  </p:stCondLst>
                                  <p:childTnLst>
                                    <p:set>
                                      <p:cBhvr>
                                        <p:cTn id="106" dur="1" fill="hold">
                                          <p:stCondLst>
                                            <p:cond delay="0"/>
                                          </p:stCondLst>
                                        </p:cTn>
                                        <p:tgtEl>
                                          <p:spTgt spid="5"/>
                                        </p:tgtEl>
                                        <p:attrNameLst>
                                          <p:attrName>style.visibility</p:attrName>
                                        </p:attrNameLst>
                                      </p:cBhvr>
                                      <p:to>
                                        <p:strVal val="visible"/>
                                      </p:to>
                                    </p:set>
                                    <p:animEffect transition="in" filter="wipe(left)">
                                      <p:cBhvr>
                                        <p:cTn id="10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animBg="1"/>
      <p:bldP spid="8" grpId="0" animBg="1"/>
      <p:bldP spid="9" grpId="0" animBg="1"/>
      <p:bldP spid="10" grpId="0" animBg="1"/>
      <p:bldP spid="11"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Ls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pic>
        <p:nvPicPr>
          <p:cNvPr id="2" name="图片 1" title=""/>
          <p:cNvPicPr>
            <a:picLocks noChangeAspect="1"/>
          </p:cNvPicPr>
          <p:nvPr>
            <p:custDataLst>
              <p:tags r:id="rId4"/>
            </p:custDataLst>
          </p:nvPr>
        </p:nvPicPr>
        <p:blipFill>
          <a:blip r:embed="rId3"/>
          <a:stretch>
            <a:fillRect/>
          </a:stretch>
        </p:blipFill>
        <p:spPr>
          <a:xfrm>
            <a:off x="0" y="3810"/>
            <a:ext cx="12192000" cy="6854190"/>
          </a:xfrm>
          <a:prstGeom prst="rect">
            <a:avLst/>
          </a:prstGeom>
        </p:spPr>
      </p:pic>
      <p:cxnSp>
        <p:nvCxnSpPr>
          <p:cNvPr id="3" name="直接连接符 2" title=""/>
          <p:cNvCxnSpPr/>
          <p:nvPr>
            <p:custDataLst>
              <p:tags r:id="rId5"/>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文本框 11" title=""/>
          <p:cNvSpPr txBox="1"/>
          <p:nvPr>
            <p:custDataLst>
              <p:tags r:id="rId6"/>
            </p:custDataLst>
          </p:nvPr>
        </p:nvSpPr>
        <p:spPr>
          <a:xfrm>
            <a:off x="1036955" y="154305"/>
            <a:ext cx="1910080" cy="521970"/>
          </a:xfrm>
          <a:prstGeom prst="rect">
            <a:avLst/>
          </a:prstGeom>
          <a:noFill/>
        </p:spPr>
        <p:txBody>
          <a:bodyPr wrap="square" rtlCol="0">
            <a:spAutoFit/>
          </a:bodyPr>
          <a:lstStyle/>
          <a:p>
            <a:pPr algn="ctr"/>
            <a:r>
              <a:rPr lang="zh-CN" altLang="en-US" sz="2800" b="1">
                <a:solidFill>
                  <a:srgbClr val="002060"/>
                </a:solidFill>
                <a:latin typeface="华文中宋" panose="02010600040101010101" charset="-122"/>
                <a:ea typeface="华文中宋" panose="02010600040101010101" charset="-122"/>
                <a:sym typeface="+mn-ea"/>
              </a:rPr>
              <a:t>疏通文意</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13" name="组合 12" title=""/>
          <p:cNvGrpSpPr/>
          <p:nvPr>
            <p:custDataLst>
              <p:tags r:id="rId7"/>
            </p:custDataLst>
          </p:nvPr>
        </p:nvGrpSpPr>
        <p:grpSpPr>
          <a:xfrm>
            <a:off x="255905" y="279400"/>
            <a:ext cx="562610" cy="513080"/>
            <a:chOff x="2121873" y="1511588"/>
            <a:chExt cx="445481" cy="469613"/>
          </a:xfrm>
        </p:grpSpPr>
        <p:sp>
          <p:nvSpPr>
            <p:cNvPr id="14" name="矩形 13"/>
            <p:cNvSpPr/>
            <p:nvPr>
              <p:custDataLst>
                <p:tags r:id="rId8"/>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9"/>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8" name="文本框 7" title=""/>
          <p:cNvSpPr txBox="1"/>
          <p:nvPr>
            <p:custDataLst>
              <p:tags r:id="rId10"/>
            </p:custDataLst>
          </p:nvPr>
        </p:nvSpPr>
        <p:spPr>
          <a:xfrm>
            <a:off x="1262380" y="1293495"/>
            <a:ext cx="9801860" cy="2651125"/>
          </a:xfrm>
          <a:prstGeom prst="rect">
            <a:avLst/>
          </a:prstGeom>
          <a:noFill/>
        </p:spPr>
        <p:txBody>
          <a:bodyPr wrap="square" rtlCol="0" anchor="t">
            <a:spAutoFit/>
          </a:bodyPr>
          <a:lstStyle/>
          <a:p>
            <a:pPr>
              <a:lnSpc>
                <a:spcPct val="260000"/>
              </a:lnSpc>
            </a:pPr>
            <a:r>
              <a:rPr lang="en-US" altLang="zh-CN" sz="3200">
                <a:latin typeface="华文中宋" panose="02010600040101010101" charset="-122"/>
                <a:ea typeface="华文中宋" panose="02010600040101010101" charset="-122"/>
                <a:cs typeface="华文中宋" panose="02010600040101010101" charset="-122"/>
              </a:rPr>
              <a:t>     </a:t>
            </a:r>
            <a:r>
              <a:rPr lang="zh-CN" altLang="en-US" sz="3200">
                <a:latin typeface="华文中宋" panose="02010600040101010101" charset="-122"/>
                <a:ea typeface="华文中宋" panose="02010600040101010101" charset="-122"/>
                <a:cs typeface="华文中宋" panose="02010600040101010101" charset="-122"/>
              </a:rPr>
              <a:t>问者曰：“</a:t>
            </a:r>
            <a:r>
              <a:rPr lang="zh-CN" altLang="en-US" sz="3200">
                <a:solidFill>
                  <a:srgbClr val="00B050"/>
                </a:solidFill>
                <a:latin typeface="华文中宋" panose="02010600040101010101" charset="-122"/>
                <a:ea typeface="华文中宋" panose="02010600040101010101" charset="-122"/>
                <a:cs typeface="华文中宋" panose="02010600040101010101" charset="-122"/>
              </a:rPr>
              <a:t>嘻</a:t>
            </a:r>
            <a:r>
              <a:rPr lang="zh-CN" altLang="en-US" sz="3200">
                <a:latin typeface="华文中宋" panose="02010600040101010101" charset="-122"/>
                <a:ea typeface="华文中宋" panose="02010600040101010101" charset="-122"/>
                <a:cs typeface="华文中宋" panose="02010600040101010101" charset="-122"/>
              </a:rPr>
              <a:t>，不亦善夫！吾问养树，得</a:t>
            </a:r>
            <a:r>
              <a:rPr lang="zh-CN" altLang="en-US" sz="3200">
                <a:solidFill>
                  <a:srgbClr val="00B050"/>
                </a:solidFill>
                <a:latin typeface="华文中宋" panose="02010600040101010101" charset="-122"/>
                <a:ea typeface="华文中宋" panose="02010600040101010101" charset="-122"/>
                <a:cs typeface="华文中宋" panose="02010600040101010101" charset="-122"/>
              </a:rPr>
              <a:t>养人术</a:t>
            </a:r>
            <a:r>
              <a:rPr lang="zh-CN" altLang="en-US" sz="3200">
                <a:latin typeface="华文中宋" panose="02010600040101010101" charset="-122"/>
                <a:ea typeface="华文中宋" panose="02010600040101010101" charset="-122"/>
                <a:cs typeface="华文中宋" panose="02010600040101010101" charset="-122"/>
              </a:rPr>
              <a:t>。”</a:t>
            </a:r>
            <a:r>
              <a:rPr lang="zh-CN" altLang="en-US" sz="3200">
                <a:solidFill>
                  <a:srgbClr val="00B050"/>
                </a:solidFill>
                <a:latin typeface="华文中宋" panose="02010600040101010101" charset="-122"/>
                <a:ea typeface="华文中宋" panose="02010600040101010101" charset="-122"/>
                <a:cs typeface="华文中宋" panose="02010600040101010101" charset="-122"/>
              </a:rPr>
              <a:t>传</a:t>
            </a:r>
            <a:r>
              <a:rPr lang="zh-CN" altLang="en-US" sz="3200">
                <a:latin typeface="华文中宋" panose="02010600040101010101" charset="-122"/>
                <a:ea typeface="华文中宋" panose="02010600040101010101" charset="-122"/>
                <a:cs typeface="华文中宋" panose="02010600040101010101" charset="-122"/>
              </a:rPr>
              <a:t>其事</a:t>
            </a:r>
            <a:r>
              <a:rPr lang="zh-CN" altLang="en-US" sz="3200">
                <a:solidFill>
                  <a:srgbClr val="00B050"/>
                </a:solidFill>
                <a:latin typeface="华文中宋" panose="02010600040101010101" charset="-122"/>
                <a:ea typeface="华文中宋" panose="02010600040101010101" charset="-122"/>
                <a:cs typeface="华文中宋" panose="02010600040101010101" charset="-122"/>
              </a:rPr>
              <a:t>以为</a:t>
            </a:r>
            <a:r>
              <a:rPr lang="zh-CN" altLang="en-US" sz="3200">
                <a:latin typeface="华文中宋" panose="02010600040101010101" charset="-122"/>
                <a:ea typeface="华文中宋" panose="02010600040101010101" charset="-122"/>
                <a:cs typeface="华文中宋" panose="02010600040101010101" charset="-122"/>
              </a:rPr>
              <a:t>官戒。</a:t>
            </a:r>
            <a:endParaRPr lang="zh-CN" altLang="en-US" sz="3200">
              <a:latin typeface="华文中宋" panose="02010600040101010101" charset="-122"/>
              <a:ea typeface="华文中宋" panose="02010600040101010101" charset="-122"/>
              <a:cs typeface="华文中宋" panose="02010600040101010101" charset="-122"/>
            </a:endParaRPr>
          </a:p>
        </p:txBody>
      </p:sp>
      <p:sp>
        <p:nvSpPr>
          <p:cNvPr id="10" name="文本框 9" title=""/>
          <p:cNvSpPr txBox="1"/>
          <p:nvPr>
            <p:custDataLst>
              <p:tags r:id="rId11"/>
            </p:custDataLst>
          </p:nvPr>
        </p:nvSpPr>
        <p:spPr>
          <a:xfrm>
            <a:off x="1945640" y="4453892"/>
            <a:ext cx="9118600" cy="583565"/>
          </a:xfrm>
          <a:prstGeom prst="rect">
            <a:avLst/>
          </a:prstGeom>
          <a:noFill/>
        </p:spPr>
        <p:txBody>
          <a:bodyPr wrap="square" rtlCol="0">
            <a:spAutoFit/>
          </a:bodyPr>
          <a:lstStyle/>
          <a:p>
            <a:r>
              <a:rPr lang="zh-CN" altLang="en-US" sz="3200">
                <a:solidFill>
                  <a:srgbClr val="FF0000"/>
                </a:solidFill>
                <a:latin typeface="微软雅黑" panose="020b0503020204020204" pitchFamily="34" charset="-122"/>
                <a:ea typeface="微软雅黑" panose="020b0503020204020204" pitchFamily="34" charset="-122"/>
                <a:cs typeface="华文中宋" panose="02010600040101010101" charset="-122"/>
              </a:rPr>
              <a:t>段意：</a:t>
            </a:r>
            <a:r>
              <a:rPr lang="zh-CN" sz="3200">
                <a:solidFill>
                  <a:srgbClr val="FF0000"/>
                </a:solidFill>
                <a:latin typeface="微软雅黑" panose="020b0503020204020204" pitchFamily="34" charset="-122"/>
                <a:ea typeface="微软雅黑" panose="020b0503020204020204" pitchFamily="34" charset="-122"/>
                <a:cs typeface="华文中宋" panose="02010600040101010101" charset="-122"/>
              </a:rPr>
              <a:t>写问者的意外收获及作传目的。</a:t>
            </a:r>
            <a:endParaRPr lang="zh-CN" sz="3200">
              <a:solidFill>
                <a:srgbClr val="FF0000"/>
              </a:solidFill>
              <a:latin typeface="微软雅黑" panose="020b0503020204020204" pitchFamily="34" charset="-122"/>
              <a:ea typeface="微软雅黑" panose="020b0503020204020204" pitchFamily="34" charset="-122"/>
              <a:cs typeface="华文中宋" panose="02010600040101010101" charset="-122"/>
            </a:endParaRPr>
          </a:p>
        </p:txBody>
      </p:sp>
      <p:sp>
        <p:nvSpPr>
          <p:cNvPr id="11" name="文本框 10" title=""/>
          <p:cNvSpPr txBox="1"/>
          <p:nvPr>
            <p:custDataLst>
              <p:tags r:id="rId12"/>
            </p:custDataLst>
          </p:nvPr>
        </p:nvSpPr>
        <p:spPr>
          <a:xfrm>
            <a:off x="8659495" y="1513207"/>
            <a:ext cx="1762760" cy="461665"/>
          </a:xfrm>
          <a:prstGeom prst="rect">
            <a:avLst/>
          </a:prstGeom>
          <a:noFill/>
          <a:ln w="12700" cmpd="sng">
            <a:solidFill>
              <a:schemeClr val="accent1">
                <a:shade val="50000"/>
              </a:schemeClr>
            </a:solidFill>
            <a:prstDash val="solid"/>
          </a:ln>
        </p:spPr>
        <p:txBody>
          <a:bodyPr wrap="square" rtlCol="0" anchor="t">
            <a:spAutoFit/>
          </a:bodyPr>
          <a:lstStyle/>
          <a:p>
            <a:pPr algn="ctr"/>
            <a:r>
              <a:rPr lang="zh-CN" altLang="en-US" sz="2400">
                <a:solidFill>
                  <a:srgbClr val="00B050"/>
                </a:solidFill>
                <a:latin typeface="华文中宋" panose="02010600040101010101" charset="-122"/>
                <a:ea typeface="华文中宋" panose="02010600040101010101" charset="-122"/>
                <a:cs typeface="华文中宋" panose="02010600040101010101" charset="-122"/>
                <a:sym typeface="+mn-ea"/>
              </a:rPr>
              <a:t>治民的方法</a:t>
            </a:r>
            <a:endParaRPr lang="zh-CN" altLang="en-US" sz="2400">
              <a:solidFill>
                <a:srgbClr val="00B050"/>
              </a:solidFill>
              <a:latin typeface="华文中宋" panose="02010600040101010101" charset="-122"/>
              <a:ea typeface="华文中宋" panose="02010600040101010101" charset="-122"/>
              <a:cs typeface="华文中宋" panose="02010600040101010101" charset="-122"/>
              <a:sym typeface="+mn-ea"/>
            </a:endParaRPr>
          </a:p>
        </p:txBody>
      </p:sp>
      <p:sp>
        <p:nvSpPr>
          <p:cNvPr id="16" name="文本框 15" title=""/>
          <p:cNvSpPr txBox="1"/>
          <p:nvPr>
            <p:custDataLst>
              <p:tags r:id="rId13"/>
            </p:custDataLst>
          </p:nvPr>
        </p:nvSpPr>
        <p:spPr>
          <a:xfrm>
            <a:off x="1262380" y="2774952"/>
            <a:ext cx="868680" cy="461665"/>
          </a:xfrm>
          <a:prstGeom prst="rect">
            <a:avLst/>
          </a:prstGeom>
          <a:noFill/>
          <a:ln w="12700" cmpd="sng">
            <a:solidFill>
              <a:schemeClr val="accent1">
                <a:shade val="50000"/>
              </a:schemeClr>
            </a:solidFill>
            <a:prstDash val="solid"/>
          </a:ln>
        </p:spPr>
        <p:txBody>
          <a:bodyPr wrap="square" rtlCol="0" anchor="t">
            <a:spAutoFit/>
          </a:bodyPr>
          <a:lstStyle/>
          <a:p>
            <a:pPr algn="ctr"/>
            <a:r>
              <a:rPr lang="zh-CN" altLang="en-US" sz="2400">
                <a:solidFill>
                  <a:srgbClr val="00B050"/>
                </a:solidFill>
                <a:latin typeface="华文中宋" panose="02010600040101010101" charset="-122"/>
                <a:ea typeface="华文中宋" panose="02010600040101010101" charset="-122"/>
                <a:cs typeface="华文中宋" panose="02010600040101010101" charset="-122"/>
                <a:sym typeface="+mn-ea"/>
              </a:rPr>
              <a:t>记载</a:t>
            </a:r>
            <a:endParaRPr lang="zh-CN" sz="2400">
              <a:solidFill>
                <a:srgbClr val="7030A0"/>
              </a:solidFill>
              <a:latin typeface="华文中宋" panose="02010600040101010101" charset="-122"/>
              <a:ea typeface="华文中宋" panose="02010600040101010101" charset="-122"/>
              <a:cs typeface="华文中宋" panose="02010600040101010101" charset="-122"/>
              <a:sym typeface="+mn-ea"/>
            </a:endParaRPr>
          </a:p>
        </p:txBody>
      </p:sp>
      <p:sp>
        <p:nvSpPr>
          <p:cNvPr id="17" name="文本框 16" title=""/>
          <p:cNvSpPr txBox="1"/>
          <p:nvPr>
            <p:custDataLst>
              <p:tags r:id="rId14"/>
            </p:custDataLst>
          </p:nvPr>
        </p:nvSpPr>
        <p:spPr>
          <a:xfrm>
            <a:off x="2395855" y="2784477"/>
            <a:ext cx="2188211" cy="461665"/>
          </a:xfrm>
          <a:prstGeom prst="rect">
            <a:avLst/>
          </a:prstGeom>
          <a:noFill/>
          <a:ln w="12700" cmpd="sng">
            <a:solidFill>
              <a:schemeClr val="accent1">
                <a:shade val="50000"/>
              </a:schemeClr>
            </a:solidFill>
            <a:prstDash val="solid"/>
          </a:ln>
        </p:spPr>
        <p:txBody>
          <a:bodyPr wrap="square" rtlCol="0">
            <a:spAutoFit/>
          </a:bodyPr>
          <a:lstStyle/>
          <a:p>
            <a:pPr algn="ctr">
              <a:buClrTx/>
              <a:buSzTx/>
              <a:buFontTx/>
            </a:pPr>
            <a:r>
              <a:rPr lang="zh-CN" altLang="en-US" sz="2400">
                <a:solidFill>
                  <a:srgbClr val="00B050"/>
                </a:solidFill>
                <a:latin typeface="华文中宋" panose="02010600040101010101" charset="-122"/>
                <a:ea typeface="华文中宋" panose="02010600040101010101" charset="-122"/>
                <a:cs typeface="华文中宋" panose="02010600040101010101" charset="-122"/>
              </a:rPr>
              <a:t>把……作为</a:t>
            </a:r>
            <a:endParaRPr lang="zh-CN" altLang="en-US" sz="2400">
              <a:solidFill>
                <a:srgbClr val="00B050"/>
              </a:solidFill>
              <a:latin typeface="华文中宋" panose="02010600040101010101" charset="-122"/>
              <a:ea typeface="华文中宋" panose="02010600040101010101" charset="-122"/>
              <a:cs typeface="华文中宋" panose="02010600040101010101" charset="-122"/>
            </a:endParaRPr>
          </a:p>
        </p:txBody>
      </p:sp>
      <p:sp>
        <p:nvSpPr>
          <p:cNvPr id="18" name="文本框 17" title=""/>
          <p:cNvSpPr txBox="1"/>
          <p:nvPr>
            <p:custDataLst>
              <p:tags r:id="rId15"/>
            </p:custDataLst>
          </p:nvPr>
        </p:nvSpPr>
        <p:spPr>
          <a:xfrm>
            <a:off x="2830831" y="1513207"/>
            <a:ext cx="2538095" cy="461665"/>
          </a:xfrm>
          <a:prstGeom prst="rect">
            <a:avLst/>
          </a:prstGeom>
          <a:noFill/>
          <a:ln w="12700" cmpd="sng">
            <a:solidFill>
              <a:schemeClr val="accent1">
                <a:shade val="50000"/>
              </a:schemeClr>
            </a:solidFill>
            <a:prstDash val="solid"/>
          </a:ln>
        </p:spPr>
        <p:txBody>
          <a:bodyPr wrap="square" rtlCol="0" anchor="t">
            <a:spAutoFit/>
          </a:bodyPr>
          <a:lstStyle/>
          <a:p>
            <a:pPr algn="ctr"/>
            <a:r>
              <a:rPr lang="zh-CN" altLang="en-US" sz="2400">
                <a:solidFill>
                  <a:srgbClr val="00B050"/>
                </a:solidFill>
                <a:latin typeface="华文中宋" panose="02010600040101010101" charset="-122"/>
                <a:ea typeface="华文中宋" panose="02010600040101010101" charset="-122"/>
                <a:cs typeface="华文中宋" panose="02010600040101010101" charset="-122"/>
                <a:sym typeface="+mn-ea"/>
              </a:rPr>
              <a:t>叹词，表示高兴</a:t>
            </a:r>
            <a:endParaRPr lang="zh-CN" altLang="en-US" sz="2400">
              <a:solidFill>
                <a:srgbClr val="00B050"/>
              </a:solidFill>
              <a:latin typeface="华文中宋" panose="02010600040101010101" charset="-122"/>
              <a:ea typeface="华文中宋" panose="02010600040101010101" charset="-122"/>
              <a:cs typeface="华文中宋" panose="02010600040101010101" charset="-122"/>
              <a:sym typeface="+mn-ea"/>
            </a:endParaRPr>
          </a:p>
        </p:txBody>
      </p:sp>
      <p:sp>
        <p:nvSpPr>
          <p:cNvPr id="28" name="文本框 27" title=""/>
          <p:cNvSpPr txBox="1"/>
          <p:nvPr>
            <p:custDataLst>
              <p:tags r:id="rId16"/>
            </p:custDataLst>
          </p:nvPr>
        </p:nvSpPr>
        <p:spPr>
          <a:xfrm>
            <a:off x="1123952" y="1795147"/>
            <a:ext cx="1125855" cy="706755"/>
          </a:xfrm>
          <a:prstGeom prst="rect">
            <a:avLst/>
          </a:prstGeom>
          <a:noFill/>
        </p:spPr>
        <p:txBody>
          <a:bodyPr wrap="square" rtlCol="0">
            <a:spAutoFit/>
          </a:bodyPr>
          <a:lstStyle/>
          <a:p>
            <a:pPr algn="ctr"/>
            <a:r>
              <a:rPr lang="zh-CN" altLang="en-US" sz="4000">
                <a:latin typeface="Calibri"/>
              </a:rPr>
              <a:t>⑤</a:t>
            </a:r>
            <a:endParaRPr lang="zh-CN" altLang="en-US" sz="4000">
              <a:latin typeface="Calibri"/>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left)">
                                      <p:cBhvr>
                                        <p:cTn id="17" dur="500"/>
                                        <p:tgtEl>
                                          <p:spTgt spid="16"/>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left)">
                                      <p:cBhvr>
                                        <p:cTn id="22" dur="500"/>
                                        <p:tgtEl>
                                          <p:spTgt spid="17"/>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left)">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16" grpId="0" animBg="1"/>
      <p:bldP spid="17" grpId="0" animBg="1"/>
      <p:bldP spid="18" grpId="0" animBg="1"/>
    </p:bld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sp>
        <p:nvSpPr>
          <p:cNvPr id="2" name="文本框 1" title=""/>
          <p:cNvSpPr txBox="1"/>
          <p:nvPr>
            <p:custDataLst>
              <p:tags r:id="rId3"/>
            </p:custDataLst>
          </p:nvPr>
        </p:nvSpPr>
        <p:spPr>
          <a:xfrm>
            <a:off x="507365" y="1395095"/>
            <a:ext cx="10925175" cy="3046095"/>
          </a:xfrm>
          <a:prstGeom prst="rect">
            <a:avLst/>
          </a:prstGeom>
          <a:noFill/>
        </p:spPr>
        <p:txBody>
          <a:bodyPr wrap="square" rtlCol="0">
            <a:spAutoFit/>
          </a:bodyPr>
          <a:lstStyle/>
          <a:p>
            <a:pPr indent="457200" fontAlgn="auto">
              <a:lnSpc>
                <a:spcPct val="150000"/>
              </a:lnSpc>
            </a:pPr>
            <a:r>
              <a:rPr lang="zh-CN" altLang="en-US" sz="3200" b="1">
                <a:solidFill>
                  <a:srgbClr val="FF0000"/>
                </a:solidFill>
                <a:latin typeface="华文中宋" panose="02010600040101010101" charset="-122"/>
                <a:ea typeface="华文中宋" panose="02010600040101010101" charset="-122"/>
                <a:cs typeface="华文中宋" panose="02010600040101010101" charset="-122"/>
              </a:rPr>
              <a:t>本文分成三个部分</a:t>
            </a:r>
            <a:endParaRPr lang="zh-CN" altLang="en-US" sz="3200" b="1">
              <a:solidFill>
                <a:srgbClr val="FF0000"/>
              </a:solidFill>
              <a:latin typeface="华文中宋" panose="02010600040101010101" charset="-122"/>
              <a:ea typeface="华文中宋" panose="02010600040101010101" charset="-122"/>
              <a:cs typeface="华文中宋" panose="02010600040101010101" charset="-122"/>
            </a:endParaRPr>
          </a:p>
          <a:p>
            <a:pPr indent="457200" fontAlgn="auto">
              <a:lnSpc>
                <a:spcPct val="150000"/>
              </a:lnSpc>
            </a:pPr>
            <a:r>
              <a:rPr lang="zh-CN" altLang="en-US" sz="3200">
                <a:latin typeface="华文中宋" panose="02010600040101010101" charset="-122"/>
                <a:ea typeface="华文中宋" panose="02010600040101010101" charset="-122"/>
                <a:cs typeface="华文中宋" panose="02010600040101010101" charset="-122"/>
              </a:rPr>
              <a:t>第一部分（</a:t>
            </a:r>
            <a:r>
              <a:rPr lang="en-US" altLang="zh-CN" sz="3200">
                <a:latin typeface="华文中宋" panose="02010600040101010101" charset="-122"/>
                <a:ea typeface="华文中宋" panose="02010600040101010101" charset="-122"/>
                <a:cs typeface="华文中宋" panose="02010600040101010101" charset="-122"/>
                <a:sym typeface="+mn-ea"/>
              </a:rPr>
              <a:t>1</a:t>
            </a:r>
            <a:r>
              <a:rPr lang="zh-CN" altLang="en-US" sz="3200">
                <a:latin typeface="华文中宋" panose="02010600040101010101" charset="-122"/>
                <a:ea typeface="华文中宋" panose="02010600040101010101" charset="-122"/>
                <a:cs typeface="华文中宋" panose="02010600040101010101" charset="-122"/>
                <a:sym typeface="+mn-ea"/>
              </a:rPr>
              <a:t>、</a:t>
            </a:r>
            <a:r>
              <a:rPr lang="en-US" altLang="zh-CN" sz="3200">
                <a:latin typeface="华文中宋" panose="02010600040101010101" charset="-122"/>
                <a:ea typeface="华文中宋" panose="02010600040101010101" charset="-122"/>
                <a:cs typeface="华文中宋" panose="02010600040101010101" charset="-122"/>
                <a:sym typeface="+mn-ea"/>
              </a:rPr>
              <a:t>2</a:t>
            </a:r>
            <a:r>
              <a:rPr lang="zh-CN" altLang="en-US" sz="3200">
                <a:latin typeface="华文中宋" panose="02010600040101010101" charset="-122"/>
                <a:ea typeface="华文中宋" panose="02010600040101010101" charset="-122"/>
                <a:cs typeface="华文中宋" panose="02010600040101010101" charset="-122"/>
                <a:sym typeface="+mn-ea"/>
              </a:rPr>
              <a:t>段</a:t>
            </a:r>
            <a:r>
              <a:rPr lang="zh-CN" altLang="en-US" sz="3200">
                <a:latin typeface="华文中宋" panose="02010600040101010101" charset="-122"/>
                <a:ea typeface="华文中宋" panose="02010600040101010101" charset="-122"/>
                <a:cs typeface="华文中宋" panose="02010600040101010101" charset="-122"/>
              </a:rPr>
              <a:t>）：</a:t>
            </a:r>
            <a:r>
              <a:rPr lang="zh-CN" altLang="en-US" sz="3200" b="1">
                <a:latin typeface="华文中宋" panose="02010600040101010101" charset="-122"/>
                <a:ea typeface="华文中宋" panose="02010600040101010101" charset="-122"/>
                <a:cs typeface="华文中宋" panose="02010600040101010101" charset="-122"/>
              </a:rPr>
              <a:t>介绍人物</a:t>
            </a:r>
            <a:r>
              <a:rPr lang="zh-CN" altLang="en-US" sz="3200" b="1">
                <a:solidFill>
                  <a:srgbClr val="FF0000"/>
                </a:solidFill>
                <a:latin typeface="华文中宋" panose="02010600040101010101" charset="-122"/>
                <a:ea typeface="华文中宋" panose="02010600040101010101" charset="-122"/>
                <a:cs typeface="华文中宋" panose="02010600040101010101" charset="-122"/>
              </a:rPr>
              <a:t>姓名、外貌、住所、技能。</a:t>
            </a:r>
            <a:endParaRPr lang="zh-CN" altLang="en-US" sz="3200" b="1">
              <a:solidFill>
                <a:srgbClr val="FF0000"/>
              </a:solidFill>
              <a:latin typeface="华文中宋" panose="02010600040101010101" charset="-122"/>
              <a:ea typeface="华文中宋" panose="02010600040101010101" charset="-122"/>
              <a:cs typeface="华文中宋" panose="02010600040101010101" charset="-122"/>
            </a:endParaRPr>
          </a:p>
          <a:p>
            <a:pPr indent="457200" fontAlgn="auto">
              <a:lnSpc>
                <a:spcPct val="150000"/>
              </a:lnSpc>
            </a:pPr>
            <a:r>
              <a:rPr lang="zh-CN" altLang="en-US" sz="3200">
                <a:latin typeface="华文中宋" panose="02010600040101010101" charset="-122"/>
                <a:ea typeface="华文中宋" panose="02010600040101010101" charset="-122"/>
                <a:cs typeface="华文中宋" panose="02010600040101010101" charset="-122"/>
              </a:rPr>
              <a:t>第二部分（</a:t>
            </a:r>
            <a:r>
              <a:rPr lang="en-US" altLang="zh-CN" sz="3200">
                <a:latin typeface="华文中宋" panose="02010600040101010101" charset="-122"/>
                <a:ea typeface="华文中宋" panose="02010600040101010101" charset="-122"/>
                <a:cs typeface="华文中宋" panose="02010600040101010101" charset="-122"/>
                <a:sym typeface="+mn-ea"/>
              </a:rPr>
              <a:t>3</a:t>
            </a:r>
            <a:r>
              <a:rPr lang="zh-CN" altLang="en-US" sz="3200">
                <a:latin typeface="华文中宋" panose="02010600040101010101" charset="-122"/>
                <a:ea typeface="华文中宋" panose="02010600040101010101" charset="-122"/>
                <a:cs typeface="华文中宋" panose="02010600040101010101" charset="-122"/>
                <a:sym typeface="+mn-ea"/>
              </a:rPr>
              <a:t>段</a:t>
            </a:r>
            <a:r>
              <a:rPr lang="zh-CN" altLang="en-US" sz="3200">
                <a:latin typeface="华文中宋" panose="02010600040101010101" charset="-122"/>
                <a:ea typeface="华文中宋" panose="02010600040101010101" charset="-122"/>
                <a:cs typeface="华文中宋" panose="02010600040101010101" charset="-122"/>
              </a:rPr>
              <a:t>）：</a:t>
            </a:r>
            <a:r>
              <a:rPr lang="zh-CN" altLang="en-US" sz="3200" b="1">
                <a:latin typeface="华文中宋" panose="02010600040101010101" charset="-122"/>
                <a:ea typeface="华文中宋" panose="02010600040101010101" charset="-122"/>
                <a:cs typeface="华文中宋" panose="02010600040101010101" charset="-122"/>
              </a:rPr>
              <a:t>写</a:t>
            </a:r>
            <a:r>
              <a:rPr lang="zh-CN" altLang="en-US" sz="3200" b="1">
                <a:solidFill>
                  <a:srgbClr val="FF0000"/>
                </a:solidFill>
                <a:latin typeface="华文中宋" panose="02010600040101010101" charset="-122"/>
                <a:ea typeface="华文中宋" panose="02010600040101010101" charset="-122"/>
                <a:cs typeface="华文中宋" panose="02010600040101010101" charset="-122"/>
              </a:rPr>
              <a:t>郭橐驼种树</a:t>
            </a:r>
            <a:r>
              <a:rPr lang="zh-CN" altLang="en-US" sz="3200" b="1">
                <a:latin typeface="华文中宋" panose="02010600040101010101" charset="-122"/>
                <a:ea typeface="华文中宋" panose="02010600040101010101" charset="-122"/>
                <a:cs typeface="华文中宋" panose="02010600040101010101" charset="-122"/>
              </a:rPr>
              <a:t>和</a:t>
            </a:r>
            <a:r>
              <a:rPr lang="zh-CN" altLang="en-US" sz="3200" b="1">
                <a:solidFill>
                  <a:srgbClr val="FF0000"/>
                </a:solidFill>
                <a:latin typeface="华文中宋" panose="02010600040101010101" charset="-122"/>
                <a:ea typeface="华文中宋" panose="02010600040101010101" charset="-122"/>
                <a:cs typeface="华文中宋" panose="02010600040101010101" charset="-122"/>
              </a:rPr>
              <a:t>他人种树</a:t>
            </a:r>
            <a:r>
              <a:rPr lang="zh-CN" altLang="en-US" sz="3200" b="1">
                <a:latin typeface="华文中宋" panose="02010600040101010101" charset="-122"/>
                <a:ea typeface="华文中宋" panose="02010600040101010101" charset="-122"/>
                <a:cs typeface="华文中宋" panose="02010600040101010101" charset="-122"/>
              </a:rPr>
              <a:t>的</a:t>
            </a:r>
            <a:r>
              <a:rPr lang="zh-CN" altLang="en-US" sz="3200" b="1">
                <a:solidFill>
                  <a:srgbClr val="FF0000"/>
                </a:solidFill>
                <a:latin typeface="华文中宋" panose="02010600040101010101" charset="-122"/>
                <a:ea typeface="华文中宋" panose="02010600040101010101" charset="-122"/>
                <a:cs typeface="华文中宋" panose="02010600040101010101" charset="-122"/>
              </a:rPr>
              <a:t>不同之处</a:t>
            </a:r>
            <a:r>
              <a:rPr lang="zh-CN" altLang="en-US" sz="3200" b="1">
                <a:latin typeface="华文中宋" panose="02010600040101010101" charset="-122"/>
                <a:ea typeface="华文中宋" panose="02010600040101010101" charset="-122"/>
                <a:cs typeface="华文中宋" panose="02010600040101010101" charset="-122"/>
              </a:rPr>
              <a:t>。</a:t>
            </a:r>
            <a:endParaRPr lang="zh-CN" altLang="en-US" sz="3200" b="1">
              <a:latin typeface="华文中宋" panose="02010600040101010101" charset="-122"/>
              <a:ea typeface="华文中宋" panose="02010600040101010101" charset="-122"/>
              <a:cs typeface="华文中宋" panose="02010600040101010101" charset="-122"/>
            </a:endParaRPr>
          </a:p>
          <a:p>
            <a:pPr indent="457200" fontAlgn="auto">
              <a:lnSpc>
                <a:spcPct val="150000"/>
              </a:lnSpc>
            </a:pPr>
            <a:r>
              <a:rPr lang="zh-CN" altLang="en-US" sz="3200">
                <a:latin typeface="华文中宋" panose="02010600040101010101" charset="-122"/>
                <a:ea typeface="华文中宋" panose="02010600040101010101" charset="-122"/>
                <a:cs typeface="华文中宋" panose="02010600040101010101" charset="-122"/>
              </a:rPr>
              <a:t>第三部分（</a:t>
            </a:r>
            <a:r>
              <a:rPr lang="en-US" altLang="zh-CN" sz="3200">
                <a:latin typeface="华文中宋" panose="02010600040101010101" charset="-122"/>
                <a:ea typeface="华文中宋" panose="02010600040101010101" charset="-122"/>
                <a:cs typeface="华文中宋" panose="02010600040101010101" charset="-122"/>
                <a:sym typeface="+mn-ea"/>
              </a:rPr>
              <a:t>4</a:t>
            </a:r>
            <a:r>
              <a:rPr lang="zh-CN" altLang="en-US" sz="3200">
                <a:latin typeface="华文中宋" panose="02010600040101010101" charset="-122"/>
                <a:ea typeface="华文中宋" panose="02010600040101010101" charset="-122"/>
                <a:cs typeface="华文中宋" panose="02010600040101010101" charset="-122"/>
                <a:sym typeface="+mn-ea"/>
              </a:rPr>
              <a:t>、</a:t>
            </a:r>
            <a:r>
              <a:rPr lang="en-US" altLang="zh-CN" sz="3200">
                <a:latin typeface="华文中宋" panose="02010600040101010101" charset="-122"/>
                <a:ea typeface="华文中宋" panose="02010600040101010101" charset="-122"/>
                <a:cs typeface="华文中宋" panose="02010600040101010101" charset="-122"/>
                <a:sym typeface="+mn-ea"/>
              </a:rPr>
              <a:t>5</a:t>
            </a:r>
            <a:r>
              <a:rPr lang="zh-CN" altLang="en-US" sz="3200">
                <a:latin typeface="华文中宋" panose="02010600040101010101" charset="-122"/>
                <a:ea typeface="华文中宋" panose="02010600040101010101" charset="-122"/>
                <a:cs typeface="华文中宋" panose="02010600040101010101" charset="-122"/>
                <a:sym typeface="+mn-ea"/>
              </a:rPr>
              <a:t>段</a:t>
            </a:r>
            <a:r>
              <a:rPr lang="zh-CN" altLang="en-US" sz="3200">
                <a:latin typeface="华文中宋" panose="02010600040101010101" charset="-122"/>
                <a:ea typeface="华文中宋" panose="02010600040101010101" charset="-122"/>
                <a:cs typeface="华文中宋" panose="02010600040101010101" charset="-122"/>
              </a:rPr>
              <a:t>）：</a:t>
            </a:r>
            <a:r>
              <a:rPr lang="zh-CN" altLang="en-US" sz="3200" b="1">
                <a:latin typeface="华文中宋" panose="02010600040101010101" charset="-122"/>
                <a:ea typeface="华文中宋" panose="02010600040101010101" charset="-122"/>
                <a:cs typeface="华文中宋" panose="02010600040101010101" charset="-122"/>
              </a:rPr>
              <a:t>把话题</a:t>
            </a:r>
            <a:r>
              <a:rPr lang="zh-CN" altLang="en-US" sz="3200" b="1">
                <a:solidFill>
                  <a:srgbClr val="FF0000"/>
                </a:solidFill>
                <a:latin typeface="华文中宋" panose="02010600040101010101" charset="-122"/>
                <a:ea typeface="华文中宋" panose="02010600040101010101" charset="-122"/>
                <a:cs typeface="华文中宋" panose="02010600040101010101" charset="-122"/>
              </a:rPr>
              <a:t>从种树转移到政事</a:t>
            </a:r>
            <a:r>
              <a:rPr lang="zh-CN" altLang="en-US" sz="3200" b="1">
                <a:latin typeface="华文中宋" panose="02010600040101010101" charset="-122"/>
                <a:ea typeface="华文中宋" panose="02010600040101010101" charset="-122"/>
                <a:cs typeface="华文中宋" panose="02010600040101010101" charset="-122"/>
              </a:rPr>
              <a:t>上来。</a:t>
            </a:r>
            <a:endParaRPr lang="zh-CN" altLang="en-US" sz="3200" b="1">
              <a:latin typeface="华文中宋" panose="02010600040101010101" charset="-122"/>
              <a:ea typeface="华文中宋" panose="02010600040101010101" charset="-122"/>
              <a:cs typeface="华文中宋" panose="02010600040101010101" charset="-122"/>
            </a:endParaRPr>
          </a:p>
        </p:txBody>
      </p:sp>
      <p:cxnSp>
        <p:nvCxnSpPr>
          <p:cNvPr id="3" name="直接连接符 2" title=""/>
          <p:cNvCxnSpPr/>
          <p:nvPr>
            <p:custDataLst>
              <p:tags r:id="rId4"/>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文本框 11" title=""/>
          <p:cNvSpPr txBox="1"/>
          <p:nvPr>
            <p:custDataLst>
              <p:tags r:id="rId5"/>
            </p:custDataLst>
          </p:nvPr>
        </p:nvSpPr>
        <p:spPr>
          <a:xfrm>
            <a:off x="1036955" y="154305"/>
            <a:ext cx="1910080" cy="521970"/>
          </a:xfrm>
          <a:prstGeom prst="rect">
            <a:avLst/>
          </a:prstGeom>
          <a:noFill/>
        </p:spPr>
        <p:txBody>
          <a:bodyPr wrap="square" rtlCol="0">
            <a:spAutoFit/>
          </a:bodyPr>
          <a:lstStyle/>
          <a:p>
            <a:pPr algn="ctr"/>
            <a:r>
              <a:rPr lang="zh-CN" altLang="en-US" sz="2800" b="1">
                <a:solidFill>
                  <a:srgbClr val="002060"/>
                </a:solidFill>
                <a:latin typeface="华文中宋" panose="02010600040101010101" charset="-122"/>
                <a:ea typeface="华文中宋" panose="02010600040101010101" charset="-122"/>
                <a:sym typeface="+mn-ea"/>
              </a:rPr>
              <a:t>文章结构</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13" name="组合 12" title=""/>
          <p:cNvGrpSpPr/>
          <p:nvPr>
            <p:custDataLst>
              <p:tags r:id="rId6"/>
            </p:custDataLst>
          </p:nvPr>
        </p:nvGrpSpPr>
        <p:grpSpPr>
          <a:xfrm>
            <a:off x="255905" y="279400"/>
            <a:ext cx="562610" cy="513080"/>
            <a:chOff x="2121873" y="1511588"/>
            <a:chExt cx="445481" cy="469613"/>
          </a:xfrm>
        </p:grpSpPr>
        <p:sp>
          <p:nvSpPr>
            <p:cNvPr id="14" name="矩形 13"/>
            <p:cNvSpPr/>
            <p:nvPr>
              <p:custDataLst>
                <p:tags r:id="rId7"/>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8"/>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cxnSp>
        <p:nvCxnSpPr>
          <p:cNvPr id="3" name="直接连接符 2" title=""/>
          <p:cNvCxnSpPr/>
          <p:nvPr>
            <p:custDataLst>
              <p:tags r:id="rId3"/>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文本框 11" title=""/>
          <p:cNvSpPr txBox="1"/>
          <p:nvPr>
            <p:custDataLst>
              <p:tags r:id="rId4"/>
            </p:custDataLst>
          </p:nvPr>
        </p:nvSpPr>
        <p:spPr>
          <a:xfrm>
            <a:off x="1036955" y="154305"/>
            <a:ext cx="1910080" cy="521970"/>
          </a:xfrm>
          <a:prstGeom prst="rect">
            <a:avLst/>
          </a:prstGeom>
          <a:noFill/>
        </p:spPr>
        <p:txBody>
          <a:bodyPr wrap="square" rtlCol="0">
            <a:spAutoFit/>
          </a:bodyPr>
          <a:lstStyle/>
          <a:p>
            <a:pPr algn="ctr"/>
            <a:r>
              <a:rPr lang="zh-CN" altLang="en-US" sz="2800" b="1">
                <a:solidFill>
                  <a:srgbClr val="002060"/>
                </a:solidFill>
                <a:latin typeface="华文中宋" panose="02010600040101010101" charset="-122"/>
                <a:ea typeface="华文中宋" panose="02010600040101010101" charset="-122"/>
                <a:sym typeface="+mn-ea"/>
              </a:rPr>
              <a:t>合作探究</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13" name="组合 12" title=""/>
          <p:cNvGrpSpPr/>
          <p:nvPr>
            <p:custDataLst>
              <p:tags r:id="rId5"/>
            </p:custDataLst>
          </p:nvPr>
        </p:nvGrpSpPr>
        <p:grpSpPr>
          <a:xfrm>
            <a:off x="255905" y="279400"/>
            <a:ext cx="562610" cy="513080"/>
            <a:chOff x="2121873" y="1511588"/>
            <a:chExt cx="445481" cy="469613"/>
          </a:xfrm>
        </p:grpSpPr>
        <p:sp>
          <p:nvSpPr>
            <p:cNvPr id="14" name="矩形 13"/>
            <p:cNvSpPr/>
            <p:nvPr>
              <p:custDataLst>
                <p:tags r:id="rId6"/>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7"/>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39966" name="矩形 432157" title=""/>
          <p:cNvSpPr/>
          <p:nvPr>
            <p:custDataLst>
              <p:tags r:id="rId8"/>
            </p:custDataLst>
          </p:nvPr>
        </p:nvSpPr>
        <p:spPr>
          <a:xfrm>
            <a:off x="2236153" y="843280"/>
            <a:ext cx="8310880" cy="706755"/>
          </a:xfrm>
          <a:prstGeom prst="rect">
            <a:avLst/>
          </a:prstGeom>
          <a:noFill/>
          <a:ln w="9525">
            <a:noFill/>
          </a:ln>
        </p:spPr>
        <p:txBody>
          <a:bodyPr wrap="none">
            <a:spAutoFit/>
          </a:bodyPr>
          <a:lstStyle/>
          <a:p>
            <a:pPr eaLnBrk="1" hangingPunct="1"/>
            <a:r>
              <a:rPr lang="zh-CN" altLang="en-US" sz="40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“养树”和“养人”有何相通之处？</a:t>
            </a:r>
            <a:endParaRPr lang="zh-CN" altLang="en-US" sz="40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5" name="文本框 4" title=""/>
          <p:cNvSpPr txBox="1"/>
          <p:nvPr>
            <p:custDataLst>
              <p:tags r:id="rId9"/>
            </p:custDataLst>
          </p:nvPr>
        </p:nvSpPr>
        <p:spPr>
          <a:xfrm>
            <a:off x="1612265" y="2860040"/>
            <a:ext cx="2513330" cy="506730"/>
          </a:xfrm>
          <a:prstGeom prst="rect">
            <a:avLst/>
          </a:prstGeom>
          <a:noFill/>
          <a:ln w="9525">
            <a:noFill/>
          </a:ln>
        </p:spPr>
        <p:txBody>
          <a:bodyPr wrap="square">
            <a:spAutoFit/>
          </a:bodyPr>
          <a:lstStyle/>
          <a:p>
            <a:pPr eaLnBrk="1" hangingPunct="1">
              <a:lnSpc>
                <a:spcPct val="90000"/>
              </a:lnSpc>
              <a:spcBef>
                <a:spcPct val="50000"/>
              </a:spcBef>
            </a:pPr>
            <a:r>
              <a:rPr lang="zh-CN" altLang="en-US" sz="3000" b="1">
                <a:latin typeface="华文中宋" panose="02010600040101010101" charset="-122"/>
                <a:ea typeface="华文中宋" panose="02010600040101010101" charset="-122"/>
                <a:cs typeface="华文中宋" panose="02010600040101010101" charset="-122"/>
              </a:rPr>
              <a:t>旦视而暮抚</a:t>
            </a:r>
            <a:r>
              <a:rPr lang="zh-CN" altLang="en-US" sz="3000">
                <a:latin typeface="华文中宋" panose="02010600040101010101" charset="-122"/>
                <a:ea typeface="华文中宋" panose="02010600040101010101" charset="-122"/>
                <a:cs typeface="华文中宋" panose="02010600040101010101" charset="-122"/>
              </a:rPr>
              <a:t> </a:t>
            </a:r>
            <a:endParaRPr lang="zh-CN" altLang="en-US" sz="3000">
              <a:latin typeface="华文中宋" panose="02010600040101010101" charset="-122"/>
              <a:ea typeface="华文中宋" panose="02010600040101010101" charset="-122"/>
              <a:cs typeface="华文中宋" panose="02010600040101010101" charset="-122"/>
            </a:endParaRPr>
          </a:p>
        </p:txBody>
      </p:sp>
      <p:sp>
        <p:nvSpPr>
          <p:cNvPr id="6" name="文本框 5" title=""/>
          <p:cNvSpPr txBox="1"/>
          <p:nvPr>
            <p:custDataLst>
              <p:tags r:id="rId10"/>
            </p:custDataLst>
          </p:nvPr>
        </p:nvSpPr>
        <p:spPr>
          <a:xfrm>
            <a:off x="1612265" y="3422015"/>
            <a:ext cx="2513330" cy="506730"/>
          </a:xfrm>
          <a:prstGeom prst="rect">
            <a:avLst/>
          </a:prstGeom>
          <a:noFill/>
          <a:ln w="9525">
            <a:noFill/>
          </a:ln>
        </p:spPr>
        <p:txBody>
          <a:bodyPr wrap="square">
            <a:spAutoFit/>
          </a:bodyPr>
          <a:lstStyle/>
          <a:p>
            <a:pPr eaLnBrk="1" hangingPunct="1">
              <a:lnSpc>
                <a:spcPct val="90000"/>
              </a:lnSpc>
              <a:spcBef>
                <a:spcPct val="50000"/>
              </a:spcBef>
            </a:pPr>
            <a:r>
              <a:rPr lang="zh-CN" altLang="en-US" sz="3000" b="1">
                <a:latin typeface="华文中宋" panose="02010600040101010101" charset="-122"/>
                <a:ea typeface="华文中宋" panose="02010600040101010101" charset="-122"/>
                <a:cs typeface="华文中宋" panose="02010600040101010101" charset="-122"/>
              </a:rPr>
              <a:t>已去而复顾</a:t>
            </a:r>
            <a:r>
              <a:rPr lang="zh-CN" altLang="en-US" sz="3000">
                <a:latin typeface="华文中宋" panose="02010600040101010101" charset="-122"/>
                <a:ea typeface="华文中宋" panose="02010600040101010101" charset="-122"/>
                <a:cs typeface="华文中宋" panose="02010600040101010101" charset="-122"/>
              </a:rPr>
              <a:t> </a:t>
            </a:r>
            <a:endParaRPr lang="zh-CN" altLang="en-US" sz="3000">
              <a:latin typeface="华文中宋" panose="02010600040101010101" charset="-122"/>
              <a:ea typeface="华文中宋" panose="02010600040101010101" charset="-122"/>
              <a:cs typeface="华文中宋" panose="02010600040101010101" charset="-122"/>
            </a:endParaRPr>
          </a:p>
        </p:txBody>
      </p:sp>
      <p:sp>
        <p:nvSpPr>
          <p:cNvPr id="7" name="文本框 6" title=""/>
          <p:cNvSpPr txBox="1"/>
          <p:nvPr>
            <p:custDataLst>
              <p:tags r:id="rId11"/>
            </p:custDataLst>
          </p:nvPr>
        </p:nvSpPr>
        <p:spPr>
          <a:xfrm>
            <a:off x="1612265" y="3983990"/>
            <a:ext cx="2513330" cy="506730"/>
          </a:xfrm>
          <a:prstGeom prst="rect">
            <a:avLst/>
          </a:prstGeom>
          <a:noFill/>
          <a:ln w="9525">
            <a:noFill/>
          </a:ln>
        </p:spPr>
        <p:txBody>
          <a:bodyPr wrap="square">
            <a:spAutoFit/>
          </a:bodyPr>
          <a:lstStyle/>
          <a:p>
            <a:pPr eaLnBrk="1" hangingPunct="1">
              <a:lnSpc>
                <a:spcPct val="90000"/>
              </a:lnSpc>
              <a:spcBef>
                <a:spcPct val="50000"/>
              </a:spcBef>
            </a:pPr>
            <a:r>
              <a:rPr lang="zh-CN" altLang="en-US" sz="3000" b="1">
                <a:latin typeface="华文中宋" panose="02010600040101010101" charset="-122"/>
                <a:ea typeface="华文中宋" panose="02010600040101010101" charset="-122"/>
              </a:rPr>
              <a:t>爪其肤以验</a:t>
            </a:r>
            <a:endParaRPr lang="zh-CN" altLang="en-US" sz="3000" b="1">
              <a:latin typeface="华文中宋" panose="02010600040101010101" charset="-122"/>
              <a:ea typeface="华文中宋" panose="02010600040101010101" charset="-122"/>
            </a:endParaRPr>
          </a:p>
        </p:txBody>
      </p:sp>
      <p:sp>
        <p:nvSpPr>
          <p:cNvPr id="8" name="文本框 7" title=""/>
          <p:cNvSpPr txBox="1"/>
          <p:nvPr>
            <p:custDataLst>
              <p:tags r:id="rId12"/>
            </p:custDataLst>
          </p:nvPr>
        </p:nvSpPr>
        <p:spPr>
          <a:xfrm>
            <a:off x="1612265" y="4545965"/>
            <a:ext cx="2513330" cy="506730"/>
          </a:xfrm>
          <a:prstGeom prst="rect">
            <a:avLst/>
          </a:prstGeom>
          <a:noFill/>
          <a:ln w="9525">
            <a:noFill/>
          </a:ln>
        </p:spPr>
        <p:txBody>
          <a:bodyPr wrap="square">
            <a:spAutoFit/>
          </a:bodyPr>
          <a:lstStyle/>
          <a:p>
            <a:pPr eaLnBrk="1" hangingPunct="1">
              <a:lnSpc>
                <a:spcPct val="90000"/>
              </a:lnSpc>
              <a:spcBef>
                <a:spcPct val="50000"/>
              </a:spcBef>
            </a:pPr>
            <a:r>
              <a:rPr lang="zh-CN" altLang="en-US" sz="3000" b="1">
                <a:latin typeface="华文中宋" panose="02010600040101010101" charset="-122"/>
                <a:ea typeface="华文中宋" panose="02010600040101010101" charset="-122"/>
                <a:cs typeface="华文中宋" panose="02010600040101010101" charset="-122"/>
              </a:rPr>
              <a:t>摇其本以观</a:t>
            </a:r>
            <a:r>
              <a:rPr lang="zh-CN" altLang="en-US" sz="3000">
                <a:latin typeface="华文中宋" panose="02010600040101010101" charset="-122"/>
                <a:ea typeface="华文中宋" panose="02010600040101010101" charset="-122"/>
                <a:cs typeface="华文中宋" panose="02010600040101010101" charset="-122"/>
              </a:rPr>
              <a:t> </a:t>
            </a:r>
            <a:endParaRPr lang="zh-CN" altLang="en-US" sz="3000">
              <a:latin typeface="华文中宋" panose="02010600040101010101" charset="-122"/>
              <a:ea typeface="华文中宋" panose="02010600040101010101" charset="-122"/>
              <a:cs typeface="华文中宋" panose="02010600040101010101" charset="-122"/>
            </a:endParaRPr>
          </a:p>
        </p:txBody>
      </p:sp>
      <p:sp>
        <p:nvSpPr>
          <p:cNvPr id="9" name="文本框 8" title=""/>
          <p:cNvSpPr txBox="1"/>
          <p:nvPr>
            <p:custDataLst>
              <p:tags r:id="rId13"/>
            </p:custDataLst>
          </p:nvPr>
        </p:nvSpPr>
        <p:spPr>
          <a:xfrm>
            <a:off x="8244840" y="2810193"/>
            <a:ext cx="2438400" cy="506730"/>
          </a:xfrm>
          <a:prstGeom prst="rect">
            <a:avLst/>
          </a:prstGeom>
          <a:noFill/>
          <a:ln w="9525">
            <a:noFill/>
          </a:ln>
        </p:spPr>
        <p:txBody>
          <a:bodyPr>
            <a:spAutoFit/>
          </a:bodyPr>
          <a:lstStyle/>
          <a:p>
            <a:pPr eaLnBrk="1" hangingPunct="1">
              <a:lnSpc>
                <a:spcPct val="90000"/>
              </a:lnSpc>
              <a:spcBef>
                <a:spcPct val="50000"/>
              </a:spcBef>
            </a:pPr>
            <a:r>
              <a:rPr lang="zh-CN" altLang="en-US" sz="3000" b="1">
                <a:solidFill>
                  <a:srgbClr val="000099"/>
                </a:solidFill>
                <a:latin typeface="华文中宋" panose="02010600040101010101" charset="-122"/>
                <a:ea typeface="华文中宋" panose="02010600040101010101" charset="-122"/>
                <a:cs typeface="华文中宋" panose="02010600040101010101" charset="-122"/>
              </a:rPr>
              <a:t>勖尔植 </a:t>
            </a:r>
            <a:endParaRPr lang="zh-CN" altLang="en-US" sz="3000" b="1">
              <a:solidFill>
                <a:srgbClr val="000099"/>
              </a:solidFill>
              <a:latin typeface="华文中宋" panose="02010600040101010101" charset="-122"/>
              <a:ea typeface="华文中宋" panose="02010600040101010101" charset="-122"/>
              <a:cs typeface="华文中宋" panose="02010600040101010101" charset="-122"/>
            </a:endParaRPr>
          </a:p>
        </p:txBody>
      </p:sp>
      <p:sp>
        <p:nvSpPr>
          <p:cNvPr id="10" name="文本框 9" title=""/>
          <p:cNvSpPr txBox="1"/>
          <p:nvPr>
            <p:custDataLst>
              <p:tags r:id="rId14"/>
            </p:custDataLst>
          </p:nvPr>
        </p:nvSpPr>
        <p:spPr>
          <a:xfrm>
            <a:off x="8244840" y="3287078"/>
            <a:ext cx="2032000" cy="506730"/>
          </a:xfrm>
          <a:prstGeom prst="rect">
            <a:avLst/>
          </a:prstGeom>
          <a:noFill/>
          <a:ln w="9525">
            <a:noFill/>
          </a:ln>
        </p:spPr>
        <p:txBody>
          <a:bodyPr>
            <a:spAutoFit/>
          </a:bodyPr>
          <a:lstStyle/>
          <a:p>
            <a:pPr eaLnBrk="1" hangingPunct="1">
              <a:lnSpc>
                <a:spcPct val="90000"/>
              </a:lnSpc>
              <a:spcBef>
                <a:spcPct val="50000"/>
              </a:spcBef>
            </a:pPr>
            <a:r>
              <a:rPr lang="zh-CN" altLang="en-US" sz="3000" b="1">
                <a:solidFill>
                  <a:srgbClr val="000099"/>
                </a:solidFill>
                <a:latin typeface="华文中宋" panose="02010600040101010101" charset="-122"/>
                <a:ea typeface="华文中宋" panose="02010600040101010101" charset="-122"/>
                <a:cs typeface="华文中宋" panose="02010600040101010101" charset="-122"/>
              </a:rPr>
              <a:t>督尔获 </a:t>
            </a:r>
            <a:endParaRPr lang="zh-CN" altLang="en-US" sz="3000" b="1">
              <a:solidFill>
                <a:srgbClr val="000099"/>
              </a:solidFill>
              <a:latin typeface="华文中宋" panose="02010600040101010101" charset="-122"/>
              <a:ea typeface="华文中宋" panose="02010600040101010101" charset="-122"/>
              <a:cs typeface="华文中宋" panose="02010600040101010101" charset="-122"/>
            </a:endParaRPr>
          </a:p>
        </p:txBody>
      </p:sp>
      <p:sp>
        <p:nvSpPr>
          <p:cNvPr id="11" name="文本框 10" title=""/>
          <p:cNvSpPr txBox="1"/>
          <p:nvPr>
            <p:custDataLst>
              <p:tags r:id="rId15"/>
            </p:custDataLst>
          </p:nvPr>
        </p:nvSpPr>
        <p:spPr>
          <a:xfrm>
            <a:off x="8244840" y="3763963"/>
            <a:ext cx="3048000" cy="506730"/>
          </a:xfrm>
          <a:prstGeom prst="rect">
            <a:avLst/>
          </a:prstGeom>
          <a:noFill/>
          <a:ln w="9525">
            <a:noFill/>
          </a:ln>
        </p:spPr>
        <p:txBody>
          <a:bodyPr>
            <a:spAutoFit/>
          </a:bodyPr>
          <a:lstStyle/>
          <a:p>
            <a:pPr eaLnBrk="1" hangingPunct="1">
              <a:lnSpc>
                <a:spcPct val="90000"/>
              </a:lnSpc>
              <a:spcBef>
                <a:spcPct val="50000"/>
              </a:spcBef>
            </a:pPr>
            <a:r>
              <a:rPr lang="zh-CN" altLang="en-US" sz="3000" b="1">
                <a:solidFill>
                  <a:srgbClr val="000099"/>
                </a:solidFill>
                <a:latin typeface="华文中宋" panose="02010600040101010101" charset="-122"/>
                <a:ea typeface="华文中宋" panose="02010600040101010101" charset="-122"/>
                <a:cs typeface="华文中宋" panose="02010600040101010101" charset="-122"/>
              </a:rPr>
              <a:t>早缫而绪 </a:t>
            </a:r>
            <a:endParaRPr lang="zh-CN" altLang="en-US" sz="3000" b="1">
              <a:solidFill>
                <a:srgbClr val="000099"/>
              </a:solidFill>
              <a:latin typeface="华文中宋" panose="02010600040101010101" charset="-122"/>
              <a:ea typeface="华文中宋" panose="02010600040101010101" charset="-122"/>
              <a:cs typeface="华文中宋" panose="02010600040101010101" charset="-122"/>
            </a:endParaRPr>
          </a:p>
        </p:txBody>
      </p:sp>
      <p:sp>
        <p:nvSpPr>
          <p:cNvPr id="16" name="文本框 15" title=""/>
          <p:cNvSpPr txBox="1"/>
          <p:nvPr>
            <p:custDataLst>
              <p:tags r:id="rId16"/>
            </p:custDataLst>
          </p:nvPr>
        </p:nvSpPr>
        <p:spPr>
          <a:xfrm>
            <a:off x="8244840" y="4240848"/>
            <a:ext cx="2438400" cy="506730"/>
          </a:xfrm>
          <a:prstGeom prst="rect">
            <a:avLst/>
          </a:prstGeom>
          <a:noFill/>
          <a:ln w="9525">
            <a:noFill/>
          </a:ln>
        </p:spPr>
        <p:txBody>
          <a:bodyPr>
            <a:spAutoFit/>
          </a:bodyPr>
          <a:lstStyle/>
          <a:p>
            <a:pPr eaLnBrk="1" hangingPunct="1">
              <a:lnSpc>
                <a:spcPct val="90000"/>
              </a:lnSpc>
              <a:spcBef>
                <a:spcPct val="50000"/>
              </a:spcBef>
            </a:pPr>
            <a:r>
              <a:rPr lang="zh-CN" altLang="en-US" sz="3000" b="1">
                <a:solidFill>
                  <a:srgbClr val="000099"/>
                </a:solidFill>
                <a:latin typeface="华文中宋" panose="02010600040101010101" charset="-122"/>
                <a:ea typeface="华文中宋" panose="02010600040101010101" charset="-122"/>
                <a:cs typeface="华文中宋" panose="02010600040101010101" charset="-122"/>
              </a:rPr>
              <a:t>早织而缕</a:t>
            </a:r>
            <a:r>
              <a:rPr lang="zh-CN" altLang="en-US" sz="3000">
                <a:latin typeface="华文中宋" panose="02010600040101010101" charset="-122"/>
                <a:ea typeface="华文中宋" panose="02010600040101010101" charset="-122"/>
                <a:cs typeface="华文中宋" panose="02010600040101010101" charset="-122"/>
              </a:rPr>
              <a:t> </a:t>
            </a:r>
            <a:endParaRPr lang="zh-CN" altLang="en-US" sz="3000">
              <a:latin typeface="华文中宋" panose="02010600040101010101" charset="-122"/>
              <a:ea typeface="华文中宋" panose="02010600040101010101" charset="-122"/>
              <a:cs typeface="华文中宋" panose="02010600040101010101" charset="-122"/>
            </a:endParaRPr>
          </a:p>
        </p:txBody>
      </p:sp>
      <p:sp>
        <p:nvSpPr>
          <p:cNvPr id="17" name="文本框 16" title=""/>
          <p:cNvSpPr txBox="1"/>
          <p:nvPr>
            <p:custDataLst>
              <p:tags r:id="rId17"/>
            </p:custDataLst>
          </p:nvPr>
        </p:nvSpPr>
        <p:spPr>
          <a:xfrm>
            <a:off x="8244840" y="4717733"/>
            <a:ext cx="3048000" cy="506730"/>
          </a:xfrm>
          <a:prstGeom prst="rect">
            <a:avLst/>
          </a:prstGeom>
          <a:noFill/>
          <a:ln w="9525">
            <a:noFill/>
          </a:ln>
        </p:spPr>
        <p:txBody>
          <a:bodyPr>
            <a:spAutoFit/>
          </a:bodyPr>
          <a:lstStyle/>
          <a:p>
            <a:pPr eaLnBrk="1" hangingPunct="1">
              <a:lnSpc>
                <a:spcPct val="90000"/>
              </a:lnSpc>
              <a:spcBef>
                <a:spcPct val="50000"/>
              </a:spcBef>
            </a:pPr>
            <a:r>
              <a:rPr lang="zh-CN" altLang="en-US" sz="3000" b="1">
                <a:solidFill>
                  <a:srgbClr val="000099"/>
                </a:solidFill>
                <a:latin typeface="华文中宋" panose="02010600040101010101" charset="-122"/>
                <a:ea typeface="华文中宋" panose="02010600040101010101" charset="-122"/>
                <a:cs typeface="华文中宋" panose="02010600040101010101" charset="-122"/>
              </a:rPr>
              <a:t>字而幼孩 </a:t>
            </a:r>
            <a:endParaRPr lang="zh-CN" altLang="en-US" sz="3000" b="1">
              <a:solidFill>
                <a:srgbClr val="000099"/>
              </a:solidFill>
              <a:latin typeface="华文中宋" panose="02010600040101010101" charset="-122"/>
              <a:ea typeface="华文中宋" panose="02010600040101010101" charset="-122"/>
              <a:cs typeface="华文中宋" panose="02010600040101010101" charset="-122"/>
            </a:endParaRPr>
          </a:p>
        </p:txBody>
      </p:sp>
      <p:sp>
        <p:nvSpPr>
          <p:cNvPr id="18" name="文本框 17" title=""/>
          <p:cNvSpPr txBox="1"/>
          <p:nvPr>
            <p:custDataLst>
              <p:tags r:id="rId18"/>
            </p:custDataLst>
          </p:nvPr>
        </p:nvSpPr>
        <p:spPr>
          <a:xfrm>
            <a:off x="8244840" y="5194618"/>
            <a:ext cx="2743200" cy="506730"/>
          </a:xfrm>
          <a:prstGeom prst="rect">
            <a:avLst/>
          </a:prstGeom>
          <a:noFill/>
          <a:ln w="9525">
            <a:noFill/>
          </a:ln>
        </p:spPr>
        <p:txBody>
          <a:bodyPr>
            <a:spAutoFit/>
          </a:bodyPr>
          <a:lstStyle/>
          <a:p>
            <a:pPr eaLnBrk="1" hangingPunct="1">
              <a:lnSpc>
                <a:spcPct val="90000"/>
              </a:lnSpc>
              <a:spcBef>
                <a:spcPct val="50000"/>
              </a:spcBef>
            </a:pPr>
            <a:r>
              <a:rPr lang="zh-CN" altLang="en-US" sz="3000" b="1">
                <a:solidFill>
                  <a:srgbClr val="000099"/>
                </a:solidFill>
                <a:latin typeface="华文中宋" panose="02010600040101010101" charset="-122"/>
                <a:ea typeface="华文中宋" panose="02010600040101010101" charset="-122"/>
                <a:cs typeface="华文中宋" panose="02010600040101010101" charset="-122"/>
              </a:rPr>
              <a:t>遂而鸡豚 </a:t>
            </a:r>
            <a:endParaRPr lang="zh-CN" altLang="en-US" sz="3000" b="1">
              <a:solidFill>
                <a:srgbClr val="000099"/>
              </a:solidFill>
              <a:latin typeface="华文中宋" panose="02010600040101010101" charset="-122"/>
              <a:ea typeface="华文中宋" panose="02010600040101010101" charset="-122"/>
              <a:cs typeface="华文中宋" panose="02010600040101010101" charset="-122"/>
            </a:endParaRPr>
          </a:p>
        </p:txBody>
      </p:sp>
      <p:sp>
        <p:nvSpPr>
          <p:cNvPr id="19" name="文本框 18" title=""/>
          <p:cNvSpPr txBox="1"/>
          <p:nvPr>
            <p:custDataLst>
              <p:tags r:id="rId19"/>
            </p:custDataLst>
          </p:nvPr>
        </p:nvSpPr>
        <p:spPr>
          <a:xfrm>
            <a:off x="8244840" y="2329498"/>
            <a:ext cx="1727200" cy="506730"/>
          </a:xfrm>
          <a:prstGeom prst="rect">
            <a:avLst/>
          </a:prstGeom>
          <a:noFill/>
          <a:ln w="9525">
            <a:noFill/>
          </a:ln>
        </p:spPr>
        <p:txBody>
          <a:bodyPr>
            <a:spAutoFit/>
          </a:bodyPr>
          <a:lstStyle/>
          <a:p>
            <a:pPr eaLnBrk="1" hangingPunct="1">
              <a:lnSpc>
                <a:spcPct val="90000"/>
              </a:lnSpc>
              <a:spcBef>
                <a:spcPct val="50000"/>
              </a:spcBef>
            </a:pPr>
            <a:r>
              <a:rPr lang="zh-CN" altLang="en-US" sz="3000" b="1">
                <a:solidFill>
                  <a:srgbClr val="000099"/>
                </a:solidFill>
                <a:latin typeface="华文中宋" panose="02010600040101010101" charset="-122"/>
                <a:ea typeface="华文中宋" panose="02010600040101010101" charset="-122"/>
              </a:rPr>
              <a:t>促尔耕</a:t>
            </a:r>
            <a:endParaRPr lang="zh-CN" altLang="en-US" sz="3000" b="1">
              <a:solidFill>
                <a:srgbClr val="000099"/>
              </a:solidFill>
              <a:latin typeface="华文中宋" panose="02010600040101010101" charset="-122"/>
              <a:ea typeface="华文中宋" panose="02010600040101010101" charset="-122"/>
            </a:endParaRPr>
          </a:p>
        </p:txBody>
      </p:sp>
      <p:sp>
        <p:nvSpPr>
          <p:cNvPr id="432142" name="文本框 29709" title=""/>
          <p:cNvSpPr txBox="1"/>
          <p:nvPr>
            <p:custDataLst>
              <p:tags r:id="rId20"/>
            </p:custDataLst>
          </p:nvPr>
        </p:nvSpPr>
        <p:spPr>
          <a:xfrm>
            <a:off x="4796790" y="2654300"/>
            <a:ext cx="2310130" cy="2602230"/>
          </a:xfrm>
          <a:prstGeom prst="rect">
            <a:avLst/>
          </a:prstGeom>
          <a:solidFill>
            <a:srgbClr val="FFFF00"/>
          </a:solidFill>
          <a:ln w="28575" cap="flat" cmpd="sng">
            <a:solidFill>
              <a:schemeClr val="bg1"/>
            </a:solidFill>
            <a:prstDash val="solid"/>
            <a:miter/>
            <a:headEnd type="none" w="med" len="med"/>
            <a:tailEnd type="none" w="med" len="med"/>
          </a:ln>
        </p:spPr>
        <p:txBody>
          <a:bodyPr wrap="square">
            <a:spAutoFit/>
          </a:bodyPr>
          <a:lstStyle/>
          <a:p>
            <a:pPr eaLnBrk="1" hangingPunct="1">
              <a:lnSpc>
                <a:spcPct val="90000"/>
              </a:lnSpc>
              <a:spcBef>
                <a:spcPct val="50000"/>
              </a:spcBef>
            </a:pPr>
            <a:r>
              <a:rPr lang="zh-CN" altLang="en-US" sz="3200" b="1">
                <a:latin typeface="华文中宋" panose="02010600040101010101" charset="-122"/>
                <a:ea typeface="华文中宋" panose="02010600040101010101" charset="-122"/>
              </a:rPr>
              <a:t>虽曰爱之，</a:t>
            </a:r>
            <a:endParaRPr lang="zh-CN" altLang="en-US" sz="3200" b="1">
              <a:latin typeface="华文中宋" panose="02010600040101010101" charset="-122"/>
              <a:ea typeface="华文中宋" panose="02010600040101010101" charset="-122"/>
            </a:endParaRPr>
          </a:p>
          <a:p>
            <a:pPr eaLnBrk="1" hangingPunct="1">
              <a:lnSpc>
                <a:spcPct val="90000"/>
              </a:lnSpc>
              <a:spcBef>
                <a:spcPct val="50000"/>
              </a:spcBef>
            </a:pPr>
            <a:r>
              <a:rPr lang="zh-CN" altLang="en-US" sz="3200" b="1">
                <a:latin typeface="华文中宋" panose="02010600040101010101" charset="-122"/>
                <a:ea typeface="华文中宋" panose="02010600040101010101" charset="-122"/>
              </a:rPr>
              <a:t>其实害之；</a:t>
            </a:r>
            <a:endParaRPr lang="zh-CN" altLang="en-US" sz="3200" b="1">
              <a:latin typeface="华文中宋" panose="02010600040101010101" charset="-122"/>
              <a:ea typeface="华文中宋" panose="02010600040101010101" charset="-122"/>
            </a:endParaRPr>
          </a:p>
          <a:p>
            <a:pPr eaLnBrk="1" hangingPunct="1">
              <a:lnSpc>
                <a:spcPct val="90000"/>
              </a:lnSpc>
              <a:spcBef>
                <a:spcPct val="50000"/>
              </a:spcBef>
            </a:pPr>
            <a:r>
              <a:rPr lang="zh-CN" altLang="en-US" sz="3200" b="1">
                <a:latin typeface="华文中宋" panose="02010600040101010101" charset="-122"/>
                <a:ea typeface="华文中宋" panose="02010600040101010101" charset="-122"/>
              </a:rPr>
              <a:t>虽曰忧之，</a:t>
            </a:r>
            <a:endParaRPr lang="zh-CN" altLang="en-US" sz="3200" b="1">
              <a:latin typeface="华文中宋" panose="02010600040101010101" charset="-122"/>
              <a:ea typeface="华文中宋" panose="02010600040101010101" charset="-122"/>
            </a:endParaRPr>
          </a:p>
          <a:p>
            <a:pPr eaLnBrk="1" hangingPunct="1">
              <a:lnSpc>
                <a:spcPct val="90000"/>
              </a:lnSpc>
              <a:spcBef>
                <a:spcPct val="50000"/>
              </a:spcBef>
            </a:pPr>
            <a:r>
              <a:rPr lang="zh-CN" altLang="en-US" sz="3200" b="1">
                <a:latin typeface="华文中宋" panose="02010600040101010101" charset="-122"/>
                <a:ea typeface="华文中宋" panose="02010600040101010101" charset="-122"/>
              </a:rPr>
              <a:t>其实仇之。</a:t>
            </a:r>
            <a:endParaRPr lang="zh-CN" altLang="en-US" sz="3200" b="1">
              <a:latin typeface="华文中宋" panose="02010600040101010101" charset="-122"/>
              <a:ea typeface="华文中宋" panose="02010600040101010101" charset="-122"/>
            </a:endParaRPr>
          </a:p>
        </p:txBody>
      </p:sp>
      <p:sp>
        <p:nvSpPr>
          <p:cNvPr id="29711" name="直接连接符 29710" title=""/>
          <p:cNvSpPr/>
          <p:nvPr>
            <p:custDataLst>
              <p:tags r:id="rId21"/>
            </p:custDataLst>
          </p:nvPr>
        </p:nvSpPr>
        <p:spPr>
          <a:xfrm flipH="1">
            <a:off x="3877628" y="2600960"/>
            <a:ext cx="0" cy="2952750"/>
          </a:xfrm>
          <a:prstGeom prst="line">
            <a:avLst/>
          </a:prstGeom>
          <a:ln w="9525" cap="flat" cmpd="sng">
            <a:solidFill>
              <a:schemeClr val="tx1"/>
            </a:solidFill>
            <a:prstDash val="solid"/>
            <a:headEnd type="none" w="med" len="med"/>
            <a:tailEnd type="none" w="med" len="med"/>
          </a:ln>
        </p:spPr>
        <p:txBody>
          <a:bodyPr/>
          <a:lstStyle/>
          <a:p/>
        </p:txBody>
      </p:sp>
      <p:sp>
        <p:nvSpPr>
          <p:cNvPr id="432144" name="文本框 29711" title=""/>
          <p:cNvSpPr txBox="1"/>
          <p:nvPr>
            <p:custDataLst>
              <p:tags r:id="rId22"/>
            </p:custDataLst>
          </p:nvPr>
        </p:nvSpPr>
        <p:spPr>
          <a:xfrm>
            <a:off x="3779203" y="3248660"/>
            <a:ext cx="793750" cy="1584325"/>
          </a:xfrm>
          <a:prstGeom prst="rect">
            <a:avLst/>
          </a:prstGeom>
          <a:noFill/>
          <a:ln w="9525">
            <a:noFill/>
          </a:ln>
        </p:spPr>
        <p:txBody>
          <a:bodyPr vert="eaVert">
            <a:spAutoFit/>
          </a:bodyPr>
          <a:lstStyle/>
          <a:p>
            <a:pPr eaLnBrk="1" hangingPunct="1"/>
            <a:r>
              <a:rPr lang="zh-CN" altLang="en-US" sz="4000" b="1">
                <a:solidFill>
                  <a:srgbClr val="FF0066"/>
                </a:solidFill>
                <a:latin typeface="Times New Roman" panose="02020603050405020304" pitchFamily="18" charset="0"/>
                <a:ea typeface="隶书" panose="02010509060101010101" charset="-122"/>
              </a:rPr>
              <a:t>种   树</a:t>
            </a:r>
            <a:endParaRPr lang="zh-CN" altLang="en-US" sz="4000" b="1">
              <a:solidFill>
                <a:srgbClr val="FF0066"/>
              </a:solidFill>
              <a:latin typeface="Times New Roman" panose="02020603050405020304" pitchFamily="18" charset="0"/>
              <a:ea typeface="隶书" panose="02010509060101010101" charset="-122"/>
            </a:endParaRPr>
          </a:p>
        </p:txBody>
      </p:sp>
      <p:sp>
        <p:nvSpPr>
          <p:cNvPr id="432145" name="文本框 29712" title=""/>
          <p:cNvSpPr txBox="1"/>
          <p:nvPr>
            <p:custDataLst>
              <p:tags r:id="rId23"/>
            </p:custDataLst>
          </p:nvPr>
        </p:nvSpPr>
        <p:spPr>
          <a:xfrm>
            <a:off x="234315" y="2859723"/>
            <a:ext cx="793750" cy="2289175"/>
          </a:xfrm>
          <a:prstGeom prst="rect">
            <a:avLst/>
          </a:prstGeom>
          <a:noFill/>
          <a:ln w="9525">
            <a:noFill/>
          </a:ln>
        </p:spPr>
        <p:txBody>
          <a:bodyPr vert="eaVert">
            <a:spAutoFit/>
          </a:bodyPr>
          <a:lstStyle/>
          <a:p>
            <a:pPr marR="0" algn="ctr" defTabSz="914400" eaLnBrk="1" hangingPunct="1">
              <a:spcBef>
                <a:spcPct val="50000"/>
              </a:spcBef>
              <a:buClrTx/>
              <a:buSzTx/>
              <a:buFont typeface="Arial" panose="020b0604020202020204" pitchFamily="34" charset="0"/>
              <a:buNone/>
              <a:defRPr/>
            </a:pPr>
            <a:r>
              <a:rPr kumimoji="0" lang="en-US" altLang="en-US" sz="4000" b="1" kern="1200" cap="none" spc="0" normalizeH="0" baseline="0" noProof="1">
                <a:solidFill>
                  <a:srgbClr val="FF0000"/>
                </a:solidFill>
                <a:latin typeface="黑体" panose="02010609060101010101" charset="-122"/>
                <a:ea typeface="微软雅黑" panose="020b0503020204020204" pitchFamily="34" charset="-122"/>
                <a:cs typeface="+mn-cs"/>
              </a:rPr>
              <a:t>勤虑害树</a:t>
            </a:r>
            <a:endParaRPr kumimoji="0" lang="en-US" altLang="en-US" sz="4000" kern="1200" cap="none" spc="0" normalizeH="0" baseline="0" noProof="1">
              <a:solidFill>
                <a:schemeClr val="bg1"/>
              </a:solidFill>
              <a:effectLst>
                <a:outerShdw blurRad="38100" dist="38100" dir="2700000">
                  <a:srgbClr val="C0C0C0"/>
                </a:outerShdw>
              </a:effectLst>
              <a:latin typeface="隶书" panose="02010509060101010101" charset="-122"/>
              <a:ea typeface="微软雅黑" panose="020b0503020204020204" pitchFamily="34" charset="-122"/>
              <a:cs typeface="+mn-cs"/>
            </a:endParaRPr>
          </a:p>
        </p:txBody>
      </p:sp>
      <p:sp>
        <p:nvSpPr>
          <p:cNvPr id="29714" name="直接连接符 29713" title=""/>
          <p:cNvSpPr/>
          <p:nvPr>
            <p:custDataLst>
              <p:tags r:id="rId24"/>
            </p:custDataLst>
          </p:nvPr>
        </p:nvSpPr>
        <p:spPr>
          <a:xfrm flipH="1">
            <a:off x="1188403" y="3104198"/>
            <a:ext cx="304800" cy="304800"/>
          </a:xfrm>
          <a:prstGeom prst="line">
            <a:avLst/>
          </a:prstGeom>
          <a:ln w="57150" cap="flat" cmpd="sng">
            <a:solidFill>
              <a:schemeClr val="tx1"/>
            </a:solidFill>
            <a:prstDash val="solid"/>
            <a:headEnd type="none" w="med" len="med"/>
            <a:tailEnd type="none" w="med" len="med"/>
          </a:ln>
        </p:spPr>
        <p:txBody>
          <a:bodyPr/>
          <a:lstStyle/>
          <a:p/>
        </p:txBody>
      </p:sp>
      <p:sp>
        <p:nvSpPr>
          <p:cNvPr id="29715" name="直接连接符 29714" title=""/>
          <p:cNvSpPr/>
          <p:nvPr>
            <p:custDataLst>
              <p:tags r:id="rId25"/>
            </p:custDataLst>
          </p:nvPr>
        </p:nvSpPr>
        <p:spPr>
          <a:xfrm>
            <a:off x="1116965" y="4617085"/>
            <a:ext cx="406400" cy="304800"/>
          </a:xfrm>
          <a:prstGeom prst="line">
            <a:avLst/>
          </a:prstGeom>
          <a:ln w="57150" cap="flat" cmpd="sng">
            <a:solidFill>
              <a:schemeClr val="tx1"/>
            </a:solidFill>
            <a:prstDash val="solid"/>
            <a:headEnd type="none" w="med" len="med"/>
            <a:tailEnd type="none" w="med" len="med"/>
          </a:ln>
        </p:spPr>
        <p:txBody>
          <a:bodyPr/>
          <a:lstStyle/>
          <a:p/>
        </p:txBody>
      </p:sp>
      <p:sp>
        <p:nvSpPr>
          <p:cNvPr id="29716" name="直接连接符 29715" title=""/>
          <p:cNvSpPr/>
          <p:nvPr>
            <p:custDataLst>
              <p:tags r:id="rId26"/>
            </p:custDataLst>
          </p:nvPr>
        </p:nvSpPr>
        <p:spPr>
          <a:xfrm flipH="1">
            <a:off x="8005128" y="2410460"/>
            <a:ext cx="9525" cy="3286125"/>
          </a:xfrm>
          <a:prstGeom prst="line">
            <a:avLst/>
          </a:prstGeom>
          <a:ln w="9525" cap="flat" cmpd="sng">
            <a:solidFill>
              <a:schemeClr val="tx1"/>
            </a:solidFill>
            <a:prstDash val="solid"/>
            <a:headEnd type="none" w="med" len="med"/>
            <a:tailEnd type="none" w="med" len="med"/>
          </a:ln>
        </p:spPr>
        <p:txBody>
          <a:bodyPr/>
          <a:lstStyle/>
          <a:p/>
        </p:txBody>
      </p:sp>
      <p:sp>
        <p:nvSpPr>
          <p:cNvPr id="432149" name="文本框 29716" title=""/>
          <p:cNvSpPr txBox="1"/>
          <p:nvPr>
            <p:custDataLst>
              <p:tags r:id="rId27"/>
            </p:custDataLst>
          </p:nvPr>
        </p:nvSpPr>
        <p:spPr>
          <a:xfrm>
            <a:off x="7276465" y="3248660"/>
            <a:ext cx="793750" cy="1584325"/>
          </a:xfrm>
          <a:prstGeom prst="rect">
            <a:avLst/>
          </a:prstGeom>
          <a:noFill/>
          <a:ln w="9525">
            <a:noFill/>
          </a:ln>
        </p:spPr>
        <p:txBody>
          <a:bodyPr vert="eaVert">
            <a:spAutoFit/>
          </a:bodyPr>
          <a:lstStyle/>
          <a:p>
            <a:pPr eaLnBrk="1" hangingPunct="1"/>
            <a:r>
              <a:rPr lang="zh-CN" altLang="en-US" sz="4000" b="1">
                <a:solidFill>
                  <a:srgbClr val="FF0066"/>
                </a:solidFill>
                <a:latin typeface="Times New Roman" panose="02020603050405020304" pitchFamily="18" charset="0"/>
                <a:ea typeface="隶书" panose="02010509060101010101" charset="-122"/>
              </a:rPr>
              <a:t>治   民</a:t>
            </a:r>
            <a:endParaRPr lang="zh-CN" altLang="en-US" sz="4000" b="1">
              <a:solidFill>
                <a:srgbClr val="FF0066"/>
              </a:solidFill>
              <a:latin typeface="Times New Roman" panose="02020603050405020304" pitchFamily="18" charset="0"/>
              <a:ea typeface="隶书" panose="02010509060101010101" charset="-122"/>
            </a:endParaRPr>
          </a:p>
        </p:txBody>
      </p:sp>
      <p:sp>
        <p:nvSpPr>
          <p:cNvPr id="29718" name="直接连接符 29717" title=""/>
          <p:cNvSpPr/>
          <p:nvPr>
            <p:custDataLst>
              <p:tags r:id="rId28"/>
            </p:custDataLst>
          </p:nvPr>
        </p:nvSpPr>
        <p:spPr>
          <a:xfrm>
            <a:off x="10143490" y="2600960"/>
            <a:ext cx="609600" cy="457200"/>
          </a:xfrm>
          <a:prstGeom prst="line">
            <a:avLst/>
          </a:prstGeom>
          <a:ln w="57150" cap="flat" cmpd="sng">
            <a:solidFill>
              <a:schemeClr val="tx1"/>
            </a:solidFill>
            <a:prstDash val="solid"/>
            <a:headEnd type="none" w="med" len="med"/>
            <a:tailEnd type="none" w="med" len="med"/>
          </a:ln>
        </p:spPr>
        <p:txBody>
          <a:bodyPr/>
          <a:lstStyle/>
          <a:p/>
        </p:txBody>
      </p:sp>
      <p:sp>
        <p:nvSpPr>
          <p:cNvPr id="29719" name="直接连接符 29718" title=""/>
          <p:cNvSpPr/>
          <p:nvPr>
            <p:custDataLst>
              <p:tags r:id="rId29"/>
            </p:custDataLst>
          </p:nvPr>
        </p:nvSpPr>
        <p:spPr>
          <a:xfrm flipV="1">
            <a:off x="10333990" y="4904423"/>
            <a:ext cx="481013" cy="347662"/>
          </a:xfrm>
          <a:prstGeom prst="line">
            <a:avLst/>
          </a:prstGeom>
          <a:ln w="57150" cap="flat" cmpd="sng">
            <a:solidFill>
              <a:schemeClr val="tx1"/>
            </a:solidFill>
            <a:prstDash val="solid"/>
            <a:headEnd type="none" w="med" len="med"/>
            <a:tailEnd type="none" w="med" len="med"/>
          </a:ln>
        </p:spPr>
        <p:txBody>
          <a:bodyPr/>
          <a:lstStyle/>
          <a:p/>
        </p:txBody>
      </p:sp>
      <p:sp>
        <p:nvSpPr>
          <p:cNvPr id="432152" name="文本框 29719" title=""/>
          <p:cNvSpPr txBox="1"/>
          <p:nvPr>
            <p:custDataLst>
              <p:tags r:id="rId30"/>
            </p:custDataLst>
          </p:nvPr>
        </p:nvSpPr>
        <p:spPr>
          <a:xfrm>
            <a:off x="10875328" y="2888298"/>
            <a:ext cx="793750" cy="2232025"/>
          </a:xfrm>
          <a:prstGeom prst="rect">
            <a:avLst/>
          </a:prstGeom>
          <a:noFill/>
          <a:ln w="9525">
            <a:noFill/>
          </a:ln>
        </p:spPr>
        <p:txBody>
          <a:bodyPr vert="eaVert">
            <a:spAutoFit/>
          </a:bodyPr>
          <a:lstStyle/>
          <a:p>
            <a:pPr algn="ctr" eaLnBrk="1" hangingPunct="1">
              <a:spcBef>
                <a:spcPct val="50000"/>
              </a:spcBef>
            </a:pPr>
            <a:r>
              <a:rPr lang="en-US" altLang="en-US" sz="4000" b="1">
                <a:solidFill>
                  <a:srgbClr val="FF0000"/>
                </a:solidFill>
                <a:latin typeface="黑体" panose="02010609060101010101" charset="-122"/>
                <a:ea typeface="微软雅黑" panose="020b0503020204020204" pitchFamily="34" charset="-122"/>
              </a:rPr>
              <a:t>繁政扰民</a:t>
            </a:r>
            <a:endParaRPr lang="en-US" altLang="en-US" sz="4000" b="1">
              <a:solidFill>
                <a:srgbClr val="FF0000"/>
              </a:solidFill>
              <a:latin typeface="黑体" panose="02010609060101010101" charset="-122"/>
              <a:ea typeface="微软雅黑" panose="020b0503020204020204" pitchFamily="34" charset="-122"/>
            </a:endParaRPr>
          </a:p>
        </p:txBody>
      </p:sp>
      <p:sp>
        <p:nvSpPr>
          <p:cNvPr id="36892" name="矩形 36891" title=""/>
          <p:cNvSpPr/>
          <p:nvPr>
            <p:custDataLst>
              <p:tags r:id="rId31"/>
            </p:custDataLst>
          </p:nvPr>
        </p:nvSpPr>
        <p:spPr>
          <a:xfrm>
            <a:off x="2062163" y="1717834"/>
            <a:ext cx="1402080" cy="583565"/>
          </a:xfrm>
          <a:prstGeom prst="rect">
            <a:avLst/>
          </a:prstGeom>
          <a:noFill/>
          <a:ln w="9525">
            <a:noFill/>
          </a:ln>
        </p:spPr>
        <p:txBody>
          <a:bodyPr wrap="none">
            <a:spAutoFit/>
          </a:bodyPr>
          <a:lstStyle/>
          <a:p>
            <a:pPr eaLnBrk="1" hangingPunct="1"/>
            <a:r>
              <a:rPr lang="zh-CN" altLang="en-US" sz="3200" b="1">
                <a:solidFill>
                  <a:srgbClr val="0070C0"/>
                </a:solidFill>
                <a:latin typeface="Arial" panose="020b0604020202020204" pitchFamily="34" charset="0"/>
                <a:ea typeface="微软雅黑" panose="020b0503020204020204" pitchFamily="34" charset="-122"/>
              </a:rPr>
              <a:t>他植者</a:t>
            </a:r>
            <a:endParaRPr lang="zh-CN" altLang="en-US" sz="3200" b="1">
              <a:solidFill>
                <a:srgbClr val="0070C0"/>
              </a:solidFill>
              <a:latin typeface="Arial" panose="020b0604020202020204" pitchFamily="34" charset="0"/>
              <a:ea typeface="微软雅黑" panose="020b0503020204020204" pitchFamily="34" charset="-122"/>
            </a:endParaRPr>
          </a:p>
        </p:txBody>
      </p:sp>
      <p:sp>
        <p:nvSpPr>
          <p:cNvPr id="36893" name="矩形 36892" title=""/>
          <p:cNvSpPr/>
          <p:nvPr>
            <p:custDataLst>
              <p:tags r:id="rId32"/>
            </p:custDataLst>
          </p:nvPr>
        </p:nvSpPr>
        <p:spPr>
          <a:xfrm>
            <a:off x="8328025" y="1717834"/>
            <a:ext cx="1402080" cy="583565"/>
          </a:xfrm>
          <a:prstGeom prst="rect">
            <a:avLst/>
          </a:prstGeom>
          <a:noFill/>
          <a:ln w="9525">
            <a:noFill/>
          </a:ln>
        </p:spPr>
        <p:txBody>
          <a:bodyPr wrap="none">
            <a:spAutoFit/>
          </a:bodyPr>
          <a:lstStyle/>
          <a:p>
            <a:pPr eaLnBrk="1" hangingPunct="1"/>
            <a:r>
              <a:rPr lang="zh-CN" altLang="en-US" sz="3200" b="1">
                <a:solidFill>
                  <a:srgbClr val="0070C0"/>
                </a:solidFill>
                <a:latin typeface="Arial" panose="020b0604020202020204" pitchFamily="34" charset="0"/>
                <a:ea typeface="微软雅黑" panose="020b0503020204020204" pitchFamily="34" charset="-122"/>
              </a:rPr>
              <a:t>长人者</a:t>
            </a:r>
            <a:endParaRPr lang="zh-CN" altLang="en-US" sz="4000" b="1">
              <a:solidFill>
                <a:srgbClr val="0070C0"/>
              </a:solidFill>
              <a:latin typeface="Arial" panose="020b0604020202020204" pitchFamily="34" charset="0"/>
              <a:ea typeface="微软雅黑" panose="020b0503020204020204" pitchFamily="34" charset="-122"/>
            </a:endParaRPr>
          </a:p>
        </p:txBody>
      </p:sp>
      <p:sp>
        <p:nvSpPr>
          <p:cNvPr id="20" name="TextBox 27" title=""/>
          <p:cNvSpPr txBox="1"/>
          <p:nvPr>
            <p:custDataLst>
              <p:tags r:id="rId33"/>
            </p:custDataLst>
          </p:nvPr>
        </p:nvSpPr>
        <p:spPr>
          <a:xfrm>
            <a:off x="2647315" y="5775960"/>
            <a:ext cx="6162040" cy="831215"/>
          </a:xfrm>
          <a:prstGeom prst="rect">
            <a:avLst/>
          </a:prstGeom>
          <a:noFill/>
        </p:spPr>
        <p:txBody>
          <a:bodyPr wrap="square" rtlCol="0">
            <a:noAutofit/>
          </a:bodyPr>
          <a:lstStyle/>
          <a:p>
            <a:pPr indent="0" algn="ctr" fontAlgn="auto">
              <a:lnSpc>
                <a:spcPct val="100000"/>
              </a:lnSpc>
              <a:spcBef>
                <a:spcPct val="0"/>
              </a:spcBef>
            </a:pPr>
            <a:r>
              <a:rPr lang="zh-CN" altLang="en-US" sz="4000" b="1">
                <a:solidFill>
                  <a:srgbClr val="0070C0"/>
                </a:solidFill>
                <a:latin typeface="幼圆" panose="02010509060101010101" charset="-122"/>
                <a:ea typeface="幼圆" panose="02010509060101010101" charset="-122"/>
                <a:cs typeface="幼圆" panose="02010509060101010101" charset="-122"/>
              </a:rPr>
              <a:t>对</a:t>
            </a:r>
            <a:r>
              <a:rPr lang="zh-CN" altLang="en-US" sz="4000" b="1" smtClean="0">
                <a:solidFill>
                  <a:srgbClr val="0070C0"/>
                </a:solidFill>
                <a:latin typeface="幼圆" panose="02010509060101010101" charset="-122"/>
                <a:ea typeface="幼圆" panose="02010509060101010101" charset="-122"/>
                <a:cs typeface="幼圆" panose="02010509060101010101" charset="-122"/>
              </a:rPr>
              <a:t>举类比    引类譬喻</a:t>
            </a:r>
            <a:r>
              <a:rPr lang="en-US" altLang="zh-CN" sz="4000" b="1" smtClean="0">
                <a:solidFill>
                  <a:srgbClr val="0070C0"/>
                </a:solidFill>
                <a:latin typeface="幼圆" panose="02010509060101010101" charset="-122"/>
                <a:ea typeface="幼圆" panose="02010509060101010101" charset="-122"/>
                <a:cs typeface="幼圆" panose="02010509060101010101" charset="-122"/>
              </a:rPr>
              <a:t> </a:t>
            </a:r>
            <a:r>
              <a:rPr lang="en-US" altLang="zh-CN" sz="4800" b="1" smtClean="0">
                <a:solidFill>
                  <a:srgbClr val="0070C0"/>
                </a:solidFill>
                <a:latin typeface="楷体" panose="02010609060101010101" pitchFamily="1" charset="-122"/>
                <a:ea typeface="楷体" panose="02010609060101010101" pitchFamily="1" charset="-122"/>
                <a:cs typeface="楷体" panose="02010609060101010101" pitchFamily="1" charset="-122"/>
              </a:rPr>
              <a:t>  </a:t>
            </a:r>
            <a:r>
              <a:rPr lang="en-US" altLang="zh-CN" sz="4800" smtClean="0">
                <a:solidFill>
                  <a:srgbClr val="0033CC"/>
                </a:solidFill>
                <a:latin typeface="楷体" panose="02010609060101010101" pitchFamily="1" charset="-122"/>
                <a:ea typeface="楷体" panose="02010609060101010101" pitchFamily="1" charset="-122"/>
                <a:cs typeface="楷体" panose="02010609060101010101" pitchFamily="1" charset="-122"/>
              </a:rPr>
              <a:t>     </a:t>
            </a:r>
            <a:endParaRPr lang="zh-CN" altLang="en-US" sz="4800">
              <a:solidFill>
                <a:srgbClr val="0033CC"/>
              </a:solidFill>
              <a:latin typeface="楷体" panose="02010609060101010101" pitchFamily="1" charset="-122"/>
              <a:ea typeface="楷体" panose="02010609060101010101" pitchFamily="1" charset="-122"/>
              <a:cs typeface="楷体" panose="02010609060101010101" pitchFamily="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32144"/>
                                        </p:tgtEl>
                                        <p:attrNameLst>
                                          <p:attrName>style.visibility</p:attrName>
                                        </p:attrNameLst>
                                      </p:cBhvr>
                                      <p:to>
                                        <p:strVal val="visible"/>
                                      </p:to>
                                    </p:set>
                                    <p:animEffect transition="in" filter="wipe(up)">
                                      <p:cBhvr>
                                        <p:cTn id="7" dur="500"/>
                                        <p:tgtEl>
                                          <p:spTgt spid="432144"/>
                                        </p:tgtEl>
                                      </p:cBhvr>
                                    </p:animEffect>
                                  </p:childTnLst>
                                </p:cTn>
                              </p:par>
                              <p:par>
                                <p:cTn id="8" presetID="22" presetClass="entr" presetSubtype="1" fill="hold" nodeType="withEffect">
                                  <p:stCondLst>
                                    <p:cond delay="0"/>
                                  </p:stCondLst>
                                  <p:childTnLst>
                                    <p:set>
                                      <p:cBhvr>
                                        <p:cTn id="9" dur="1" fill="hold">
                                          <p:stCondLst>
                                            <p:cond delay="0"/>
                                          </p:stCondLst>
                                        </p:cTn>
                                        <p:tgtEl>
                                          <p:spTgt spid="29711"/>
                                        </p:tgtEl>
                                        <p:attrNameLst>
                                          <p:attrName>style.visibility</p:attrName>
                                        </p:attrNameLst>
                                      </p:cBhvr>
                                      <p:to>
                                        <p:strVal val="visible"/>
                                      </p:to>
                                    </p:set>
                                    <p:animEffect transition="in" filter="wipe(up)">
                                      <p:cBhvr>
                                        <p:cTn id="10" dur="500"/>
                                        <p:tgtEl>
                                          <p:spTgt spid="29711"/>
                                        </p:tgtEl>
                                      </p:cBhvr>
                                    </p:animEffect>
                                  </p:childTnLst>
                                </p:cTn>
                              </p:par>
                            </p:childTnLst>
                          </p:cTn>
                        </p:par>
                      </p:childTnLst>
                    </p:cTn>
                  </p:par>
                  <p:par>
                    <p:cTn id="11" fill="hold" nodeType="clickPar">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432149"/>
                                        </p:tgtEl>
                                        <p:attrNameLst>
                                          <p:attrName>style.visibility</p:attrName>
                                        </p:attrNameLst>
                                      </p:cBhvr>
                                      <p:to>
                                        <p:strVal val="visible"/>
                                      </p:to>
                                    </p:set>
                                    <p:animEffect transition="in" filter="wipe(up)">
                                      <p:cBhvr>
                                        <p:cTn id="15" dur="500"/>
                                        <p:tgtEl>
                                          <p:spTgt spid="432149"/>
                                        </p:tgtEl>
                                      </p:cBhvr>
                                    </p:animEffect>
                                  </p:childTnLst>
                                </p:cTn>
                              </p:par>
                              <p:par>
                                <p:cTn id="16" presetID="22" presetClass="entr" presetSubtype="1" fill="hold" nodeType="withEffect">
                                  <p:stCondLst>
                                    <p:cond delay="0"/>
                                  </p:stCondLst>
                                  <p:childTnLst>
                                    <p:set>
                                      <p:cBhvr>
                                        <p:cTn id="17" dur="1" fill="hold">
                                          <p:stCondLst>
                                            <p:cond delay="0"/>
                                          </p:stCondLst>
                                        </p:cTn>
                                        <p:tgtEl>
                                          <p:spTgt spid="29716"/>
                                        </p:tgtEl>
                                        <p:attrNameLst>
                                          <p:attrName>style.visibility</p:attrName>
                                        </p:attrNameLst>
                                      </p:cBhvr>
                                      <p:to>
                                        <p:strVal val="visible"/>
                                      </p:to>
                                    </p:set>
                                    <p:animEffect transition="in" filter="wipe(up)">
                                      <p:cBhvr>
                                        <p:cTn id="18" dur="500"/>
                                        <p:tgtEl>
                                          <p:spTgt spid="29716"/>
                                        </p:tgtEl>
                                      </p:cBhvr>
                                    </p:animEffect>
                                  </p:childTnLst>
                                </p:cTn>
                              </p:par>
                            </p:childTnLst>
                          </p:cTn>
                        </p:par>
                      </p:childTnLst>
                    </p:cTn>
                  </p:par>
                  <p:par>
                    <p:cTn id="19" fill="hold" nodeType="clickPar">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dissolve">
                                      <p:cBhvr>
                                        <p:cTn id="23" dur="500"/>
                                        <p:tgtEl>
                                          <p:spTgt spid="5"/>
                                        </p:tgtEl>
                                      </p:cBhvr>
                                    </p:animEffect>
                                  </p:childTnLst>
                                </p:cTn>
                              </p:par>
                            </p:childTnLst>
                          </p:cTn>
                        </p:par>
                      </p:childTnLst>
                    </p:cTn>
                  </p:par>
                  <p:par>
                    <p:cTn id="24" fill="hold" nodeType="clickPar">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dissolve">
                                      <p:cBhvr>
                                        <p:cTn id="28" dur="500"/>
                                        <p:tgtEl>
                                          <p:spTgt spid="6"/>
                                        </p:tgtEl>
                                      </p:cBhvr>
                                    </p:animEffect>
                                  </p:childTnLst>
                                </p:cTn>
                              </p:par>
                            </p:childTnLst>
                          </p:cTn>
                        </p:par>
                      </p:childTnLst>
                    </p:cTn>
                  </p:par>
                  <p:par>
                    <p:cTn id="29" fill="hold" nodeType="clickPar">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dissolve">
                                      <p:cBhvr>
                                        <p:cTn id="33" dur="500"/>
                                        <p:tgtEl>
                                          <p:spTgt spid="7"/>
                                        </p:tgtEl>
                                      </p:cBhvr>
                                    </p:animEffect>
                                  </p:childTnLst>
                                </p:cTn>
                              </p:par>
                            </p:childTnLst>
                          </p:cTn>
                        </p:par>
                      </p:childTnLst>
                    </p:cTn>
                  </p:par>
                  <p:par>
                    <p:cTn id="34" fill="hold" nodeType="clickPar">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dissolve">
                                      <p:cBhvr>
                                        <p:cTn id="38" dur="500"/>
                                        <p:tgtEl>
                                          <p:spTgt spid="8"/>
                                        </p:tgtEl>
                                      </p:cBhvr>
                                    </p:animEffect>
                                  </p:childTnLst>
                                </p:cTn>
                              </p:par>
                            </p:childTnLst>
                          </p:cTn>
                        </p:par>
                      </p:childTnLst>
                    </p:cTn>
                  </p:par>
                  <p:par>
                    <p:cTn id="39" fill="hold" nodeType="clickPar">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blinds(horizontal)">
                                      <p:cBhvr>
                                        <p:cTn id="43" dur="500"/>
                                        <p:tgtEl>
                                          <p:spTgt spid="19"/>
                                        </p:tgtEl>
                                      </p:cBhvr>
                                    </p:animEffect>
                                  </p:childTnLst>
                                </p:cTn>
                              </p:par>
                            </p:childTnLst>
                          </p:cTn>
                        </p:par>
                      </p:childTnLst>
                    </p:cTn>
                  </p:par>
                  <p:par>
                    <p:cTn id="44" fill="hold" nodeType="clickPar">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blinds(horizontal)">
                                      <p:cBhvr>
                                        <p:cTn id="48" dur="500"/>
                                        <p:tgtEl>
                                          <p:spTgt spid="9"/>
                                        </p:tgtEl>
                                      </p:cBhvr>
                                    </p:animEffect>
                                  </p:childTnLst>
                                </p:cTn>
                              </p:par>
                            </p:childTnLst>
                          </p:cTn>
                        </p:par>
                      </p:childTnLst>
                    </p:cTn>
                  </p:par>
                  <p:par>
                    <p:cTn id="49" fill="hold" nodeType="clickPar">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blinds(horizontal)">
                                      <p:cBhvr>
                                        <p:cTn id="53" dur="500"/>
                                        <p:tgtEl>
                                          <p:spTgt spid="10"/>
                                        </p:tgtEl>
                                      </p:cBhvr>
                                    </p:animEffect>
                                  </p:childTnLst>
                                </p:cTn>
                              </p:par>
                            </p:childTnLst>
                          </p:cTn>
                        </p:par>
                      </p:childTnLst>
                    </p:cTn>
                  </p:par>
                  <p:par>
                    <p:cTn id="54" fill="hold" nodeType="clickPar">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11"/>
                                        </p:tgtEl>
                                        <p:attrNameLst>
                                          <p:attrName>style.visibility</p:attrName>
                                        </p:attrNameLst>
                                      </p:cBhvr>
                                      <p:to>
                                        <p:strVal val="visible"/>
                                      </p:to>
                                    </p:set>
                                    <p:animEffect transition="in" filter="blinds(horizontal)">
                                      <p:cBhvr>
                                        <p:cTn id="58" dur="500"/>
                                        <p:tgtEl>
                                          <p:spTgt spid="11"/>
                                        </p:tgtEl>
                                      </p:cBhvr>
                                    </p:animEffect>
                                  </p:childTnLst>
                                </p:cTn>
                              </p:par>
                            </p:childTnLst>
                          </p:cTn>
                        </p:par>
                      </p:childTnLst>
                    </p:cTn>
                  </p:par>
                  <p:par>
                    <p:cTn id="59" fill="hold" nodeType="clickPar">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Effect transition="in" filter="blinds(horizontal)">
                                      <p:cBhvr>
                                        <p:cTn id="63" dur="500"/>
                                        <p:tgtEl>
                                          <p:spTgt spid="16"/>
                                        </p:tgtEl>
                                      </p:cBhvr>
                                    </p:animEffect>
                                  </p:childTnLst>
                                </p:cTn>
                              </p:par>
                            </p:childTnLst>
                          </p:cTn>
                        </p:par>
                      </p:childTnLst>
                    </p:cTn>
                  </p:par>
                  <p:par>
                    <p:cTn id="64" fill="hold" nodeType="clickPar">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17"/>
                                        </p:tgtEl>
                                        <p:attrNameLst>
                                          <p:attrName>style.visibility</p:attrName>
                                        </p:attrNameLst>
                                      </p:cBhvr>
                                      <p:to>
                                        <p:strVal val="visible"/>
                                      </p:to>
                                    </p:set>
                                    <p:animEffect transition="in" filter="blinds(horizontal)">
                                      <p:cBhvr>
                                        <p:cTn id="68" dur="500"/>
                                        <p:tgtEl>
                                          <p:spTgt spid="17"/>
                                        </p:tgtEl>
                                      </p:cBhvr>
                                    </p:animEffect>
                                  </p:childTnLst>
                                </p:cTn>
                              </p:par>
                            </p:childTnLst>
                          </p:cTn>
                        </p:par>
                      </p:childTnLst>
                    </p:cTn>
                  </p:par>
                  <p:par>
                    <p:cTn id="69" fill="hold" nodeType="clickPar">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18"/>
                                        </p:tgtEl>
                                        <p:attrNameLst>
                                          <p:attrName>style.visibility</p:attrName>
                                        </p:attrNameLst>
                                      </p:cBhvr>
                                      <p:to>
                                        <p:strVal val="visible"/>
                                      </p:to>
                                    </p:set>
                                    <p:animEffect transition="in" filter="blinds(horizontal)">
                                      <p:cBhvr>
                                        <p:cTn id="73" dur="500"/>
                                        <p:tgtEl>
                                          <p:spTgt spid="18"/>
                                        </p:tgtEl>
                                      </p:cBhvr>
                                    </p:animEffect>
                                  </p:childTnLst>
                                </p:cTn>
                              </p:par>
                            </p:childTnLst>
                          </p:cTn>
                        </p:par>
                      </p:childTnLst>
                    </p:cTn>
                  </p:par>
                  <p:par>
                    <p:cTn id="74" fill="hold" nodeType="clickPar">
                      <p:stCondLst>
                        <p:cond delay="indefinite"/>
                      </p:stCondLst>
                      <p:childTnLst>
                        <p:par>
                          <p:cTn id="75" fill="hold">
                            <p:stCondLst>
                              <p:cond delay="0"/>
                            </p:stCondLst>
                            <p:childTnLst>
                              <p:par>
                                <p:cTn id="76" presetID="22" presetClass="entr" presetSubtype="2" fill="hold" nodeType="clickEffect">
                                  <p:stCondLst>
                                    <p:cond delay="0"/>
                                  </p:stCondLst>
                                  <p:childTnLst>
                                    <p:set>
                                      <p:cBhvr>
                                        <p:cTn id="77" dur="1" fill="hold">
                                          <p:stCondLst>
                                            <p:cond delay="0"/>
                                          </p:stCondLst>
                                        </p:cTn>
                                        <p:tgtEl>
                                          <p:spTgt spid="29714"/>
                                        </p:tgtEl>
                                        <p:attrNameLst>
                                          <p:attrName>style.visibility</p:attrName>
                                        </p:attrNameLst>
                                      </p:cBhvr>
                                      <p:to>
                                        <p:strVal val="visible"/>
                                      </p:to>
                                    </p:set>
                                    <p:animEffect transition="in" filter="wipe(right)">
                                      <p:cBhvr>
                                        <p:cTn id="78" dur="500"/>
                                        <p:tgtEl>
                                          <p:spTgt spid="29714"/>
                                        </p:tgtEl>
                                      </p:cBhvr>
                                    </p:animEffect>
                                  </p:childTnLst>
                                </p:cTn>
                              </p:par>
                              <p:par>
                                <p:cTn id="79" presetID="22" presetClass="entr" presetSubtype="2" fill="hold" nodeType="withEffect">
                                  <p:stCondLst>
                                    <p:cond delay="0"/>
                                  </p:stCondLst>
                                  <p:childTnLst>
                                    <p:set>
                                      <p:cBhvr>
                                        <p:cTn id="80" dur="1" fill="hold">
                                          <p:stCondLst>
                                            <p:cond delay="0"/>
                                          </p:stCondLst>
                                        </p:cTn>
                                        <p:tgtEl>
                                          <p:spTgt spid="29715"/>
                                        </p:tgtEl>
                                        <p:attrNameLst>
                                          <p:attrName>style.visibility</p:attrName>
                                        </p:attrNameLst>
                                      </p:cBhvr>
                                      <p:to>
                                        <p:strVal val="visible"/>
                                      </p:to>
                                    </p:set>
                                    <p:animEffect transition="in" filter="wipe(right)">
                                      <p:cBhvr>
                                        <p:cTn id="81" dur="500"/>
                                        <p:tgtEl>
                                          <p:spTgt spid="29715"/>
                                        </p:tgtEl>
                                      </p:cBhvr>
                                    </p:animEffect>
                                  </p:childTnLst>
                                </p:cTn>
                              </p:par>
                            </p:childTnLst>
                          </p:cTn>
                        </p:par>
                        <p:par>
                          <p:cTn id="82" fill="hold" nodeType="afterGroup">
                            <p:stCondLst>
                              <p:cond delay="500"/>
                            </p:stCondLst>
                            <p:childTnLst>
                              <p:par>
                                <p:cTn id="83" presetID="22" presetClass="entr" presetSubtype="1" fill="hold" grpId="0" nodeType="afterEffect">
                                  <p:stCondLst>
                                    <p:cond delay="0"/>
                                  </p:stCondLst>
                                  <p:childTnLst>
                                    <p:set>
                                      <p:cBhvr>
                                        <p:cTn id="84" dur="1" fill="hold">
                                          <p:stCondLst>
                                            <p:cond delay="0"/>
                                          </p:stCondLst>
                                        </p:cTn>
                                        <p:tgtEl>
                                          <p:spTgt spid="432145"/>
                                        </p:tgtEl>
                                        <p:attrNameLst>
                                          <p:attrName>style.visibility</p:attrName>
                                        </p:attrNameLst>
                                      </p:cBhvr>
                                      <p:to>
                                        <p:strVal val="visible"/>
                                      </p:to>
                                    </p:set>
                                    <p:animEffect transition="in" filter="wipe(up)">
                                      <p:cBhvr>
                                        <p:cTn id="85" dur="500"/>
                                        <p:tgtEl>
                                          <p:spTgt spid="432145"/>
                                        </p:tgtEl>
                                      </p:cBhvr>
                                    </p:animEffect>
                                  </p:childTnLst>
                                </p:cTn>
                              </p:par>
                            </p:childTnLst>
                          </p:cTn>
                        </p:par>
                      </p:childTnLst>
                    </p:cTn>
                  </p:par>
                  <p:par>
                    <p:cTn id="86" fill="hold" nodeType="clickPar">
                      <p:stCondLst>
                        <p:cond delay="indefinite"/>
                      </p:stCondLst>
                      <p:childTnLst>
                        <p:par>
                          <p:cTn id="87" fill="hold">
                            <p:stCondLst>
                              <p:cond delay="0"/>
                            </p:stCondLst>
                            <p:childTnLst>
                              <p:par>
                                <p:cTn id="88" presetID="22" presetClass="entr" presetSubtype="8" fill="hold" nodeType="clickEffect">
                                  <p:stCondLst>
                                    <p:cond delay="0"/>
                                  </p:stCondLst>
                                  <p:childTnLst>
                                    <p:set>
                                      <p:cBhvr>
                                        <p:cTn id="89" dur="1" fill="hold">
                                          <p:stCondLst>
                                            <p:cond delay="0"/>
                                          </p:stCondLst>
                                        </p:cTn>
                                        <p:tgtEl>
                                          <p:spTgt spid="29718"/>
                                        </p:tgtEl>
                                        <p:attrNameLst>
                                          <p:attrName>style.visibility</p:attrName>
                                        </p:attrNameLst>
                                      </p:cBhvr>
                                      <p:to>
                                        <p:strVal val="visible"/>
                                      </p:to>
                                    </p:set>
                                    <p:animEffect transition="in" filter="wipe(left)">
                                      <p:cBhvr>
                                        <p:cTn id="90" dur="500"/>
                                        <p:tgtEl>
                                          <p:spTgt spid="29718"/>
                                        </p:tgtEl>
                                      </p:cBhvr>
                                    </p:animEffect>
                                  </p:childTnLst>
                                </p:cTn>
                              </p:par>
                              <p:par>
                                <p:cTn id="91" presetID="22" presetClass="entr" presetSubtype="8" fill="hold" nodeType="withEffect">
                                  <p:stCondLst>
                                    <p:cond delay="0"/>
                                  </p:stCondLst>
                                  <p:childTnLst>
                                    <p:set>
                                      <p:cBhvr>
                                        <p:cTn id="92" dur="1" fill="hold">
                                          <p:stCondLst>
                                            <p:cond delay="0"/>
                                          </p:stCondLst>
                                        </p:cTn>
                                        <p:tgtEl>
                                          <p:spTgt spid="29719"/>
                                        </p:tgtEl>
                                        <p:attrNameLst>
                                          <p:attrName>style.visibility</p:attrName>
                                        </p:attrNameLst>
                                      </p:cBhvr>
                                      <p:to>
                                        <p:strVal val="visible"/>
                                      </p:to>
                                    </p:set>
                                    <p:animEffect transition="in" filter="wipe(left)">
                                      <p:cBhvr>
                                        <p:cTn id="93" dur="500"/>
                                        <p:tgtEl>
                                          <p:spTgt spid="29719"/>
                                        </p:tgtEl>
                                      </p:cBhvr>
                                    </p:animEffect>
                                  </p:childTnLst>
                                </p:cTn>
                              </p:par>
                            </p:childTnLst>
                          </p:cTn>
                        </p:par>
                        <p:par>
                          <p:cTn id="94" fill="hold" nodeType="afterGroup">
                            <p:stCondLst>
                              <p:cond delay="500"/>
                            </p:stCondLst>
                            <p:childTnLst>
                              <p:par>
                                <p:cTn id="95" presetID="22" presetClass="entr" presetSubtype="1" fill="hold" grpId="0" nodeType="afterEffect">
                                  <p:stCondLst>
                                    <p:cond delay="0"/>
                                  </p:stCondLst>
                                  <p:childTnLst>
                                    <p:set>
                                      <p:cBhvr>
                                        <p:cTn id="96" dur="1" fill="hold">
                                          <p:stCondLst>
                                            <p:cond delay="0"/>
                                          </p:stCondLst>
                                        </p:cTn>
                                        <p:tgtEl>
                                          <p:spTgt spid="432152"/>
                                        </p:tgtEl>
                                        <p:attrNameLst>
                                          <p:attrName>style.visibility</p:attrName>
                                        </p:attrNameLst>
                                      </p:cBhvr>
                                      <p:to>
                                        <p:strVal val="visible"/>
                                      </p:to>
                                    </p:set>
                                    <p:animEffect transition="in" filter="wipe(up)">
                                      <p:cBhvr>
                                        <p:cTn id="97" dur="500"/>
                                        <p:tgtEl>
                                          <p:spTgt spid="432152"/>
                                        </p:tgtEl>
                                      </p:cBhvr>
                                    </p:animEffect>
                                  </p:childTnLst>
                                </p:cTn>
                              </p:par>
                            </p:childTnLst>
                          </p:cTn>
                        </p:par>
                      </p:childTnLst>
                    </p:cTn>
                  </p:par>
                  <p:par>
                    <p:cTn id="98" fill="hold" nodeType="clickPar">
                      <p:stCondLst>
                        <p:cond delay="indefinite"/>
                      </p:stCondLst>
                      <p:childTnLst>
                        <p:par>
                          <p:cTn id="99" fill="hold">
                            <p:stCondLst>
                              <p:cond delay="0"/>
                            </p:stCondLst>
                            <p:childTnLst>
                              <p:par>
                                <p:cTn id="100" presetID="23" presetClass="entr" presetSubtype="528" fill="hold" grpId="0" nodeType="clickEffect">
                                  <p:stCondLst>
                                    <p:cond delay="0"/>
                                  </p:stCondLst>
                                  <p:childTnLst>
                                    <p:set>
                                      <p:cBhvr>
                                        <p:cTn id="101" dur="1" fill="hold">
                                          <p:stCondLst>
                                            <p:cond delay="0"/>
                                          </p:stCondLst>
                                        </p:cTn>
                                        <p:tgtEl>
                                          <p:spTgt spid="432142"/>
                                        </p:tgtEl>
                                        <p:attrNameLst>
                                          <p:attrName>style.visibility</p:attrName>
                                        </p:attrNameLst>
                                      </p:cBhvr>
                                      <p:to>
                                        <p:strVal val="visible"/>
                                      </p:to>
                                    </p:set>
                                    <p:anim calcmode="lin" valueType="num">
                                      <p:cBhvr>
                                        <p:cTn id="102" dur="500" fill="hold"/>
                                        <p:tgtEl>
                                          <p:spTgt spid="432142"/>
                                        </p:tgtEl>
                                        <p:attrNameLst>
                                          <p:attrName>ppt_w</p:attrName>
                                        </p:attrNameLst>
                                      </p:cBhvr>
                                      <p:tavLst>
                                        <p:tav tm="0">
                                          <p:val>
                                            <p:fltVal val="0"/>
                                          </p:val>
                                        </p:tav>
                                        <p:tav tm="100000">
                                          <p:val>
                                            <p:strVal val="#ppt_w"/>
                                          </p:val>
                                        </p:tav>
                                      </p:tavLst>
                                    </p:anim>
                                    <p:anim calcmode="lin" valueType="num">
                                      <p:cBhvr>
                                        <p:cTn id="103" dur="500" fill="hold"/>
                                        <p:tgtEl>
                                          <p:spTgt spid="432142"/>
                                        </p:tgtEl>
                                        <p:attrNameLst>
                                          <p:attrName>ppt_h</p:attrName>
                                        </p:attrNameLst>
                                      </p:cBhvr>
                                      <p:tavLst>
                                        <p:tav tm="0">
                                          <p:val>
                                            <p:fltVal val="0"/>
                                          </p:val>
                                        </p:tav>
                                        <p:tav tm="100000">
                                          <p:val>
                                            <p:strVal val="#ppt_h"/>
                                          </p:val>
                                        </p:tav>
                                      </p:tavLst>
                                    </p:anim>
                                    <p:anim calcmode="lin" valueType="num">
                                      <p:cBhvr>
                                        <p:cTn id="104" dur="500" fill="hold"/>
                                        <p:tgtEl>
                                          <p:spTgt spid="432142"/>
                                        </p:tgtEl>
                                        <p:attrNameLst>
                                          <p:attrName>ppt_x</p:attrName>
                                        </p:attrNameLst>
                                      </p:cBhvr>
                                      <p:tavLst>
                                        <p:tav tm="0">
                                          <p:val>
                                            <p:fltVal val="0.5"/>
                                          </p:val>
                                        </p:tav>
                                        <p:tav tm="100000">
                                          <p:val>
                                            <p:strVal val="#ppt_x"/>
                                          </p:val>
                                        </p:tav>
                                      </p:tavLst>
                                    </p:anim>
                                    <p:anim calcmode="lin" valueType="num">
                                      <p:cBhvr>
                                        <p:cTn id="105" dur="500" fill="hold"/>
                                        <p:tgtEl>
                                          <p:spTgt spid="432142"/>
                                        </p:tgtEl>
                                        <p:attrNameLst>
                                          <p:attrName>ppt_y</p:attrName>
                                        </p:attrNameLst>
                                      </p:cBhvr>
                                      <p:tavLst>
                                        <p:tav tm="0">
                                          <p:val>
                                            <p:fltVal val="0.5"/>
                                          </p:val>
                                        </p:tav>
                                        <p:tav tm="100000">
                                          <p:val>
                                            <p:strVal val="#ppt_y"/>
                                          </p:val>
                                        </p:tav>
                                      </p:tavLst>
                                    </p:anim>
                                  </p:childTnLst>
                                </p:cTn>
                              </p:par>
                            </p:childTnLst>
                          </p:cTn>
                        </p:par>
                      </p:childTnLst>
                    </p:cTn>
                  </p:par>
                  <p:par>
                    <p:cTn id="106" fill="hold" nodeType="clickPar">
                      <p:stCondLst>
                        <p:cond delay="indefinite"/>
                      </p:stCondLst>
                      <p:childTnLst>
                        <p:par>
                          <p:cTn id="107" fill="hold">
                            <p:stCondLst>
                              <p:cond delay="0"/>
                            </p:stCondLst>
                            <p:childTnLst>
                              <p:par>
                                <p:cTn id="108" presetID="3" presetClass="entr" presetSubtype="10" fill="hold" grpId="0" nodeType="clickEffect">
                                  <p:stCondLst>
                                    <p:cond delay="0"/>
                                  </p:stCondLst>
                                  <p:childTnLst>
                                    <p:set>
                                      <p:cBhvr>
                                        <p:cTn id="109" dur="1" fill="hold">
                                          <p:stCondLst>
                                            <p:cond delay="0"/>
                                          </p:stCondLst>
                                        </p:cTn>
                                        <p:tgtEl>
                                          <p:spTgt spid="20"/>
                                        </p:tgtEl>
                                        <p:attrNameLst>
                                          <p:attrName>style.visibility</p:attrName>
                                        </p:attrNameLst>
                                      </p:cBhvr>
                                      <p:to>
                                        <p:strVal val="visible"/>
                                      </p:to>
                                    </p:set>
                                    <p:animEffect transition="in" filter="blinds(horizontal)">
                                      <p:cBhvr>
                                        <p:cTn id="11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6" grpId="0"/>
      <p:bldP spid="17" grpId="0"/>
      <p:bldP spid="18" grpId="0"/>
      <p:bldP spid="19" grpId="0"/>
      <p:bldP spid="432142" grpId="0" animBg="1"/>
      <p:bldP spid="432144" grpId="0"/>
      <p:bldP spid="432145" grpId="0"/>
      <p:bldP spid="432149" grpId="0"/>
      <p:bldP spid="432152" grpId="0"/>
      <p:bldP spid="20" grpId="0"/>
    </p:bld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sp>
        <p:nvSpPr>
          <p:cNvPr id="5" name="文本框 4" title=""/>
          <p:cNvSpPr txBox="1"/>
          <p:nvPr>
            <p:custDataLst>
              <p:tags r:id="rId3"/>
            </p:custDataLst>
          </p:nvPr>
        </p:nvSpPr>
        <p:spPr>
          <a:xfrm>
            <a:off x="602615" y="1283971"/>
            <a:ext cx="11375391" cy="3969385"/>
          </a:xfrm>
          <a:prstGeom prst="rect">
            <a:avLst/>
          </a:prstGeom>
          <a:noFill/>
        </p:spPr>
        <p:txBody>
          <a:bodyPr wrap="square" rtlCol="0">
            <a:spAutoFit/>
          </a:bodyPr>
          <a:lstStyle/>
          <a:p>
            <a:pPr>
              <a:lnSpc>
                <a:spcPct val="150000"/>
              </a:lnSpc>
            </a:pPr>
            <a:r>
              <a:rPr lang="zh-CN" altLang="en-US" sz="2800" b="1">
                <a:solidFill>
                  <a:srgbClr val="C00000"/>
                </a:solidFill>
                <a:latin typeface="华文中宋" panose="02010600040101010101" charset="-122"/>
                <a:ea typeface="华文中宋" panose="02010600040101010101" charset="-122"/>
              </a:rPr>
              <a:t>种树</a:t>
            </a:r>
            <a:r>
              <a:rPr lang="zh-CN" altLang="en-US" sz="2800" b="1">
                <a:latin typeface="华文中宋" panose="02010600040101010101" charset="-122"/>
                <a:ea typeface="华文中宋" panose="02010600040101010101" charset="-122"/>
              </a:rPr>
              <a:t>：</a:t>
            </a:r>
            <a:r>
              <a:rPr lang="zh-CN" altLang="en-US" sz="2800" b="1">
                <a:latin typeface="华文新魏" panose="02010800040101010101" charset="-122"/>
                <a:ea typeface="华文新魏" panose="02010800040101010101" charset="-122"/>
              </a:rPr>
              <a:t>种树的人</a:t>
            </a:r>
            <a:endParaRPr lang="zh-CN" altLang="en-US" sz="2800" b="1">
              <a:latin typeface="华文新魏" panose="02010800040101010101" charset="-122"/>
              <a:ea typeface="华文新魏" panose="02010800040101010101" charset="-122"/>
            </a:endParaRPr>
          </a:p>
          <a:p>
            <a:pPr algn="l">
              <a:lnSpc>
                <a:spcPct val="150000"/>
              </a:lnSpc>
              <a:buClrTx/>
              <a:buSzTx/>
              <a:buFontTx/>
            </a:pPr>
            <a:r>
              <a:rPr lang="zh-CN" altLang="en-US" sz="2800" b="1">
                <a:solidFill>
                  <a:srgbClr val="C00000"/>
                </a:solidFill>
                <a:latin typeface="华文中宋" panose="02010600040101010101" charset="-122"/>
                <a:ea typeface="华文中宋" panose="02010600040101010101" charset="-122"/>
              </a:rPr>
              <a:t>郭橐驼</a:t>
            </a:r>
            <a:r>
              <a:rPr lang="zh-CN" altLang="en-US" sz="2800" b="1">
                <a:latin typeface="华文中宋" panose="02010600040101010101" charset="-122"/>
                <a:ea typeface="华文中宋" panose="02010600040101010101" charset="-122"/>
              </a:rPr>
              <a:t>：</a:t>
            </a:r>
            <a:r>
              <a:rPr lang="zh-CN" altLang="en-US" sz="2800" b="1">
                <a:latin typeface="华文新魏" panose="02010800040101010101" charset="-122"/>
                <a:ea typeface="华文新魏" panose="02010800040101010101" charset="-122"/>
              </a:rPr>
              <a:t>本文的主人公。橐驼，即骆驼。郭橐驼因驼背而得名。</a:t>
            </a:r>
            <a:endParaRPr lang="zh-CN" altLang="en-US" sz="2800" b="1">
              <a:latin typeface="华文新魏" panose="02010800040101010101" charset="-122"/>
              <a:ea typeface="华文新魏" panose="02010800040101010101" charset="-122"/>
            </a:endParaRPr>
          </a:p>
          <a:p>
            <a:pPr algn="l">
              <a:lnSpc>
                <a:spcPct val="150000"/>
              </a:lnSpc>
              <a:buClrTx/>
              <a:buSzTx/>
              <a:buFontTx/>
            </a:pPr>
            <a:r>
              <a:rPr lang="zh-CN" altLang="en-US" sz="2800" b="1">
                <a:solidFill>
                  <a:srgbClr val="C00000"/>
                </a:solidFill>
                <a:latin typeface="华文中宋" panose="02010600040101010101" charset="-122"/>
                <a:ea typeface="华文中宋" panose="02010600040101010101" charset="-122"/>
              </a:rPr>
              <a:t>传</a:t>
            </a:r>
            <a:r>
              <a:rPr lang="zh-CN" altLang="en-US" sz="2800" b="1">
                <a:latin typeface="华文中宋" panose="02010600040101010101" charset="-122"/>
                <a:ea typeface="华文中宋" panose="02010600040101010101" charset="-122"/>
              </a:rPr>
              <a:t>：</a:t>
            </a:r>
            <a:r>
              <a:rPr lang="zh-CN" altLang="en-US" sz="2800" b="1">
                <a:latin typeface="华文新魏" panose="02010800040101010101" charset="-122"/>
                <a:ea typeface="华文新魏" panose="02010800040101010101" charset="-122"/>
              </a:rPr>
              <a:t>本指人物传记，但本文实际上是一篇兼具寓言和政论色彩的讽喻性极强的寓言式说理文。</a:t>
            </a:r>
            <a:endParaRPr lang="zh-CN" altLang="en-US" sz="2800" b="1">
              <a:latin typeface="华文新魏" panose="02010800040101010101" charset="-122"/>
              <a:ea typeface="华文新魏" panose="02010800040101010101" charset="-122"/>
            </a:endParaRPr>
          </a:p>
          <a:p>
            <a:pPr algn="l">
              <a:lnSpc>
                <a:spcPct val="150000"/>
              </a:lnSpc>
              <a:buClrTx/>
              <a:buSzTx/>
              <a:buFontTx/>
            </a:pPr>
            <a:r>
              <a:rPr lang="en-US" altLang="zh-CN" sz="2800" b="1">
                <a:latin typeface="华文中宋" panose="02010600040101010101" charset="-122"/>
                <a:ea typeface="华文中宋" panose="02010600040101010101" charset="-122"/>
              </a:rPr>
              <a:t>     </a:t>
            </a:r>
            <a:r>
              <a:rPr lang="zh-CN" altLang="en-US" sz="2800" b="1">
                <a:latin typeface="华文新魏" panose="02010800040101010101" charset="-122"/>
                <a:ea typeface="华文新魏" panose="02010800040101010101" charset="-122"/>
              </a:rPr>
              <a:t>从内容和风格看，本文当是柳宗元早年在长安任职时期的作品。郭橐驼种树的事已不可考，后世学者多认为这是</a:t>
            </a:r>
            <a:r>
              <a:rPr lang="zh-CN" altLang="en-US" sz="2800" b="1">
                <a:solidFill>
                  <a:srgbClr val="FF0000"/>
                </a:solidFill>
                <a:latin typeface="华文新魏" panose="02010800040101010101" charset="-122"/>
                <a:ea typeface="华文新魏" panose="02010800040101010101" charset="-122"/>
              </a:rPr>
              <a:t>设事明理</a:t>
            </a:r>
            <a:r>
              <a:rPr lang="zh-CN" altLang="en-US" sz="2800" b="1">
                <a:latin typeface="华文新魏" panose="02010800040101010101" charset="-122"/>
                <a:ea typeface="华文新魏" panose="02010800040101010101" charset="-122"/>
              </a:rPr>
              <a:t>之作。</a:t>
            </a:r>
            <a:endParaRPr lang="zh-CN" altLang="en-US" sz="2800">
              <a:latin typeface="华文中宋" panose="02010600040101010101" charset="-122"/>
              <a:ea typeface="华文中宋" panose="02010600040101010101" charset="-122"/>
            </a:endParaRPr>
          </a:p>
        </p:txBody>
      </p:sp>
      <p:cxnSp>
        <p:nvCxnSpPr>
          <p:cNvPr id="2" name="直接连接符 1" title=""/>
          <p:cNvCxnSpPr/>
          <p:nvPr>
            <p:custDataLst>
              <p:tags r:id="rId4"/>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文本框 11" title=""/>
          <p:cNvSpPr txBox="1"/>
          <p:nvPr>
            <p:custDataLst>
              <p:tags r:id="rId5"/>
            </p:custDataLst>
          </p:nvPr>
        </p:nvSpPr>
        <p:spPr>
          <a:xfrm>
            <a:off x="1036955" y="154305"/>
            <a:ext cx="191008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解 </a:t>
            </a:r>
            <a:r>
              <a:rPr lang="en-US" altLang="zh-CN" sz="2800" b="1">
                <a:solidFill>
                  <a:srgbClr val="002060"/>
                </a:solidFill>
                <a:latin typeface="华文中宋" panose="02010600040101010101" charset="-122"/>
                <a:ea typeface="华文中宋" panose="02010600040101010101" charset="-122"/>
                <a:sym typeface="+mn-ea"/>
              </a:rPr>
              <a:t>     </a:t>
            </a:r>
            <a:r>
              <a:rPr lang="zh-CN" altLang="en-US" sz="2800" b="1">
                <a:solidFill>
                  <a:srgbClr val="002060"/>
                </a:solidFill>
                <a:latin typeface="华文中宋" panose="02010600040101010101" charset="-122"/>
                <a:ea typeface="华文中宋" panose="02010600040101010101" charset="-122"/>
                <a:sym typeface="+mn-ea"/>
              </a:rPr>
              <a:t>题</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13" name="组合 12" title=""/>
          <p:cNvGrpSpPr/>
          <p:nvPr>
            <p:custDataLst>
              <p:tags r:id="rId6"/>
            </p:custDataLst>
          </p:nvPr>
        </p:nvGrpSpPr>
        <p:grpSpPr>
          <a:xfrm>
            <a:off x="255905" y="279400"/>
            <a:ext cx="562610" cy="513080"/>
            <a:chOff x="2121873" y="1511588"/>
            <a:chExt cx="445481" cy="469613"/>
          </a:xfrm>
        </p:grpSpPr>
        <p:sp>
          <p:nvSpPr>
            <p:cNvPr id="14" name="矩形 13"/>
            <p:cNvSpPr/>
            <p:nvPr>
              <p:custDataLst>
                <p:tags r:id="rId7"/>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8"/>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sp>
        <p:nvSpPr>
          <p:cNvPr id="233473" name="Text Box 6" title=""/>
          <p:cNvSpPr txBox="1"/>
          <p:nvPr>
            <p:custDataLst>
              <p:tags r:id="rId3"/>
            </p:custDataLst>
          </p:nvPr>
        </p:nvSpPr>
        <p:spPr>
          <a:xfrm>
            <a:off x="960755" y="2613025"/>
            <a:ext cx="1756410" cy="1322070"/>
          </a:xfrm>
          <a:prstGeom prst="rect">
            <a:avLst/>
          </a:prstGeom>
          <a:solidFill>
            <a:schemeClr val="bg2"/>
          </a:solidFill>
        </p:spPr>
        <p:style>
          <a:lnRef idx="3">
            <a:schemeClr val="lt1"/>
          </a:lnRef>
          <a:fillRef idx="1">
            <a:schemeClr val="accent5"/>
          </a:fillRef>
          <a:effectRef idx="1">
            <a:schemeClr val="accent5"/>
          </a:effectRef>
          <a:fontRef idx="minor">
            <a:schemeClr val="lt1"/>
          </a:fontRef>
        </p:style>
        <p:txBody>
          <a:bodyPr wrap="square" anchor="t">
            <a:spAutoFit/>
          </a:bodyPr>
          <a:lstStyle/>
          <a:p>
            <a:pPr lvl="0" indent="0" algn="ctr">
              <a:spcBef>
                <a:spcPct val="50000"/>
              </a:spcBef>
            </a:pPr>
            <a:r>
              <a:rPr lang="zh-CN" altLang="en-US" sz="3200" b="1">
                <a:solidFill>
                  <a:srgbClr val="FF3300"/>
                </a:solidFill>
                <a:latin typeface="微软雅黑" panose="020b0503020204020204" pitchFamily="34" charset="-122"/>
                <a:ea typeface="微软雅黑" panose="020b0503020204020204" pitchFamily="34" charset="-122"/>
              </a:rPr>
              <a:t>写  作</a:t>
            </a:r>
            <a:endParaRPr lang="zh-CN" altLang="en-US" sz="3200" b="1">
              <a:solidFill>
                <a:srgbClr val="FF3300"/>
              </a:solidFill>
              <a:latin typeface="微软雅黑" panose="020b0503020204020204" pitchFamily="34" charset="-122"/>
              <a:ea typeface="微软雅黑" panose="020b0503020204020204" pitchFamily="34" charset="-122"/>
            </a:endParaRPr>
          </a:p>
          <a:p>
            <a:pPr lvl="0" indent="0" algn="ctr">
              <a:spcBef>
                <a:spcPct val="50000"/>
              </a:spcBef>
            </a:pPr>
            <a:r>
              <a:rPr lang="zh-CN" altLang="en-US" sz="3200" b="1">
                <a:solidFill>
                  <a:srgbClr val="FF3300"/>
                </a:solidFill>
                <a:latin typeface="微软雅黑" panose="020b0503020204020204" pitchFamily="34" charset="-122"/>
                <a:ea typeface="微软雅黑" panose="020b0503020204020204" pitchFamily="34" charset="-122"/>
              </a:rPr>
              <a:t>背  景</a:t>
            </a:r>
            <a:endParaRPr lang="zh-CN" altLang="en-US" sz="3200" b="1">
              <a:solidFill>
                <a:srgbClr val="FF3300"/>
              </a:solidFill>
              <a:latin typeface="微软雅黑" panose="020b0503020204020204" pitchFamily="34" charset="-122"/>
              <a:ea typeface="微软雅黑" panose="020b0503020204020204" pitchFamily="34" charset="-122"/>
            </a:endParaRPr>
          </a:p>
        </p:txBody>
      </p:sp>
      <p:sp>
        <p:nvSpPr>
          <p:cNvPr id="15369" name="Text Box 9" title=""/>
          <p:cNvSpPr txBox="1"/>
          <p:nvPr>
            <p:custDataLst>
              <p:tags r:id="rId4"/>
            </p:custDataLst>
          </p:nvPr>
        </p:nvSpPr>
        <p:spPr>
          <a:xfrm>
            <a:off x="3005455" y="1749425"/>
            <a:ext cx="8482330" cy="3322955"/>
          </a:xfrm>
          <a:prstGeom prst="rect">
            <a:avLst/>
          </a:prstGeom>
          <a:solidFill>
            <a:schemeClr val="bg2"/>
          </a:solidFill>
        </p:spPr>
        <p:style>
          <a:lnRef idx="1">
            <a:schemeClr val="dk1"/>
          </a:lnRef>
          <a:fillRef idx="2">
            <a:schemeClr val="dk1"/>
          </a:fillRef>
          <a:effectRef idx="1">
            <a:schemeClr val="dk1"/>
          </a:effectRef>
          <a:fontRef idx="minor">
            <a:schemeClr val="dk1"/>
          </a:fontRef>
        </p:style>
        <p:txBody>
          <a:bodyPr wrap="square" anchor="t">
            <a:spAutoFit/>
          </a:bodyPr>
          <a:lstStyle/>
          <a:p>
            <a:pPr indent="711200">
              <a:lnSpc>
                <a:spcPct val="150000"/>
              </a:lnSpc>
              <a:spcBef>
                <a:spcPct val="0"/>
              </a:spcBef>
            </a:pPr>
            <a:r>
              <a:rPr lang="zh-CN" altLang="en-US" sz="2800" b="1" strike="noStrike" noProof="1">
                <a:latin typeface="华文中宋" panose="02010600040101010101" charset="-122"/>
                <a:ea typeface="华文中宋" panose="02010600040101010101" charset="-122"/>
                <a:cs typeface="华文中宋" panose="02010600040101010101" charset="-122"/>
              </a:rPr>
              <a:t>中唐时期，经过安史之乱后，国力衰落。豪强地主，兼并掠夺土地日益严重，仅有一点土地的农民，除了交纳正常的绢粟外，还要承受地方军政长官摊派下来的各种杂税，各地官僚为巩固自己的地位，竞相向朝廷进奉，加紧对下层盘剥，民不聊生。 </a:t>
            </a:r>
            <a:endParaRPr lang="en-US" altLang="zh-CN" sz="2800" b="1" strike="noStrike" noProof="1">
              <a:latin typeface="华文中宋" panose="02010600040101010101" charset="-122"/>
              <a:ea typeface="华文中宋" panose="02010600040101010101" charset="-122"/>
              <a:cs typeface="华文中宋" panose="02010600040101010101" charset="-122"/>
            </a:endParaRPr>
          </a:p>
        </p:txBody>
      </p:sp>
      <p:sp>
        <p:nvSpPr>
          <p:cNvPr id="15371" name="Rectangle 11" title=""/>
          <p:cNvSpPr/>
          <p:nvPr>
            <p:custDataLst>
              <p:tags r:id="rId5"/>
            </p:custDataLst>
          </p:nvPr>
        </p:nvSpPr>
        <p:spPr>
          <a:xfrm>
            <a:off x="715010" y="5311775"/>
            <a:ext cx="10894060" cy="1383665"/>
          </a:xfrm>
          <a:prstGeom prst="rect">
            <a:avLst/>
          </a:prstGeom>
          <a:solidFill>
            <a:schemeClr val="bg2"/>
          </a:solidFill>
        </p:spPr>
        <p:style>
          <a:lnRef idx="2">
            <a:schemeClr val="accent5">
              <a:shade val="50000"/>
            </a:schemeClr>
          </a:lnRef>
          <a:fillRef idx="1">
            <a:schemeClr val="accent5"/>
          </a:fillRef>
          <a:effectRef idx="0">
            <a:schemeClr val="accent5"/>
          </a:effectRef>
          <a:fontRef idx="minor">
            <a:schemeClr val="lt1"/>
          </a:fontRef>
        </p:style>
        <p:txBody>
          <a:bodyPr wrap="square" anchor="t">
            <a:spAutoFit/>
          </a:bodyPr>
          <a:lstStyle/>
          <a:p>
            <a:pPr lvl="0" indent="711200">
              <a:lnSpc>
                <a:spcPct val="150000"/>
              </a:lnSpc>
              <a:spcBef>
                <a:spcPct val="0"/>
              </a:spcBef>
            </a:pPr>
            <a:r>
              <a:rPr lang="zh-CN" altLang="en-US" sz="2800" b="1">
                <a:solidFill>
                  <a:srgbClr val="C00000"/>
                </a:solidFill>
                <a:latin typeface="华文中宋" panose="02010600040101010101" charset="-122"/>
                <a:ea typeface="华文中宋" panose="02010600040101010101" charset="-122"/>
              </a:rPr>
              <a:t>真正意图：</a:t>
            </a:r>
            <a:r>
              <a:rPr lang="zh-CN" altLang="en-US" sz="2800" b="1">
                <a:solidFill>
                  <a:schemeClr val="tx1"/>
                </a:solidFill>
                <a:latin typeface="华文中宋" panose="02010600040101010101" charset="-122"/>
                <a:ea typeface="华文中宋" panose="02010600040101010101" charset="-122"/>
              </a:rPr>
              <a:t>警示上层统治者清肃吏治，</a:t>
            </a:r>
            <a:r>
              <a:rPr lang="zh-CN" altLang="en-US" sz="2800" b="1" u="sng">
                <a:solidFill>
                  <a:schemeClr val="tx1"/>
                </a:solidFill>
                <a:latin typeface="华文中宋" panose="02010600040101010101" charset="-122"/>
                <a:ea typeface="华文中宋" panose="02010600040101010101" charset="-122"/>
              </a:rPr>
              <a:t>顺应</a:t>
            </a:r>
            <a:r>
              <a:rPr lang="zh-CN" altLang="en-US" sz="2800" b="1">
                <a:solidFill>
                  <a:schemeClr val="tx1"/>
                </a:solidFill>
                <a:latin typeface="华文中宋" panose="02010600040101010101" charset="-122"/>
                <a:ea typeface="华文中宋" panose="02010600040101010101" charset="-122"/>
              </a:rPr>
              <a:t>老百姓的生活习惯和生产规律，让他们休养生息，才能恢复元气。</a:t>
            </a:r>
            <a:endParaRPr lang="zh-CN" altLang="en-US" sz="2800" b="1">
              <a:solidFill>
                <a:schemeClr val="tx1"/>
              </a:solidFill>
              <a:latin typeface="华文中宋" panose="02010600040101010101" charset="-122"/>
              <a:ea typeface="华文中宋" panose="02010600040101010101" charset="-122"/>
            </a:endParaRPr>
          </a:p>
        </p:txBody>
      </p:sp>
      <p:sp>
        <p:nvSpPr>
          <p:cNvPr id="18438" name="Text Box 2" title=""/>
          <p:cNvSpPr txBox="1"/>
          <p:nvPr>
            <p:custDataLst>
              <p:tags r:id="rId6"/>
            </p:custDataLst>
          </p:nvPr>
        </p:nvSpPr>
        <p:spPr>
          <a:xfrm>
            <a:off x="2196465" y="926465"/>
            <a:ext cx="8554085" cy="583565"/>
          </a:xfrm>
          <a:prstGeom prst="rect">
            <a:avLst/>
          </a:prstGeom>
          <a:noFill/>
          <a:ln w="28575" cap="flat" cmpd="sng">
            <a:noFill/>
            <a:prstDash val="solid"/>
            <a:round/>
            <a:headEnd type="none" w="med" len="med"/>
            <a:tailEnd type="none" w="med" len="med"/>
          </a:ln>
        </p:spPr>
        <p:txBody>
          <a:bodyPr wrap="square">
            <a:spAutoFit/>
          </a:bodyPr>
          <a:lstStyle/>
          <a:p>
            <a:pPr algn="ctr" eaLnBrk="0" hangingPunct="0">
              <a:spcBef>
                <a:spcPct val="50000"/>
              </a:spcBef>
            </a:pPr>
            <a:r>
              <a:rPr lang="zh-CN" altLang="en-US" sz="3200" b="1">
                <a:solidFill>
                  <a:srgbClr val="C00000"/>
                </a:solidFill>
                <a:latin typeface="微软雅黑" panose="020b0503020204020204" pitchFamily="34" charset="-122"/>
                <a:ea typeface="微软雅黑" panose="020b0503020204020204" pitchFamily="34" charset="-122"/>
                <a:sym typeface="Arial" panose="020b0604020202020204" pitchFamily="34" charset="0"/>
              </a:rPr>
              <a:t>柳宗元为什么写这篇文章？</a:t>
            </a:r>
            <a:endParaRPr lang="zh-CN" altLang="en-US" sz="3200" b="1">
              <a:solidFill>
                <a:srgbClr val="C00000"/>
              </a:solidFill>
              <a:latin typeface="微软雅黑" panose="020b0503020204020204" pitchFamily="34" charset="-122"/>
              <a:ea typeface="微软雅黑" panose="020b0503020204020204" pitchFamily="34" charset="-122"/>
              <a:sym typeface="Arial" panose="020b0604020202020204" pitchFamily="34" charset="0"/>
            </a:endParaRPr>
          </a:p>
        </p:txBody>
      </p:sp>
      <p:cxnSp>
        <p:nvCxnSpPr>
          <p:cNvPr id="3" name="直接连接符 2" title=""/>
          <p:cNvCxnSpPr/>
          <p:nvPr>
            <p:custDataLst>
              <p:tags r:id="rId7"/>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文本框 11" title=""/>
          <p:cNvSpPr txBox="1"/>
          <p:nvPr>
            <p:custDataLst>
              <p:tags r:id="rId8"/>
            </p:custDataLst>
          </p:nvPr>
        </p:nvSpPr>
        <p:spPr>
          <a:xfrm>
            <a:off x="1036955" y="154305"/>
            <a:ext cx="1910080" cy="521970"/>
          </a:xfrm>
          <a:prstGeom prst="rect">
            <a:avLst/>
          </a:prstGeom>
          <a:noFill/>
        </p:spPr>
        <p:txBody>
          <a:bodyPr wrap="square" rtlCol="0">
            <a:spAutoFit/>
          </a:bodyPr>
          <a:lstStyle/>
          <a:p>
            <a:pPr algn="ctr"/>
            <a:r>
              <a:rPr lang="zh-CN" altLang="en-US" sz="2800" b="1">
                <a:solidFill>
                  <a:srgbClr val="002060"/>
                </a:solidFill>
                <a:latin typeface="华文中宋" panose="02010600040101010101" charset="-122"/>
                <a:ea typeface="华文中宋" panose="02010600040101010101" charset="-122"/>
                <a:sym typeface="+mn-ea"/>
              </a:rPr>
              <a:t>合作探究</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13" name="组合 12" title=""/>
          <p:cNvGrpSpPr/>
          <p:nvPr>
            <p:custDataLst>
              <p:tags r:id="rId9"/>
            </p:custDataLst>
          </p:nvPr>
        </p:nvGrpSpPr>
        <p:grpSpPr>
          <a:xfrm>
            <a:off x="255905" y="279400"/>
            <a:ext cx="562610" cy="513080"/>
            <a:chOff x="2121873" y="1511588"/>
            <a:chExt cx="445481" cy="469613"/>
          </a:xfrm>
        </p:grpSpPr>
        <p:sp>
          <p:nvSpPr>
            <p:cNvPr id="14" name="矩形 13"/>
            <p:cNvSpPr/>
            <p:nvPr>
              <p:custDataLst>
                <p:tags r:id="rId10"/>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11"/>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33473"/>
                                        </p:tgtEl>
                                        <p:attrNameLst>
                                          <p:attrName>style.visibility</p:attrName>
                                        </p:attrNameLst>
                                      </p:cBhvr>
                                      <p:to>
                                        <p:strVal val="visible"/>
                                      </p:to>
                                    </p:set>
                                    <p:animEffect transition="in" filter="diamond(in)">
                                      <p:cBhvr>
                                        <p:cTn id="7" dur="2000"/>
                                        <p:tgtEl>
                                          <p:spTgt spid="233473"/>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369"/>
                                        </p:tgtEl>
                                        <p:attrNameLst>
                                          <p:attrName>style.visibility</p:attrName>
                                        </p:attrNameLst>
                                      </p:cBhvr>
                                      <p:to>
                                        <p:strVal val="visible"/>
                                      </p:to>
                                    </p:set>
                                    <p:animEffect transition="in" filter="blinds(horizontal)">
                                      <p:cBhvr>
                                        <p:cTn id="12" dur="500"/>
                                        <p:tgtEl>
                                          <p:spTgt spid="15369"/>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5" presetClass="entr" presetSubtype="5" fill="hold" grpId="0" nodeType="clickEffect">
                                  <p:stCondLst>
                                    <p:cond delay="0"/>
                                  </p:stCondLst>
                                  <p:childTnLst>
                                    <p:set>
                                      <p:cBhvr>
                                        <p:cTn id="16" dur="1" fill="hold">
                                          <p:stCondLst>
                                            <p:cond delay="0"/>
                                          </p:stCondLst>
                                        </p:cTn>
                                        <p:tgtEl>
                                          <p:spTgt spid="15371"/>
                                        </p:tgtEl>
                                        <p:attrNameLst>
                                          <p:attrName>style.visibility</p:attrName>
                                        </p:attrNameLst>
                                      </p:cBhvr>
                                      <p:to>
                                        <p:strVal val="visible"/>
                                      </p:to>
                                    </p:set>
                                    <p:animEffect transition="in" filter="checkerboard(down)">
                                      <p:cBhvr>
                                        <p:cTn id="17" dur="500"/>
                                        <p:tgtEl>
                                          <p:spTgt spid="153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73" grpId="0" animBg="1"/>
      <p:bldP spid="15369" grpId="0" animBg="1"/>
      <p:bldP spid="15371" grpId="0" animBg="1"/>
    </p:bldLs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sp>
        <p:nvSpPr>
          <p:cNvPr id="15369" name="Text Box 9" title=""/>
          <p:cNvSpPr txBox="1"/>
          <p:nvPr>
            <p:custDataLst>
              <p:tags r:id="rId3"/>
            </p:custDataLst>
          </p:nvPr>
        </p:nvSpPr>
        <p:spPr>
          <a:xfrm>
            <a:off x="715010" y="963930"/>
            <a:ext cx="10373995" cy="1863090"/>
          </a:xfrm>
          <a:prstGeom prst="rect">
            <a:avLst/>
          </a:prstGeom>
          <a:noFill/>
          <a:ln>
            <a:noFill/>
          </a:ln>
        </p:spPr>
        <p:style>
          <a:lnRef idx="1">
            <a:schemeClr val="dk1"/>
          </a:lnRef>
          <a:fillRef idx="2">
            <a:schemeClr val="dk1"/>
          </a:fillRef>
          <a:effectRef idx="1">
            <a:schemeClr val="dk1"/>
          </a:effectRef>
          <a:fontRef idx="minor">
            <a:schemeClr val="dk1"/>
          </a:fontRef>
        </p:style>
        <p:txBody>
          <a:bodyPr wrap="square" anchor="t">
            <a:spAutoFit/>
          </a:bodyPr>
          <a:lstStyle/>
          <a:p>
            <a:pPr indent="812800" fontAlgn="auto">
              <a:lnSpc>
                <a:spcPct val="120000"/>
              </a:lnSpc>
              <a:spcBef>
                <a:spcPct val="0"/>
              </a:spcBef>
            </a:pPr>
            <a:r>
              <a:rPr lang="zh-CN" altLang="en-US" sz="3200" b="1" strike="noStrike" noProof="1">
                <a:latin typeface="华文中宋" panose="02010600040101010101" charset="-122"/>
                <a:ea typeface="华文中宋" panose="02010600040101010101" charset="-122"/>
                <a:cs typeface="华文中宋" panose="02010600040101010101" charset="-122"/>
              </a:rPr>
              <a:t>从形式上看，它确实是一篇传记；但从内容和创作意图上看，它应该是一则寓言。所以，本文应该是以传记包装的寓言，或者说是寓言体的传记。 </a:t>
            </a:r>
            <a:endParaRPr lang="zh-CN" altLang="en-US" sz="3200" b="1" strike="noStrike" noProof="1">
              <a:latin typeface="华文中宋" panose="02010600040101010101" charset="-122"/>
              <a:ea typeface="华文中宋" panose="02010600040101010101" charset="-122"/>
              <a:cs typeface="华文中宋" panose="02010600040101010101" charset="-122"/>
            </a:endParaRPr>
          </a:p>
        </p:txBody>
      </p:sp>
      <p:sp>
        <p:nvSpPr>
          <p:cNvPr id="2" name="文本框 1" title=""/>
          <p:cNvSpPr txBox="1"/>
          <p:nvPr>
            <p:custDataLst>
              <p:tags r:id="rId4"/>
            </p:custDataLst>
          </p:nvPr>
        </p:nvSpPr>
        <p:spPr>
          <a:xfrm>
            <a:off x="376555" y="3173730"/>
            <a:ext cx="11083290" cy="2951480"/>
          </a:xfrm>
          <a:prstGeom prst="rect">
            <a:avLst/>
          </a:prstGeom>
          <a:noFill/>
          <a:ln w="9525">
            <a:noFill/>
          </a:ln>
        </p:spPr>
        <p:txBody>
          <a:bodyPr wrap="square">
            <a:spAutoFit/>
          </a:bodyPr>
          <a:lstStyle/>
          <a:p>
            <a:pPr eaLnBrk="1" hangingPunct="1">
              <a:lnSpc>
                <a:spcPct val="90000"/>
              </a:lnSpc>
              <a:spcBef>
                <a:spcPct val="50000"/>
              </a:spcBef>
            </a:pPr>
            <a:r>
              <a:rPr lang="en-US" altLang="en-US" sz="3600" b="1">
                <a:solidFill>
                  <a:srgbClr val="FF3300"/>
                </a:solidFill>
                <a:latin typeface="微软雅黑" panose="020b0503020204020204" pitchFamily="34" charset="-122"/>
                <a:ea typeface="微软雅黑" panose="020b0503020204020204" pitchFamily="34" charset="-122"/>
              </a:rPr>
              <a:t>学者观点：</a:t>
            </a:r>
            <a:endParaRPr lang="en-US" altLang="en-US" sz="3600" b="1">
              <a:solidFill>
                <a:srgbClr val="FF3300"/>
              </a:solidFill>
              <a:latin typeface="微软雅黑" panose="020b0503020204020204" pitchFamily="34" charset="-122"/>
              <a:ea typeface="微软雅黑" panose="020b0503020204020204" pitchFamily="34" charset="-122"/>
            </a:endParaRPr>
          </a:p>
          <a:p>
            <a:pPr indent="812800" algn="l" eaLnBrk="1" hangingPunct="1">
              <a:lnSpc>
                <a:spcPct val="120000"/>
              </a:lnSpc>
              <a:spcBef>
                <a:spcPct val="0"/>
              </a:spcBef>
              <a:buClrTx/>
              <a:buSzTx/>
              <a:buFontTx/>
            </a:pPr>
            <a:r>
              <a:rPr lang="zh-CN" altLang="en-US" sz="3200" b="1">
                <a:solidFill>
                  <a:schemeClr val="dk1"/>
                </a:solidFill>
                <a:latin typeface="华文中宋" panose="02010600040101010101" charset="-122"/>
                <a:ea typeface="华文中宋" panose="02010600040101010101" charset="-122"/>
                <a:cs typeface="华文中宋" panose="02010600040101010101" charset="-122"/>
              </a:rPr>
              <a:t>1.“郭橐驼种树的本事已不可考，后世学者多认为这是</a:t>
            </a:r>
            <a:r>
              <a:rPr lang="zh-CN" altLang="en-US" sz="3200" b="1">
                <a:solidFill>
                  <a:srgbClr val="FF0000"/>
                </a:solidFill>
                <a:latin typeface="华文中宋" panose="02010600040101010101" charset="-122"/>
                <a:ea typeface="华文中宋" panose="02010600040101010101" charset="-122"/>
                <a:cs typeface="华文中宋" panose="02010600040101010101" charset="-122"/>
              </a:rPr>
              <a:t>设事明理</a:t>
            </a:r>
            <a:r>
              <a:rPr lang="zh-CN" altLang="en-US" sz="3200" b="1">
                <a:solidFill>
                  <a:schemeClr val="dk1"/>
                </a:solidFill>
                <a:latin typeface="华文中宋" panose="02010600040101010101" charset="-122"/>
                <a:ea typeface="华文中宋" panose="02010600040101010101" charset="-122"/>
                <a:cs typeface="华文中宋" panose="02010600040101010101" charset="-122"/>
              </a:rPr>
              <a:t>之作。”</a:t>
            </a:r>
            <a:endParaRPr lang="zh-CN" altLang="en-US" sz="3200" b="1">
              <a:solidFill>
                <a:schemeClr val="dk1"/>
              </a:solidFill>
              <a:latin typeface="华文中宋" panose="02010600040101010101" charset="-122"/>
              <a:ea typeface="华文中宋" panose="02010600040101010101" charset="-122"/>
              <a:cs typeface="华文中宋" panose="02010600040101010101" charset="-122"/>
            </a:endParaRPr>
          </a:p>
          <a:p>
            <a:pPr indent="812800" algn="l" eaLnBrk="1" hangingPunct="1">
              <a:lnSpc>
                <a:spcPct val="120000"/>
              </a:lnSpc>
              <a:spcBef>
                <a:spcPct val="0"/>
              </a:spcBef>
              <a:buClrTx/>
              <a:buSzTx/>
              <a:buFontTx/>
            </a:pPr>
            <a:r>
              <a:rPr lang="zh-CN" altLang="en-US" sz="3200" b="1">
                <a:solidFill>
                  <a:schemeClr val="dk1"/>
                </a:solidFill>
                <a:latin typeface="华文中宋" panose="02010600040101010101" charset="-122"/>
                <a:ea typeface="华文中宋" panose="02010600040101010101" charset="-122"/>
                <a:cs typeface="华文中宋" panose="02010600040101010101" charset="-122"/>
              </a:rPr>
              <a:t>2.这种以寓言故事的方式来进行讽谏，就决定了文章“</a:t>
            </a:r>
            <a:r>
              <a:rPr lang="zh-CN" altLang="en-US" sz="3200" b="1">
                <a:solidFill>
                  <a:srgbClr val="FF0000"/>
                </a:solidFill>
                <a:latin typeface="华文中宋" panose="02010600040101010101" charset="-122"/>
                <a:ea typeface="华文中宋" panose="02010600040101010101" charset="-122"/>
                <a:cs typeface="华文中宋" panose="02010600040101010101" charset="-122"/>
              </a:rPr>
              <a:t>委婉含蓄</a:t>
            </a:r>
            <a:r>
              <a:rPr lang="zh-CN" altLang="en-US" sz="3200" b="1">
                <a:solidFill>
                  <a:schemeClr val="dk1"/>
                </a:solidFill>
                <a:latin typeface="华文中宋" panose="02010600040101010101" charset="-122"/>
                <a:ea typeface="华文中宋" panose="02010600040101010101" charset="-122"/>
                <a:cs typeface="华文中宋" panose="02010600040101010101" charset="-122"/>
              </a:rPr>
              <a:t>”的特点。</a:t>
            </a:r>
            <a:endParaRPr lang="zh-CN" altLang="en-US" sz="3200" b="1">
              <a:solidFill>
                <a:schemeClr val="dk1"/>
              </a:solidFill>
              <a:latin typeface="华文中宋" panose="02010600040101010101" charset="-122"/>
              <a:ea typeface="华文中宋" panose="02010600040101010101" charset="-122"/>
              <a:cs typeface="华文中宋" panose="02010600040101010101" charset="-122"/>
            </a:endParaRPr>
          </a:p>
        </p:txBody>
      </p:sp>
      <p:cxnSp>
        <p:nvCxnSpPr>
          <p:cNvPr id="3" name="直接连接符 2" title=""/>
          <p:cNvCxnSpPr/>
          <p:nvPr>
            <p:custDataLst>
              <p:tags r:id="rId5"/>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文本框 11" title=""/>
          <p:cNvSpPr txBox="1"/>
          <p:nvPr>
            <p:custDataLst>
              <p:tags r:id="rId6"/>
            </p:custDataLst>
          </p:nvPr>
        </p:nvSpPr>
        <p:spPr>
          <a:xfrm>
            <a:off x="1036955" y="154305"/>
            <a:ext cx="1910080" cy="521970"/>
          </a:xfrm>
          <a:prstGeom prst="rect">
            <a:avLst/>
          </a:prstGeom>
          <a:noFill/>
        </p:spPr>
        <p:txBody>
          <a:bodyPr wrap="square" rtlCol="0">
            <a:spAutoFit/>
          </a:bodyPr>
          <a:lstStyle/>
          <a:p>
            <a:pPr algn="ctr"/>
            <a:r>
              <a:rPr lang="zh-CN" altLang="en-US" sz="2800" b="1">
                <a:solidFill>
                  <a:srgbClr val="002060"/>
                </a:solidFill>
                <a:latin typeface="华文中宋" panose="02010600040101010101" charset="-122"/>
                <a:ea typeface="华文中宋" panose="02010600040101010101" charset="-122"/>
                <a:sym typeface="+mn-ea"/>
              </a:rPr>
              <a:t>合作探究</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13" name="组合 12" title=""/>
          <p:cNvGrpSpPr/>
          <p:nvPr>
            <p:custDataLst>
              <p:tags r:id="rId7"/>
            </p:custDataLst>
          </p:nvPr>
        </p:nvGrpSpPr>
        <p:grpSpPr>
          <a:xfrm>
            <a:off x="255905" y="279400"/>
            <a:ext cx="562610" cy="513080"/>
            <a:chOff x="2121873" y="1511588"/>
            <a:chExt cx="445481" cy="469613"/>
          </a:xfrm>
        </p:grpSpPr>
        <p:sp>
          <p:nvSpPr>
            <p:cNvPr id="14" name="矩形 13"/>
            <p:cNvSpPr/>
            <p:nvPr>
              <p:custDataLst>
                <p:tags r:id="rId8"/>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9"/>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369"/>
                                        </p:tgtEl>
                                        <p:attrNameLst>
                                          <p:attrName>style.visibility</p:attrName>
                                        </p:attrNameLst>
                                      </p:cBhvr>
                                      <p:to>
                                        <p:strVal val="visible"/>
                                      </p:to>
                                    </p:set>
                                    <p:animEffect transition="in" filter="blinds(horizontal)">
                                      <p:cBhvr>
                                        <p:cTn id="7" dur="500"/>
                                        <p:tgtEl>
                                          <p:spTgt spid="15369"/>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9" grpId="0" animBg="1"/>
      <p:bldP spid="2" grpId="0"/>
    </p:bldLst>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sp>
        <p:nvSpPr>
          <p:cNvPr id="2256" name="矩形 2255" title=""/>
          <p:cNvSpPr/>
          <p:nvPr>
            <p:custDataLst>
              <p:tags r:id="rId3"/>
            </p:custDataLst>
          </p:nvPr>
        </p:nvSpPr>
        <p:spPr>
          <a:xfrm>
            <a:off x="2043113" y="1562100"/>
            <a:ext cx="184150" cy="366713"/>
          </a:xfrm>
          <a:prstGeom prst="rect">
            <a:avLst/>
          </a:prstGeom>
          <a:noFill/>
          <a:ln w="9525">
            <a:noFill/>
          </a:ln>
        </p:spPr>
        <p:txBody>
          <a:bodyPr wrap="none" anchor="t"/>
          <a:lstStyle/>
          <a:p/>
        </p:txBody>
      </p:sp>
      <p:sp>
        <p:nvSpPr>
          <p:cNvPr id="2" name="文本框 1" title=""/>
          <p:cNvSpPr txBox="1"/>
          <p:nvPr>
            <p:custDataLst>
              <p:tags r:id="rId4"/>
            </p:custDataLst>
          </p:nvPr>
        </p:nvSpPr>
        <p:spPr>
          <a:xfrm>
            <a:off x="1119505" y="890270"/>
            <a:ext cx="10523855" cy="5077460"/>
          </a:xfrm>
          <a:prstGeom prst="rect">
            <a:avLst/>
          </a:prstGeom>
          <a:noFill/>
        </p:spPr>
        <p:txBody>
          <a:bodyPr wrap="square" rtlCol="0" anchor="t">
            <a:spAutoFit/>
          </a:bodyPr>
          <a:lstStyle/>
          <a:p>
            <a:pPr indent="457200" fontAlgn="base">
              <a:lnSpc>
                <a:spcPct val="150000"/>
              </a:lnSpc>
              <a:spcBef>
                <a:spcPct val="0"/>
              </a:spcBef>
              <a:spcAft>
                <a:spcPct val="0"/>
              </a:spcAft>
              <a:buClrTx/>
              <a:buSzTx/>
            </a:pPr>
            <a:r>
              <a:rPr lang="zh-CN" altLang="en-US" sz="3600" b="1">
                <a:latin typeface="华文新魏" panose="02010800040101010101" charset="-122"/>
                <a:ea typeface="华文新魏" panose="02010800040101010101" charset="-122"/>
                <a:cs typeface="华文新魏" panose="02010800040101010101" charset="-122"/>
                <a:sym typeface="+mn-ea"/>
              </a:rPr>
              <a:t>文章通过对郭橐驼种树之道的记叙，说明“顺木之天，以致其性”是“养树”的法则，并由此推论出“养人”的道理，指出为官治民不能“好烦其令”，揭露并讽刺了统治者的苛政烦令对百姓的骚扰侵害，提出宽简为政，让百姓安居乐业的主张。</a:t>
            </a:r>
            <a:endParaRPr lang="zh-CN" altLang="en-US" sz="3600" b="1">
              <a:latin typeface="华文新魏" panose="02010800040101010101" charset="-122"/>
              <a:ea typeface="华文新魏" panose="02010800040101010101" charset="-122"/>
              <a:cs typeface="华文新魏" panose="02010800040101010101" charset="-122"/>
            </a:endParaRPr>
          </a:p>
          <a:p>
            <a:pPr fontAlgn="base">
              <a:lnSpc>
                <a:spcPct val="150000"/>
              </a:lnSpc>
              <a:spcBef>
                <a:spcPct val="0"/>
              </a:spcBef>
              <a:spcAft>
                <a:spcPct val="0"/>
              </a:spcAft>
              <a:buClrTx/>
              <a:buSzTx/>
            </a:pPr>
            <a:r>
              <a:rPr lang="zh-CN" altLang="en-US" sz="3600" b="1">
                <a:latin typeface="华文新魏" panose="02010800040101010101" charset="-122"/>
                <a:ea typeface="华文新魏" panose="02010800040101010101" charset="-122"/>
                <a:cs typeface="华文新魏" panose="02010800040101010101" charset="-122"/>
                <a:sym typeface="+mn-ea"/>
              </a:rPr>
              <a:t>    这种借传立说，因事出论的写法，别开生面 。</a:t>
            </a:r>
            <a:endParaRPr lang="zh-CN" altLang="en-US" sz="3600" b="1">
              <a:latin typeface="华文新魏" panose="02010800040101010101" charset="-122"/>
              <a:ea typeface="华文新魏" panose="02010800040101010101" charset="-122"/>
              <a:cs typeface="华文新魏" panose="02010800040101010101" charset="-122"/>
              <a:sym typeface="+mn-ea"/>
            </a:endParaRPr>
          </a:p>
        </p:txBody>
      </p:sp>
      <p:cxnSp>
        <p:nvCxnSpPr>
          <p:cNvPr id="3" name="直接连接符 2" title=""/>
          <p:cNvCxnSpPr/>
          <p:nvPr>
            <p:custDataLst>
              <p:tags r:id="rId5"/>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文本框 11" title=""/>
          <p:cNvSpPr txBox="1"/>
          <p:nvPr>
            <p:custDataLst>
              <p:tags r:id="rId6"/>
            </p:custDataLst>
          </p:nvPr>
        </p:nvSpPr>
        <p:spPr>
          <a:xfrm>
            <a:off x="1036955" y="154305"/>
            <a:ext cx="1910080" cy="521970"/>
          </a:xfrm>
          <a:prstGeom prst="rect">
            <a:avLst/>
          </a:prstGeom>
          <a:noFill/>
        </p:spPr>
        <p:txBody>
          <a:bodyPr wrap="square" rtlCol="0">
            <a:spAutoFit/>
          </a:bodyPr>
          <a:lstStyle/>
          <a:p>
            <a:pPr algn="ctr"/>
            <a:r>
              <a:rPr lang="zh-CN" altLang="en-US" sz="2800" b="1">
                <a:solidFill>
                  <a:srgbClr val="002060"/>
                </a:solidFill>
                <a:latin typeface="华文中宋" panose="02010600040101010101" charset="-122"/>
                <a:ea typeface="华文中宋" panose="02010600040101010101" charset="-122"/>
                <a:sym typeface="+mn-ea"/>
              </a:rPr>
              <a:t>文章主旨</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13" name="组合 12" title=""/>
          <p:cNvGrpSpPr/>
          <p:nvPr>
            <p:custDataLst>
              <p:tags r:id="rId7"/>
            </p:custDataLst>
          </p:nvPr>
        </p:nvGrpSpPr>
        <p:grpSpPr>
          <a:xfrm>
            <a:off x="255905" y="279400"/>
            <a:ext cx="562610" cy="513080"/>
            <a:chOff x="2121873" y="1511588"/>
            <a:chExt cx="445481" cy="469613"/>
          </a:xfrm>
        </p:grpSpPr>
        <p:sp>
          <p:nvSpPr>
            <p:cNvPr id="14" name="矩形 13"/>
            <p:cNvSpPr/>
            <p:nvPr>
              <p:custDataLst>
                <p:tags r:id="rId8"/>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9"/>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Tree>
  </p:cSld>
  <p:clrMapOvr>
    <a:masterClrMapping/>
  </p:clrMapOvr>
  <p:transition/>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sp>
        <p:nvSpPr>
          <p:cNvPr id="92162" name="文本框 92161" title=""/>
          <p:cNvSpPr txBox="1"/>
          <p:nvPr>
            <p:custDataLst>
              <p:tags r:id="rId3"/>
            </p:custDataLst>
          </p:nvPr>
        </p:nvSpPr>
        <p:spPr>
          <a:xfrm>
            <a:off x="1626870" y="3200400"/>
            <a:ext cx="675005" cy="2316163"/>
          </a:xfrm>
          <a:prstGeom prst="rect">
            <a:avLst/>
          </a:prstGeom>
          <a:noFill/>
          <a:ln w="9525">
            <a:noFill/>
          </a:ln>
        </p:spPr>
        <p:txBody>
          <a:bodyPr vert="eaVert">
            <a:spAutoFit/>
          </a:bodyPr>
          <a:lstStyle/>
          <a:p>
            <a:pPr algn="just">
              <a:spcBef>
                <a:spcPct val="50000"/>
              </a:spcBef>
            </a:pPr>
            <a:r>
              <a:rPr lang="zh-CN" altLang="en-US" sz="3200" b="1">
                <a:latin typeface="华文中宋" panose="02010600040101010101" charset="-122"/>
                <a:ea typeface="华文中宋" panose="02010600040101010101" charset="-122"/>
                <a:cs typeface="华文中宋" panose="02010600040101010101" charset="-122"/>
              </a:rPr>
              <a:t>委婉 含蓄</a:t>
            </a:r>
            <a:endParaRPr lang="zh-CN" altLang="en-US" sz="3200" b="1">
              <a:latin typeface="华文中宋" panose="02010600040101010101" charset="-122"/>
              <a:ea typeface="华文中宋" panose="02010600040101010101" charset="-122"/>
              <a:cs typeface="华文中宋" panose="02010600040101010101" charset="-122"/>
            </a:endParaRPr>
          </a:p>
        </p:txBody>
      </p:sp>
      <p:sp>
        <p:nvSpPr>
          <p:cNvPr id="92163" name="文本框 92162" title=""/>
          <p:cNvSpPr txBox="1"/>
          <p:nvPr>
            <p:custDataLst>
              <p:tags r:id="rId4"/>
            </p:custDataLst>
          </p:nvPr>
        </p:nvSpPr>
        <p:spPr>
          <a:xfrm>
            <a:off x="2782888" y="2708275"/>
            <a:ext cx="1439862" cy="583565"/>
          </a:xfrm>
          <a:prstGeom prst="rect">
            <a:avLst/>
          </a:prstGeom>
          <a:noFill/>
          <a:ln w="9525">
            <a:noFill/>
          </a:ln>
        </p:spPr>
        <p:txBody>
          <a:bodyPr>
            <a:spAutoFit/>
          </a:bodyPr>
          <a:lstStyle/>
          <a:p>
            <a:pPr algn="just">
              <a:spcBef>
                <a:spcPct val="50000"/>
              </a:spcBef>
            </a:pPr>
            <a:r>
              <a:rPr lang="zh-CN" altLang="en-US" sz="3200" b="1">
                <a:latin typeface="华文中宋" panose="02010600040101010101" charset="-122"/>
                <a:ea typeface="华文中宋" panose="02010600040101010101" charset="-122"/>
              </a:rPr>
              <a:t>种树</a:t>
            </a:r>
            <a:endParaRPr lang="zh-CN" altLang="en-US" sz="3200" b="1">
              <a:latin typeface="华文中宋" panose="02010600040101010101" charset="-122"/>
              <a:ea typeface="华文中宋" panose="02010600040101010101" charset="-122"/>
            </a:endParaRPr>
          </a:p>
        </p:txBody>
      </p:sp>
      <p:sp>
        <p:nvSpPr>
          <p:cNvPr id="92164" name="文本框 92163" title=""/>
          <p:cNvSpPr txBox="1"/>
          <p:nvPr>
            <p:custDataLst>
              <p:tags r:id="rId5"/>
            </p:custDataLst>
          </p:nvPr>
        </p:nvSpPr>
        <p:spPr>
          <a:xfrm>
            <a:off x="4800600" y="2205038"/>
            <a:ext cx="3743325" cy="1076325"/>
          </a:xfrm>
          <a:prstGeom prst="rect">
            <a:avLst/>
          </a:prstGeom>
          <a:noFill/>
          <a:ln w="9525">
            <a:noFill/>
          </a:ln>
        </p:spPr>
        <p:txBody>
          <a:bodyPr>
            <a:spAutoFit/>
          </a:bodyPr>
          <a:lstStyle/>
          <a:p>
            <a:pPr algn="just">
              <a:spcBef>
                <a:spcPct val="50000"/>
              </a:spcBef>
            </a:pPr>
            <a:r>
              <a:rPr lang="zh-CN" altLang="en-US" sz="3200" b="1">
                <a:latin typeface="华文中宋" panose="02010600040101010101" charset="-122"/>
                <a:ea typeface="华文中宋" panose="02010600040101010101" charset="-122"/>
              </a:rPr>
              <a:t>郭橐驼：顺木之天以致其性</a:t>
            </a:r>
            <a:endParaRPr lang="zh-CN" altLang="en-US" sz="3200" b="1">
              <a:latin typeface="华文中宋" panose="02010600040101010101" charset="-122"/>
              <a:ea typeface="华文中宋" panose="02010600040101010101" charset="-122"/>
            </a:endParaRPr>
          </a:p>
        </p:txBody>
      </p:sp>
      <p:sp>
        <p:nvSpPr>
          <p:cNvPr id="92165" name="文本框 92164" title=""/>
          <p:cNvSpPr txBox="1"/>
          <p:nvPr>
            <p:custDataLst>
              <p:tags r:id="rId6"/>
            </p:custDataLst>
          </p:nvPr>
        </p:nvSpPr>
        <p:spPr>
          <a:xfrm>
            <a:off x="4800600" y="3357563"/>
            <a:ext cx="3671888" cy="1076325"/>
          </a:xfrm>
          <a:prstGeom prst="rect">
            <a:avLst/>
          </a:prstGeom>
          <a:noFill/>
          <a:ln w="9525">
            <a:noFill/>
          </a:ln>
        </p:spPr>
        <p:txBody>
          <a:bodyPr>
            <a:spAutoFit/>
          </a:bodyPr>
          <a:lstStyle/>
          <a:p>
            <a:pPr algn="just">
              <a:spcBef>
                <a:spcPct val="50000"/>
              </a:spcBef>
            </a:pPr>
            <a:r>
              <a:rPr lang="zh-CN" altLang="en-US" sz="3200" b="1">
                <a:latin typeface="华文中宋" panose="02010600040101010101" charset="-122"/>
                <a:ea typeface="华文中宋" panose="02010600040101010101" charset="-122"/>
              </a:rPr>
              <a:t>他植者：违反木之天性，勤虑害树</a:t>
            </a:r>
            <a:endParaRPr lang="zh-CN" altLang="en-US" sz="3200" b="1">
              <a:latin typeface="华文中宋" panose="02010600040101010101" charset="-122"/>
              <a:ea typeface="华文中宋" panose="02010600040101010101" charset="-122"/>
            </a:endParaRPr>
          </a:p>
        </p:txBody>
      </p:sp>
      <p:sp>
        <p:nvSpPr>
          <p:cNvPr id="92166" name="文本框 92165" title=""/>
          <p:cNvSpPr txBox="1"/>
          <p:nvPr>
            <p:custDataLst>
              <p:tags r:id="rId7"/>
            </p:custDataLst>
          </p:nvPr>
        </p:nvSpPr>
        <p:spPr>
          <a:xfrm>
            <a:off x="2711450" y="5084763"/>
            <a:ext cx="1744663" cy="583565"/>
          </a:xfrm>
          <a:prstGeom prst="rect">
            <a:avLst/>
          </a:prstGeom>
          <a:noFill/>
          <a:ln w="9525">
            <a:noFill/>
          </a:ln>
        </p:spPr>
        <p:txBody>
          <a:bodyPr>
            <a:spAutoFit/>
          </a:bodyPr>
          <a:lstStyle/>
          <a:p>
            <a:pPr algn="just">
              <a:spcBef>
                <a:spcPct val="50000"/>
              </a:spcBef>
            </a:pPr>
            <a:r>
              <a:rPr lang="zh-CN" altLang="en-US" sz="3200" b="1">
                <a:latin typeface="华文中宋" panose="02010600040101010101" charset="-122"/>
                <a:ea typeface="华文中宋" panose="02010600040101010101" charset="-122"/>
              </a:rPr>
              <a:t>治民</a:t>
            </a:r>
            <a:endParaRPr lang="zh-CN" altLang="en-US" sz="3200" b="1">
              <a:latin typeface="华文中宋" panose="02010600040101010101" charset="-122"/>
              <a:ea typeface="华文中宋" panose="02010600040101010101" charset="-122"/>
            </a:endParaRPr>
          </a:p>
        </p:txBody>
      </p:sp>
      <p:sp>
        <p:nvSpPr>
          <p:cNvPr id="92167" name="左大括号 92166" title=""/>
          <p:cNvSpPr/>
          <p:nvPr>
            <p:custDataLst>
              <p:tags r:id="rId8"/>
            </p:custDataLst>
          </p:nvPr>
        </p:nvSpPr>
        <p:spPr>
          <a:xfrm>
            <a:off x="2351088" y="3068638"/>
            <a:ext cx="287337" cy="2447925"/>
          </a:xfrm>
          <a:prstGeom prst="leftBrace">
            <a:avLst>
              <a:gd name="adj1" fmla="val 70994"/>
              <a:gd name="adj2" fmla="val 50000"/>
            </a:avLst>
          </a:prstGeom>
          <a:noFill/>
          <a:ln w="19050" cap="flat" cmpd="sng">
            <a:solidFill>
              <a:schemeClr val="tx2"/>
            </a:solidFill>
            <a:prstDash val="solid"/>
            <a:headEnd type="none" w="med" len="med"/>
            <a:tailEnd type="none" w="med" len="med"/>
          </a:ln>
        </p:spPr>
        <p:txBody>
          <a:bodyPr/>
          <a:lstStyle/>
          <a:p>
            <a:endParaRPr lang="zh-CN" altLang="en-US" b="1">
              <a:latin typeface="华文中宋" panose="02010600040101010101" charset="-122"/>
              <a:ea typeface="华文中宋" panose="02010600040101010101" charset="-122"/>
            </a:endParaRPr>
          </a:p>
        </p:txBody>
      </p:sp>
      <p:sp>
        <p:nvSpPr>
          <p:cNvPr id="92168" name="文本框 92167" title=""/>
          <p:cNvSpPr txBox="1"/>
          <p:nvPr>
            <p:custDataLst>
              <p:tags r:id="rId9"/>
            </p:custDataLst>
          </p:nvPr>
        </p:nvSpPr>
        <p:spPr>
          <a:xfrm flipH="1">
            <a:off x="4656138" y="4724400"/>
            <a:ext cx="3892550" cy="583565"/>
          </a:xfrm>
          <a:prstGeom prst="rect">
            <a:avLst/>
          </a:prstGeom>
          <a:noFill/>
          <a:ln w="9525">
            <a:noFill/>
          </a:ln>
        </p:spPr>
        <p:txBody>
          <a:bodyPr>
            <a:spAutoFit/>
          </a:bodyPr>
          <a:lstStyle/>
          <a:p>
            <a:pPr algn="just">
              <a:spcBef>
                <a:spcPct val="50000"/>
              </a:spcBef>
            </a:pPr>
            <a:r>
              <a:rPr lang="zh-CN" altLang="en-US" sz="3200" b="1">
                <a:latin typeface="华文中宋" panose="02010600040101010101" charset="-122"/>
                <a:ea typeface="华文中宋" panose="02010600040101010101" charset="-122"/>
              </a:rPr>
              <a:t>现实：官吏烦令扰民</a:t>
            </a:r>
            <a:endParaRPr lang="zh-CN" altLang="en-US" sz="3200" b="1">
              <a:latin typeface="华文中宋" panose="02010600040101010101" charset="-122"/>
              <a:ea typeface="华文中宋" panose="02010600040101010101" charset="-122"/>
            </a:endParaRPr>
          </a:p>
        </p:txBody>
      </p:sp>
      <p:sp>
        <p:nvSpPr>
          <p:cNvPr id="92169" name="文本框 92168" title=""/>
          <p:cNvSpPr txBox="1"/>
          <p:nvPr>
            <p:custDataLst>
              <p:tags r:id="rId10"/>
            </p:custDataLst>
          </p:nvPr>
        </p:nvSpPr>
        <p:spPr>
          <a:xfrm>
            <a:off x="4656138" y="5373688"/>
            <a:ext cx="4752975" cy="583565"/>
          </a:xfrm>
          <a:prstGeom prst="rect">
            <a:avLst/>
          </a:prstGeom>
          <a:noFill/>
          <a:ln w="9525">
            <a:noFill/>
          </a:ln>
        </p:spPr>
        <p:txBody>
          <a:bodyPr>
            <a:spAutoFit/>
          </a:bodyPr>
          <a:lstStyle/>
          <a:p>
            <a:pPr algn="just">
              <a:spcBef>
                <a:spcPct val="50000"/>
              </a:spcBef>
            </a:pPr>
            <a:r>
              <a:rPr lang="zh-CN" altLang="en-US" sz="3200" b="1">
                <a:latin typeface="华文中宋" panose="02010600040101010101" charset="-122"/>
                <a:ea typeface="华文中宋" panose="02010600040101010101" charset="-122"/>
              </a:rPr>
              <a:t>理想：顺民之性以养其民</a:t>
            </a:r>
            <a:endParaRPr lang="zh-CN" altLang="en-US" sz="3200" b="1">
              <a:latin typeface="华文中宋" panose="02010600040101010101" charset="-122"/>
              <a:ea typeface="华文中宋" panose="02010600040101010101" charset="-122"/>
            </a:endParaRPr>
          </a:p>
        </p:txBody>
      </p:sp>
      <p:sp>
        <p:nvSpPr>
          <p:cNvPr id="92170" name="直接连接符 92169" title=""/>
          <p:cNvSpPr/>
          <p:nvPr>
            <p:custDataLst>
              <p:tags r:id="rId11"/>
            </p:custDataLst>
          </p:nvPr>
        </p:nvSpPr>
        <p:spPr>
          <a:xfrm flipH="1">
            <a:off x="3287713" y="3429000"/>
            <a:ext cx="0" cy="1655763"/>
          </a:xfrm>
          <a:prstGeom prst="line">
            <a:avLst/>
          </a:prstGeom>
          <a:ln w="9525" cap="flat" cmpd="sng">
            <a:solidFill>
              <a:srgbClr val="FF00FF"/>
            </a:solidFill>
            <a:prstDash val="solid"/>
            <a:headEnd type="none" w="med" len="med"/>
            <a:tailEnd type="triangle" w="med" len="med"/>
          </a:ln>
        </p:spPr>
        <p:txBody>
          <a:bodyPr/>
          <a:lstStyle/>
          <a:p/>
        </p:txBody>
      </p:sp>
      <p:sp>
        <p:nvSpPr>
          <p:cNvPr id="92171" name="直接连接符 92170" title=""/>
          <p:cNvSpPr/>
          <p:nvPr>
            <p:custDataLst>
              <p:tags r:id="rId12"/>
            </p:custDataLst>
          </p:nvPr>
        </p:nvSpPr>
        <p:spPr>
          <a:xfrm flipV="1">
            <a:off x="8616950" y="5157788"/>
            <a:ext cx="1136650" cy="4762"/>
          </a:xfrm>
          <a:prstGeom prst="line">
            <a:avLst/>
          </a:prstGeom>
          <a:ln w="9525" cap="flat" cmpd="sng">
            <a:solidFill>
              <a:srgbClr val="FF00FF"/>
            </a:solidFill>
            <a:prstDash val="solid"/>
            <a:headEnd type="none" w="med" len="med"/>
            <a:tailEnd type="none" w="med" len="med"/>
          </a:ln>
        </p:spPr>
        <p:txBody>
          <a:bodyPr/>
          <a:lstStyle/>
          <a:p/>
        </p:txBody>
      </p:sp>
      <p:sp>
        <p:nvSpPr>
          <p:cNvPr id="92172" name="直接连接符 92171" title=""/>
          <p:cNvSpPr/>
          <p:nvPr>
            <p:custDataLst>
              <p:tags r:id="rId13"/>
            </p:custDataLst>
          </p:nvPr>
        </p:nvSpPr>
        <p:spPr>
          <a:xfrm flipH="1" flipV="1">
            <a:off x="9767888" y="3716338"/>
            <a:ext cx="0" cy="1441450"/>
          </a:xfrm>
          <a:prstGeom prst="line">
            <a:avLst/>
          </a:prstGeom>
          <a:ln w="9525" cap="flat" cmpd="sng">
            <a:solidFill>
              <a:srgbClr val="FF00FF"/>
            </a:solidFill>
            <a:prstDash val="solid"/>
            <a:headEnd type="none" w="med" len="med"/>
            <a:tailEnd type="none" w="med" len="med"/>
          </a:ln>
        </p:spPr>
        <p:txBody>
          <a:bodyPr/>
          <a:lstStyle/>
          <a:p/>
        </p:txBody>
      </p:sp>
      <p:sp>
        <p:nvSpPr>
          <p:cNvPr id="92173" name="直接连接符 92172" title=""/>
          <p:cNvSpPr/>
          <p:nvPr>
            <p:custDataLst>
              <p:tags r:id="rId14"/>
            </p:custDataLst>
          </p:nvPr>
        </p:nvSpPr>
        <p:spPr>
          <a:xfrm flipH="1">
            <a:off x="8543925" y="3716338"/>
            <a:ext cx="1223963" cy="0"/>
          </a:xfrm>
          <a:prstGeom prst="line">
            <a:avLst/>
          </a:prstGeom>
          <a:ln w="9525" cap="flat" cmpd="sng">
            <a:solidFill>
              <a:srgbClr val="FF00FF"/>
            </a:solidFill>
            <a:prstDash val="solid"/>
            <a:headEnd type="none" w="med" len="med"/>
            <a:tailEnd type="triangle" w="med" len="med"/>
          </a:ln>
        </p:spPr>
        <p:txBody>
          <a:bodyPr/>
          <a:lstStyle/>
          <a:p/>
        </p:txBody>
      </p:sp>
      <p:sp>
        <p:nvSpPr>
          <p:cNvPr id="92174" name="直接连接符 92173" title=""/>
          <p:cNvSpPr/>
          <p:nvPr>
            <p:custDataLst>
              <p:tags r:id="rId15"/>
            </p:custDataLst>
          </p:nvPr>
        </p:nvSpPr>
        <p:spPr>
          <a:xfrm>
            <a:off x="8688388" y="2565400"/>
            <a:ext cx="1752600" cy="0"/>
          </a:xfrm>
          <a:prstGeom prst="line">
            <a:avLst/>
          </a:prstGeom>
          <a:ln w="9525" cap="flat" cmpd="sng">
            <a:solidFill>
              <a:srgbClr val="FF00FF"/>
            </a:solidFill>
            <a:prstDash val="solid"/>
            <a:headEnd type="none" w="med" len="med"/>
            <a:tailEnd type="none" w="med" len="med"/>
          </a:ln>
        </p:spPr>
        <p:txBody>
          <a:bodyPr/>
          <a:lstStyle/>
          <a:p/>
        </p:txBody>
      </p:sp>
      <p:sp>
        <p:nvSpPr>
          <p:cNvPr id="92175" name="直接连接符 92174" title=""/>
          <p:cNvSpPr/>
          <p:nvPr>
            <p:custDataLst>
              <p:tags r:id="rId16"/>
            </p:custDataLst>
          </p:nvPr>
        </p:nvSpPr>
        <p:spPr>
          <a:xfrm flipH="1">
            <a:off x="10417175" y="2565400"/>
            <a:ext cx="0" cy="3168650"/>
          </a:xfrm>
          <a:prstGeom prst="line">
            <a:avLst/>
          </a:prstGeom>
          <a:ln w="9525" cap="flat" cmpd="sng">
            <a:solidFill>
              <a:srgbClr val="FF00FF"/>
            </a:solidFill>
            <a:prstDash val="solid"/>
            <a:headEnd type="none" w="med" len="med"/>
            <a:tailEnd type="none" w="med" len="med"/>
          </a:ln>
        </p:spPr>
        <p:txBody>
          <a:bodyPr/>
          <a:lstStyle/>
          <a:p/>
        </p:txBody>
      </p:sp>
      <p:sp>
        <p:nvSpPr>
          <p:cNvPr id="92176" name="文本框 92175" title=""/>
          <p:cNvSpPr txBox="1"/>
          <p:nvPr>
            <p:custDataLst>
              <p:tags r:id="rId17"/>
            </p:custDataLst>
          </p:nvPr>
        </p:nvSpPr>
        <p:spPr>
          <a:xfrm>
            <a:off x="3276600" y="838200"/>
            <a:ext cx="5029200" cy="460375"/>
          </a:xfrm>
          <a:prstGeom prst="rect">
            <a:avLst/>
          </a:prstGeom>
          <a:noFill/>
          <a:ln w="9525">
            <a:noFill/>
          </a:ln>
        </p:spPr>
        <p:txBody>
          <a:bodyPr>
            <a:spAutoFit/>
          </a:bodyPr>
          <a:lstStyle/>
          <a:p>
            <a:pPr algn="just">
              <a:spcBef>
                <a:spcPct val="50000"/>
              </a:spcBef>
            </a:pPr>
            <a:endParaRPr lang="zh-CN" altLang="en-US" sz="2400">
              <a:latin typeface="宋体" panose="02010600030101010101" pitchFamily="2" charset="-122"/>
              <a:ea typeface="楷体_GB2312" pitchFamily="49" charset="-122"/>
            </a:endParaRPr>
          </a:p>
        </p:txBody>
      </p:sp>
      <p:sp>
        <p:nvSpPr>
          <p:cNvPr id="92177" name="矩形 92176" title=""/>
          <p:cNvSpPr/>
          <p:nvPr>
            <p:custDataLst>
              <p:tags r:id="rId18"/>
            </p:custDataLst>
          </p:nvPr>
        </p:nvSpPr>
        <p:spPr>
          <a:xfrm>
            <a:off x="3719513" y="612140"/>
            <a:ext cx="4321175" cy="829945"/>
          </a:xfrm>
          <a:prstGeom prst="rect">
            <a:avLst/>
          </a:prstGeom>
          <a:noFill/>
          <a:ln w="9525">
            <a:noFill/>
          </a:ln>
        </p:spPr>
        <p:txBody>
          <a:bodyPr>
            <a:spAutoFit/>
          </a:bodyPr>
          <a:lstStyle/>
          <a:p>
            <a:pPr algn="ctr">
              <a:spcBef>
                <a:spcPct val="50000"/>
              </a:spcBef>
            </a:pPr>
            <a:r>
              <a:rPr lang="zh-CN" altLang="en-US" sz="4800">
                <a:solidFill>
                  <a:schemeClr val="hlink"/>
                </a:solidFill>
                <a:effectLst>
                  <a:outerShdw blurRad="38100" dist="38100" dir="2700000">
                    <a:srgbClr val="000000"/>
                  </a:outerShdw>
                </a:effectLst>
                <a:latin typeface="Times New Roman" panose="02020603050405020304" pitchFamily="18" charset="0"/>
                <a:ea typeface="隶书" panose="02010509060101010101" charset="-122"/>
              </a:rPr>
              <a:t>种树郭橐驼传</a:t>
            </a:r>
            <a:endParaRPr lang="zh-CN" altLang="en-US" sz="4800">
              <a:solidFill>
                <a:schemeClr val="hlink"/>
              </a:solidFill>
              <a:effectLst>
                <a:outerShdw blurRad="38100" dist="38100" dir="2700000">
                  <a:srgbClr val="000000"/>
                </a:outerShdw>
              </a:effectLst>
              <a:latin typeface="Times New Roman" panose="02020603050405020304" pitchFamily="18" charset="0"/>
              <a:ea typeface="隶书" panose="02010509060101010101" charset="-122"/>
            </a:endParaRPr>
          </a:p>
        </p:txBody>
      </p:sp>
      <p:sp>
        <p:nvSpPr>
          <p:cNvPr id="92178" name="文本框 92177" title=""/>
          <p:cNvSpPr txBox="1"/>
          <p:nvPr>
            <p:custDataLst>
              <p:tags r:id="rId19"/>
            </p:custDataLst>
          </p:nvPr>
        </p:nvSpPr>
        <p:spPr>
          <a:xfrm>
            <a:off x="5275580" y="1412875"/>
            <a:ext cx="2305050" cy="521970"/>
          </a:xfrm>
          <a:prstGeom prst="rect">
            <a:avLst/>
          </a:prstGeom>
          <a:noFill/>
          <a:ln w="9525">
            <a:noFill/>
          </a:ln>
        </p:spPr>
        <p:txBody>
          <a:bodyPr>
            <a:spAutoFit/>
          </a:bodyPr>
          <a:lstStyle/>
          <a:p>
            <a:pPr algn="ctr">
              <a:spcBef>
                <a:spcPct val="50000"/>
              </a:spcBef>
            </a:pPr>
            <a:r>
              <a:rPr lang="zh-CN" altLang="en-US" sz="2800" b="1">
                <a:solidFill>
                  <a:srgbClr val="FF00FF"/>
                </a:solidFill>
                <a:latin typeface="宋体" panose="02010600030101010101" pitchFamily="2" charset="-122"/>
                <a:ea typeface="楷体_GB2312" pitchFamily="49" charset="-122"/>
              </a:rPr>
              <a:t>柳 宗 元</a:t>
            </a:r>
            <a:endParaRPr lang="zh-CN" altLang="en-US" sz="2800" b="1">
              <a:solidFill>
                <a:srgbClr val="FF00FF"/>
              </a:solidFill>
              <a:latin typeface="宋体" panose="02010600030101010101" pitchFamily="2" charset="-122"/>
              <a:ea typeface="楷体_GB2312" pitchFamily="49" charset="-122"/>
            </a:endParaRPr>
          </a:p>
        </p:txBody>
      </p:sp>
      <p:sp>
        <p:nvSpPr>
          <p:cNvPr id="92179" name="左大括号 92178" title=""/>
          <p:cNvSpPr/>
          <p:nvPr>
            <p:custDataLst>
              <p:tags r:id="rId20"/>
            </p:custDataLst>
          </p:nvPr>
        </p:nvSpPr>
        <p:spPr>
          <a:xfrm>
            <a:off x="4224338" y="2420938"/>
            <a:ext cx="358775" cy="1512887"/>
          </a:xfrm>
          <a:prstGeom prst="leftBrace">
            <a:avLst>
              <a:gd name="adj1" fmla="val 35140"/>
              <a:gd name="adj2" fmla="val 50000"/>
            </a:avLst>
          </a:prstGeom>
          <a:noFill/>
          <a:ln w="9525" cap="flat" cmpd="sng">
            <a:solidFill>
              <a:schemeClr val="tx1"/>
            </a:solidFill>
            <a:prstDash val="solid"/>
            <a:headEnd type="none" w="med" len="med"/>
            <a:tailEnd type="none" w="med" len="med"/>
          </a:ln>
        </p:spPr>
        <p:txBody>
          <a:bodyPr/>
          <a:lstStyle/>
          <a:p>
            <a:endParaRPr lang="zh-CN" altLang="en-US" b="1">
              <a:latin typeface="华文中宋" panose="02010600040101010101" charset="-122"/>
              <a:ea typeface="华文中宋" panose="02010600040101010101" charset="-122"/>
            </a:endParaRPr>
          </a:p>
        </p:txBody>
      </p:sp>
      <p:sp>
        <p:nvSpPr>
          <p:cNvPr id="92180" name="左大括号 92179" title=""/>
          <p:cNvSpPr/>
          <p:nvPr>
            <p:custDataLst>
              <p:tags r:id="rId21"/>
            </p:custDataLst>
          </p:nvPr>
        </p:nvSpPr>
        <p:spPr>
          <a:xfrm>
            <a:off x="4224338" y="4868863"/>
            <a:ext cx="358775" cy="936625"/>
          </a:xfrm>
          <a:prstGeom prst="leftBrace">
            <a:avLst>
              <a:gd name="adj1" fmla="val 21755"/>
              <a:gd name="adj2" fmla="val 50000"/>
            </a:avLst>
          </a:prstGeom>
          <a:noFill/>
          <a:ln w="9525" cap="flat" cmpd="sng">
            <a:solidFill>
              <a:schemeClr val="tx1"/>
            </a:solidFill>
            <a:prstDash val="solid"/>
            <a:headEnd type="none" w="med" len="med"/>
            <a:tailEnd type="none" w="med" len="med"/>
          </a:ln>
        </p:spPr>
        <p:txBody>
          <a:bodyPr/>
          <a:lstStyle/>
          <a:p>
            <a:endParaRPr lang="zh-CN" altLang="en-US" b="1">
              <a:latin typeface="华文中宋" panose="02010600040101010101" charset="-122"/>
              <a:ea typeface="华文中宋" panose="02010600040101010101" charset="-122"/>
            </a:endParaRPr>
          </a:p>
        </p:txBody>
      </p:sp>
      <p:sp>
        <p:nvSpPr>
          <p:cNvPr id="92181" name="直接连接符 92180" title=""/>
          <p:cNvSpPr/>
          <p:nvPr>
            <p:custDataLst>
              <p:tags r:id="rId22"/>
            </p:custDataLst>
          </p:nvPr>
        </p:nvSpPr>
        <p:spPr>
          <a:xfrm flipH="1">
            <a:off x="9409113" y="5734050"/>
            <a:ext cx="1008062" cy="0"/>
          </a:xfrm>
          <a:prstGeom prst="line">
            <a:avLst/>
          </a:prstGeom>
          <a:ln w="9525" cap="flat" cmpd="sng">
            <a:solidFill>
              <a:srgbClr val="FF00FF"/>
            </a:solidFill>
            <a:prstDash val="solid"/>
            <a:headEnd type="none" w="med" len="med"/>
            <a:tailEnd type="triangle" w="med" len="med"/>
          </a:ln>
        </p:spPr>
        <p:txBody>
          <a:bodyPr/>
          <a:lstStyle/>
          <a:p/>
        </p:txBody>
      </p:sp>
      <p:pic>
        <p:nvPicPr>
          <p:cNvPr id="92182" name="New picture" title=""/>
          <p:cNvPicPr/>
          <p:nvPr>
            <p:custDataLst>
              <p:tags r:id="rId24"/>
            </p:custDataLst>
          </p:nvPr>
        </p:nvPicPr>
        <p:blipFill>
          <a:blip r:embed="rId23"/>
          <a:stretch>
            <a:fillRect/>
          </a:stretch>
        </p:blipFill>
        <p:spPr>
          <a:xfrm>
            <a:off x="13614400" y="10223500"/>
            <a:ext cx="342900" cy="254000"/>
          </a:xfrm>
          <a:prstGeom prst="cube">
            <a:avLst/>
          </a:prstGeom>
        </p:spPr>
      </p:pic>
      <p:cxnSp>
        <p:nvCxnSpPr>
          <p:cNvPr id="3" name="直接连接符 2" title=""/>
          <p:cNvCxnSpPr/>
          <p:nvPr>
            <p:custDataLst>
              <p:tags r:id="rId25"/>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文本框 11" title=""/>
          <p:cNvSpPr txBox="1"/>
          <p:nvPr>
            <p:custDataLst>
              <p:tags r:id="rId26"/>
            </p:custDataLst>
          </p:nvPr>
        </p:nvSpPr>
        <p:spPr>
          <a:xfrm>
            <a:off x="1036955" y="154305"/>
            <a:ext cx="1910080" cy="521970"/>
          </a:xfrm>
          <a:prstGeom prst="rect">
            <a:avLst/>
          </a:prstGeom>
          <a:noFill/>
        </p:spPr>
        <p:txBody>
          <a:bodyPr wrap="square" rtlCol="0">
            <a:spAutoFit/>
          </a:bodyPr>
          <a:lstStyle/>
          <a:p>
            <a:pPr algn="ctr"/>
            <a:r>
              <a:rPr lang="zh-CN" altLang="en-US" sz="2800" b="1">
                <a:solidFill>
                  <a:srgbClr val="002060"/>
                </a:solidFill>
                <a:latin typeface="华文中宋" panose="02010600040101010101" charset="-122"/>
                <a:ea typeface="华文中宋" panose="02010600040101010101" charset="-122"/>
                <a:sym typeface="+mn-ea"/>
              </a:rPr>
              <a:t>总</a:t>
            </a:r>
            <a:r>
              <a:rPr lang="en-US" altLang="zh-CN" sz="2800" b="1">
                <a:solidFill>
                  <a:srgbClr val="002060"/>
                </a:solidFill>
                <a:latin typeface="华文中宋" panose="02010600040101010101" charset="-122"/>
                <a:ea typeface="华文中宋" panose="02010600040101010101" charset="-122"/>
                <a:sym typeface="+mn-ea"/>
              </a:rPr>
              <a:t>    </a:t>
            </a:r>
            <a:r>
              <a:rPr lang="zh-CN" altLang="en-US" sz="2800" b="1">
                <a:solidFill>
                  <a:srgbClr val="002060"/>
                </a:solidFill>
                <a:latin typeface="华文中宋" panose="02010600040101010101" charset="-122"/>
                <a:ea typeface="华文中宋" panose="02010600040101010101" charset="-122"/>
                <a:sym typeface="+mn-ea"/>
              </a:rPr>
              <a:t>结</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13" name="组合 12" title=""/>
          <p:cNvGrpSpPr/>
          <p:nvPr>
            <p:custDataLst>
              <p:tags r:id="rId27"/>
            </p:custDataLst>
          </p:nvPr>
        </p:nvGrpSpPr>
        <p:grpSpPr>
          <a:xfrm>
            <a:off x="255905" y="279400"/>
            <a:ext cx="562610" cy="513080"/>
            <a:chOff x="2121873" y="1511588"/>
            <a:chExt cx="445481" cy="469613"/>
          </a:xfrm>
        </p:grpSpPr>
        <p:sp>
          <p:nvSpPr>
            <p:cNvPr id="14" name="矩形 13"/>
            <p:cNvSpPr/>
            <p:nvPr>
              <p:custDataLst>
                <p:tags r:id="rId28"/>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29"/>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2177"/>
                                        </p:tgtEl>
                                        <p:attrNameLst>
                                          <p:attrName>style.visibility</p:attrName>
                                        </p:attrNameLst>
                                      </p:cBhvr>
                                      <p:to>
                                        <p:strVal val="visible"/>
                                      </p:to>
                                    </p:set>
                                    <p:animEffect transition="in" filter="diamond(in)">
                                      <p:cBhvr>
                                        <p:cTn id="7" dur="1000"/>
                                        <p:tgtEl>
                                          <p:spTgt spid="92177"/>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92178"/>
                                        </p:tgtEl>
                                        <p:attrNameLst>
                                          <p:attrName>style.visibility</p:attrName>
                                        </p:attrNameLst>
                                      </p:cBhvr>
                                      <p:to>
                                        <p:strVal val="visible"/>
                                      </p:to>
                                    </p:set>
                                    <p:animEffect transition="in" filter="diamond(in)">
                                      <p:cBhvr>
                                        <p:cTn id="12" dur="1000"/>
                                        <p:tgtEl>
                                          <p:spTgt spid="92178"/>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92163"/>
                                        </p:tgtEl>
                                        <p:attrNameLst>
                                          <p:attrName>style.visibility</p:attrName>
                                        </p:attrNameLst>
                                      </p:cBhvr>
                                      <p:to>
                                        <p:strVal val="visible"/>
                                      </p:to>
                                    </p:set>
                                    <p:animEffect transition="in" filter="diamond(in)">
                                      <p:cBhvr>
                                        <p:cTn id="17" dur="1000"/>
                                        <p:tgtEl>
                                          <p:spTgt spid="92163"/>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17" presetClass="entr" presetSubtype="4" fill="hold" nodeType="clickEffect">
                                  <p:stCondLst>
                                    <p:cond delay="0"/>
                                  </p:stCondLst>
                                  <p:childTnLst>
                                    <p:set>
                                      <p:cBhvr>
                                        <p:cTn id="21" dur="1" fill="hold">
                                          <p:stCondLst>
                                            <p:cond delay="0"/>
                                          </p:stCondLst>
                                        </p:cTn>
                                        <p:tgtEl>
                                          <p:spTgt spid="92179"/>
                                        </p:tgtEl>
                                        <p:attrNameLst>
                                          <p:attrName>style.visibility</p:attrName>
                                        </p:attrNameLst>
                                      </p:cBhvr>
                                      <p:to>
                                        <p:strVal val="visible"/>
                                      </p:to>
                                    </p:set>
                                    <p:anim calcmode="lin" valueType="num">
                                      <p:cBhvr>
                                        <p:cTn id="22" dur="1000" fill="hold"/>
                                        <p:tgtEl>
                                          <p:spTgt spid="92179"/>
                                        </p:tgtEl>
                                        <p:attrNameLst>
                                          <p:attrName>ppt_x</p:attrName>
                                        </p:attrNameLst>
                                      </p:cBhvr>
                                      <p:tavLst>
                                        <p:tav tm="0">
                                          <p:val>
                                            <p:strVal val="#ppt_x"/>
                                          </p:val>
                                        </p:tav>
                                        <p:tav tm="100000">
                                          <p:val>
                                            <p:strVal val="#ppt_x"/>
                                          </p:val>
                                        </p:tav>
                                      </p:tavLst>
                                    </p:anim>
                                    <p:anim calcmode="lin" valueType="num">
                                      <p:cBhvr>
                                        <p:cTn id="23" dur="1000" fill="hold"/>
                                        <p:tgtEl>
                                          <p:spTgt spid="92179"/>
                                        </p:tgtEl>
                                        <p:attrNameLst>
                                          <p:attrName>ppt_y</p:attrName>
                                        </p:attrNameLst>
                                      </p:cBhvr>
                                      <p:tavLst>
                                        <p:tav tm="0">
                                          <p:val>
                                            <p:strVal val="#ppt_y+#ppt_h/2"/>
                                          </p:val>
                                        </p:tav>
                                        <p:tav tm="100000">
                                          <p:val>
                                            <p:strVal val="#ppt_y"/>
                                          </p:val>
                                        </p:tav>
                                      </p:tavLst>
                                    </p:anim>
                                    <p:anim calcmode="lin" valueType="num">
                                      <p:cBhvr>
                                        <p:cTn id="24" dur="1000" fill="hold"/>
                                        <p:tgtEl>
                                          <p:spTgt spid="92179"/>
                                        </p:tgtEl>
                                        <p:attrNameLst>
                                          <p:attrName>ppt_w</p:attrName>
                                        </p:attrNameLst>
                                      </p:cBhvr>
                                      <p:tavLst>
                                        <p:tav tm="0">
                                          <p:val>
                                            <p:strVal val="#ppt_w"/>
                                          </p:val>
                                        </p:tav>
                                        <p:tav tm="100000">
                                          <p:val>
                                            <p:strVal val="#ppt_w"/>
                                          </p:val>
                                        </p:tav>
                                      </p:tavLst>
                                    </p:anim>
                                    <p:anim calcmode="lin" valueType="num">
                                      <p:cBhvr>
                                        <p:cTn id="25" dur="1000" fill="hold"/>
                                        <p:tgtEl>
                                          <p:spTgt spid="92179"/>
                                        </p:tgtEl>
                                        <p:attrNameLst>
                                          <p:attrName>ppt_h</p:attrName>
                                        </p:attrNameLst>
                                      </p:cBhvr>
                                      <p:tavLst>
                                        <p:tav tm="0">
                                          <p:val>
                                            <p:fltVal val="0"/>
                                          </p:val>
                                        </p:tav>
                                        <p:tav tm="100000">
                                          <p:val>
                                            <p:strVal val="#ppt_h"/>
                                          </p:val>
                                        </p:tav>
                                      </p:tavLst>
                                    </p:anim>
                                  </p:childTnLst>
                                </p:cTn>
                              </p:par>
                            </p:childTnLst>
                          </p:cTn>
                        </p:par>
                      </p:childTnLst>
                    </p:cTn>
                  </p:par>
                  <p:par>
                    <p:cTn id="26" fill="hold" nodeType="clickPar">
                      <p:stCondLst>
                        <p:cond delay="indefinite"/>
                      </p:stCondLst>
                      <p:childTnLst>
                        <p:par>
                          <p:cTn id="27" fill="hold">
                            <p:stCondLst>
                              <p:cond delay="0"/>
                            </p:stCondLst>
                            <p:childTnLst>
                              <p:par>
                                <p:cTn id="28" presetID="8" presetClass="entr" presetSubtype="16" fill="hold" grpId="0" nodeType="clickEffect">
                                  <p:stCondLst>
                                    <p:cond delay="0"/>
                                  </p:stCondLst>
                                  <p:childTnLst>
                                    <p:set>
                                      <p:cBhvr>
                                        <p:cTn id="29" dur="1" fill="hold">
                                          <p:stCondLst>
                                            <p:cond delay="0"/>
                                          </p:stCondLst>
                                        </p:cTn>
                                        <p:tgtEl>
                                          <p:spTgt spid="92164"/>
                                        </p:tgtEl>
                                        <p:attrNameLst>
                                          <p:attrName>style.visibility</p:attrName>
                                        </p:attrNameLst>
                                      </p:cBhvr>
                                      <p:to>
                                        <p:strVal val="visible"/>
                                      </p:to>
                                    </p:set>
                                    <p:animEffect transition="in" filter="diamond(in)">
                                      <p:cBhvr>
                                        <p:cTn id="30" dur="1000"/>
                                        <p:tgtEl>
                                          <p:spTgt spid="92164"/>
                                        </p:tgtEl>
                                      </p:cBhvr>
                                    </p:animEffect>
                                  </p:childTnLst>
                                </p:cTn>
                              </p:par>
                            </p:childTnLst>
                          </p:cTn>
                        </p:par>
                      </p:childTnLst>
                    </p:cTn>
                  </p:par>
                  <p:par>
                    <p:cTn id="31" fill="hold" nodeType="clickPar">
                      <p:stCondLst>
                        <p:cond delay="indefinite"/>
                      </p:stCondLst>
                      <p:childTnLst>
                        <p:par>
                          <p:cTn id="32" fill="hold">
                            <p:stCondLst>
                              <p:cond delay="0"/>
                            </p:stCondLst>
                            <p:childTnLst>
                              <p:par>
                                <p:cTn id="33" presetID="8" presetClass="entr" presetSubtype="16" fill="hold" grpId="0" nodeType="clickEffect">
                                  <p:stCondLst>
                                    <p:cond delay="0"/>
                                  </p:stCondLst>
                                  <p:childTnLst>
                                    <p:set>
                                      <p:cBhvr>
                                        <p:cTn id="34" dur="1" fill="hold">
                                          <p:stCondLst>
                                            <p:cond delay="0"/>
                                          </p:stCondLst>
                                        </p:cTn>
                                        <p:tgtEl>
                                          <p:spTgt spid="92165"/>
                                        </p:tgtEl>
                                        <p:attrNameLst>
                                          <p:attrName>style.visibility</p:attrName>
                                        </p:attrNameLst>
                                      </p:cBhvr>
                                      <p:to>
                                        <p:strVal val="visible"/>
                                      </p:to>
                                    </p:set>
                                    <p:animEffect transition="in" filter="diamond(in)">
                                      <p:cBhvr>
                                        <p:cTn id="35" dur="1000"/>
                                        <p:tgtEl>
                                          <p:spTgt spid="92165"/>
                                        </p:tgtEl>
                                      </p:cBhvr>
                                    </p:animEffect>
                                  </p:childTnLst>
                                </p:cTn>
                              </p:par>
                            </p:childTnLst>
                          </p:cTn>
                        </p:par>
                      </p:childTnLst>
                    </p:cTn>
                  </p:par>
                  <p:par>
                    <p:cTn id="36" fill="hold" nodeType="clickPar">
                      <p:stCondLst>
                        <p:cond delay="indefinite"/>
                      </p:stCondLst>
                      <p:childTnLst>
                        <p:par>
                          <p:cTn id="37" fill="hold">
                            <p:stCondLst>
                              <p:cond delay="0"/>
                            </p:stCondLst>
                            <p:childTnLst>
                              <p:par>
                                <p:cTn id="38" presetID="17" presetClass="entr" presetSubtype="1" fill="hold" nodeType="clickEffect">
                                  <p:stCondLst>
                                    <p:cond delay="0"/>
                                  </p:stCondLst>
                                  <p:childTnLst>
                                    <p:set>
                                      <p:cBhvr>
                                        <p:cTn id="39" dur="1" fill="hold">
                                          <p:stCondLst>
                                            <p:cond delay="0"/>
                                          </p:stCondLst>
                                        </p:cTn>
                                        <p:tgtEl>
                                          <p:spTgt spid="92170"/>
                                        </p:tgtEl>
                                        <p:attrNameLst>
                                          <p:attrName>style.visibility</p:attrName>
                                        </p:attrNameLst>
                                      </p:cBhvr>
                                      <p:to>
                                        <p:strVal val="visible"/>
                                      </p:to>
                                    </p:set>
                                    <p:anim calcmode="lin" valueType="num">
                                      <p:cBhvr>
                                        <p:cTn id="40" dur="2000" fill="hold"/>
                                        <p:tgtEl>
                                          <p:spTgt spid="92170"/>
                                        </p:tgtEl>
                                        <p:attrNameLst>
                                          <p:attrName>ppt_x</p:attrName>
                                        </p:attrNameLst>
                                      </p:cBhvr>
                                      <p:tavLst>
                                        <p:tav tm="0">
                                          <p:val>
                                            <p:strVal val="#ppt_x"/>
                                          </p:val>
                                        </p:tav>
                                        <p:tav tm="100000">
                                          <p:val>
                                            <p:strVal val="#ppt_x"/>
                                          </p:val>
                                        </p:tav>
                                      </p:tavLst>
                                    </p:anim>
                                    <p:anim calcmode="lin" valueType="num">
                                      <p:cBhvr>
                                        <p:cTn id="41" dur="2000" fill="hold"/>
                                        <p:tgtEl>
                                          <p:spTgt spid="92170"/>
                                        </p:tgtEl>
                                        <p:attrNameLst>
                                          <p:attrName>ppt_y</p:attrName>
                                        </p:attrNameLst>
                                      </p:cBhvr>
                                      <p:tavLst>
                                        <p:tav tm="0">
                                          <p:val>
                                            <p:strVal val="#ppt_y-#ppt_h/2"/>
                                          </p:val>
                                        </p:tav>
                                        <p:tav tm="100000">
                                          <p:val>
                                            <p:strVal val="#ppt_y"/>
                                          </p:val>
                                        </p:tav>
                                      </p:tavLst>
                                    </p:anim>
                                    <p:anim calcmode="lin" valueType="num">
                                      <p:cBhvr>
                                        <p:cTn id="42" dur="2000" fill="hold"/>
                                        <p:tgtEl>
                                          <p:spTgt spid="92170"/>
                                        </p:tgtEl>
                                        <p:attrNameLst>
                                          <p:attrName>ppt_w</p:attrName>
                                        </p:attrNameLst>
                                      </p:cBhvr>
                                      <p:tavLst>
                                        <p:tav tm="0">
                                          <p:val>
                                            <p:strVal val="#ppt_w"/>
                                          </p:val>
                                        </p:tav>
                                        <p:tav tm="100000">
                                          <p:val>
                                            <p:strVal val="#ppt_w"/>
                                          </p:val>
                                        </p:tav>
                                      </p:tavLst>
                                    </p:anim>
                                    <p:anim calcmode="lin" valueType="num">
                                      <p:cBhvr>
                                        <p:cTn id="43" dur="2000" fill="hold"/>
                                        <p:tgtEl>
                                          <p:spTgt spid="92170"/>
                                        </p:tgtEl>
                                        <p:attrNameLst>
                                          <p:attrName>ppt_h</p:attrName>
                                        </p:attrNameLst>
                                      </p:cBhvr>
                                      <p:tavLst>
                                        <p:tav tm="0">
                                          <p:val>
                                            <p:fltVal val="0"/>
                                          </p:val>
                                        </p:tav>
                                        <p:tav tm="100000">
                                          <p:val>
                                            <p:strVal val="#ppt_h"/>
                                          </p:val>
                                        </p:tav>
                                      </p:tavLst>
                                    </p:anim>
                                  </p:childTnLst>
                                </p:cTn>
                              </p:par>
                            </p:childTnLst>
                          </p:cTn>
                        </p:par>
                      </p:childTnLst>
                    </p:cTn>
                  </p:par>
                  <p:par>
                    <p:cTn id="44" fill="hold" nodeType="clickPar">
                      <p:stCondLst>
                        <p:cond delay="indefinite"/>
                      </p:stCondLst>
                      <p:childTnLst>
                        <p:par>
                          <p:cTn id="45" fill="hold">
                            <p:stCondLst>
                              <p:cond delay="0"/>
                            </p:stCondLst>
                            <p:childTnLst>
                              <p:par>
                                <p:cTn id="46" presetID="8" presetClass="entr" presetSubtype="16" fill="hold" grpId="0" nodeType="clickEffect">
                                  <p:stCondLst>
                                    <p:cond delay="0"/>
                                  </p:stCondLst>
                                  <p:childTnLst>
                                    <p:set>
                                      <p:cBhvr>
                                        <p:cTn id="47" dur="1" fill="hold">
                                          <p:stCondLst>
                                            <p:cond delay="0"/>
                                          </p:stCondLst>
                                        </p:cTn>
                                        <p:tgtEl>
                                          <p:spTgt spid="92166"/>
                                        </p:tgtEl>
                                        <p:attrNameLst>
                                          <p:attrName>style.visibility</p:attrName>
                                        </p:attrNameLst>
                                      </p:cBhvr>
                                      <p:to>
                                        <p:strVal val="visible"/>
                                      </p:to>
                                    </p:set>
                                    <p:animEffect transition="in" filter="diamond(in)">
                                      <p:cBhvr>
                                        <p:cTn id="48" dur="1000"/>
                                        <p:tgtEl>
                                          <p:spTgt spid="92166"/>
                                        </p:tgtEl>
                                      </p:cBhvr>
                                    </p:animEffect>
                                  </p:childTnLst>
                                </p:cTn>
                              </p:par>
                            </p:childTnLst>
                          </p:cTn>
                        </p:par>
                      </p:childTnLst>
                    </p:cTn>
                  </p:par>
                  <p:par>
                    <p:cTn id="49" fill="hold" nodeType="clickPar">
                      <p:stCondLst>
                        <p:cond delay="indefinite"/>
                      </p:stCondLst>
                      <p:childTnLst>
                        <p:par>
                          <p:cTn id="50" fill="hold">
                            <p:stCondLst>
                              <p:cond delay="0"/>
                            </p:stCondLst>
                            <p:childTnLst>
                              <p:par>
                                <p:cTn id="51" presetID="17" presetClass="entr" presetSubtype="4" fill="hold" nodeType="clickEffect">
                                  <p:stCondLst>
                                    <p:cond delay="0"/>
                                  </p:stCondLst>
                                  <p:childTnLst>
                                    <p:set>
                                      <p:cBhvr>
                                        <p:cTn id="52" dur="1" fill="hold">
                                          <p:stCondLst>
                                            <p:cond delay="0"/>
                                          </p:stCondLst>
                                        </p:cTn>
                                        <p:tgtEl>
                                          <p:spTgt spid="92180"/>
                                        </p:tgtEl>
                                        <p:attrNameLst>
                                          <p:attrName>style.visibility</p:attrName>
                                        </p:attrNameLst>
                                      </p:cBhvr>
                                      <p:to>
                                        <p:strVal val="visible"/>
                                      </p:to>
                                    </p:set>
                                    <p:anim calcmode="lin" valueType="num">
                                      <p:cBhvr>
                                        <p:cTn id="53" dur="2000" fill="hold"/>
                                        <p:tgtEl>
                                          <p:spTgt spid="92180"/>
                                        </p:tgtEl>
                                        <p:attrNameLst>
                                          <p:attrName>ppt_x</p:attrName>
                                        </p:attrNameLst>
                                      </p:cBhvr>
                                      <p:tavLst>
                                        <p:tav tm="0">
                                          <p:val>
                                            <p:strVal val="#ppt_x"/>
                                          </p:val>
                                        </p:tav>
                                        <p:tav tm="100000">
                                          <p:val>
                                            <p:strVal val="#ppt_x"/>
                                          </p:val>
                                        </p:tav>
                                      </p:tavLst>
                                    </p:anim>
                                    <p:anim calcmode="lin" valueType="num">
                                      <p:cBhvr>
                                        <p:cTn id="54" dur="2000" fill="hold"/>
                                        <p:tgtEl>
                                          <p:spTgt spid="92180"/>
                                        </p:tgtEl>
                                        <p:attrNameLst>
                                          <p:attrName>ppt_y</p:attrName>
                                        </p:attrNameLst>
                                      </p:cBhvr>
                                      <p:tavLst>
                                        <p:tav tm="0">
                                          <p:val>
                                            <p:strVal val="#ppt_y+#ppt_h/2"/>
                                          </p:val>
                                        </p:tav>
                                        <p:tav tm="100000">
                                          <p:val>
                                            <p:strVal val="#ppt_y"/>
                                          </p:val>
                                        </p:tav>
                                      </p:tavLst>
                                    </p:anim>
                                    <p:anim calcmode="lin" valueType="num">
                                      <p:cBhvr>
                                        <p:cTn id="55" dur="2000" fill="hold"/>
                                        <p:tgtEl>
                                          <p:spTgt spid="92180"/>
                                        </p:tgtEl>
                                        <p:attrNameLst>
                                          <p:attrName>ppt_w</p:attrName>
                                        </p:attrNameLst>
                                      </p:cBhvr>
                                      <p:tavLst>
                                        <p:tav tm="0">
                                          <p:val>
                                            <p:strVal val="#ppt_w"/>
                                          </p:val>
                                        </p:tav>
                                        <p:tav tm="100000">
                                          <p:val>
                                            <p:strVal val="#ppt_w"/>
                                          </p:val>
                                        </p:tav>
                                      </p:tavLst>
                                    </p:anim>
                                    <p:anim calcmode="lin" valueType="num">
                                      <p:cBhvr>
                                        <p:cTn id="56" dur="2000" fill="hold"/>
                                        <p:tgtEl>
                                          <p:spTgt spid="92180"/>
                                        </p:tgtEl>
                                        <p:attrNameLst>
                                          <p:attrName>ppt_h</p:attrName>
                                        </p:attrNameLst>
                                      </p:cBhvr>
                                      <p:tavLst>
                                        <p:tav tm="0">
                                          <p:val>
                                            <p:fltVal val="0"/>
                                          </p:val>
                                        </p:tav>
                                        <p:tav tm="100000">
                                          <p:val>
                                            <p:strVal val="#ppt_h"/>
                                          </p:val>
                                        </p:tav>
                                      </p:tavLst>
                                    </p:anim>
                                  </p:childTnLst>
                                </p:cTn>
                              </p:par>
                            </p:childTnLst>
                          </p:cTn>
                        </p:par>
                      </p:childTnLst>
                    </p:cTn>
                  </p:par>
                  <p:par>
                    <p:cTn id="57" fill="hold" nodeType="clickPar">
                      <p:stCondLst>
                        <p:cond delay="indefinite"/>
                      </p:stCondLst>
                      <p:childTnLst>
                        <p:par>
                          <p:cTn id="58" fill="hold">
                            <p:stCondLst>
                              <p:cond delay="0"/>
                            </p:stCondLst>
                            <p:childTnLst>
                              <p:par>
                                <p:cTn id="59" presetID="8" presetClass="entr" presetSubtype="16" fill="hold" grpId="0" nodeType="clickEffect">
                                  <p:stCondLst>
                                    <p:cond delay="0"/>
                                  </p:stCondLst>
                                  <p:childTnLst>
                                    <p:set>
                                      <p:cBhvr>
                                        <p:cTn id="60" dur="1" fill="hold">
                                          <p:stCondLst>
                                            <p:cond delay="0"/>
                                          </p:stCondLst>
                                        </p:cTn>
                                        <p:tgtEl>
                                          <p:spTgt spid="92168"/>
                                        </p:tgtEl>
                                        <p:attrNameLst>
                                          <p:attrName>style.visibility</p:attrName>
                                        </p:attrNameLst>
                                      </p:cBhvr>
                                      <p:to>
                                        <p:strVal val="visible"/>
                                      </p:to>
                                    </p:set>
                                    <p:animEffect transition="in" filter="diamond(in)">
                                      <p:cBhvr>
                                        <p:cTn id="61" dur="1000"/>
                                        <p:tgtEl>
                                          <p:spTgt spid="92168"/>
                                        </p:tgtEl>
                                      </p:cBhvr>
                                    </p:animEffect>
                                  </p:childTnLst>
                                </p:cTn>
                              </p:par>
                            </p:childTnLst>
                          </p:cTn>
                        </p:par>
                      </p:childTnLst>
                    </p:cTn>
                  </p:par>
                  <p:par>
                    <p:cTn id="62" fill="hold" nodeType="clickPar">
                      <p:stCondLst>
                        <p:cond delay="indefinite"/>
                      </p:stCondLst>
                      <p:childTnLst>
                        <p:par>
                          <p:cTn id="63" fill="hold">
                            <p:stCondLst>
                              <p:cond delay="0"/>
                            </p:stCondLst>
                            <p:childTnLst>
                              <p:par>
                                <p:cTn id="64" presetID="8" presetClass="entr" presetSubtype="16" fill="hold" grpId="0" nodeType="clickEffect">
                                  <p:stCondLst>
                                    <p:cond delay="0"/>
                                  </p:stCondLst>
                                  <p:childTnLst>
                                    <p:set>
                                      <p:cBhvr>
                                        <p:cTn id="65" dur="1" fill="hold">
                                          <p:stCondLst>
                                            <p:cond delay="0"/>
                                          </p:stCondLst>
                                        </p:cTn>
                                        <p:tgtEl>
                                          <p:spTgt spid="92169"/>
                                        </p:tgtEl>
                                        <p:attrNameLst>
                                          <p:attrName>style.visibility</p:attrName>
                                        </p:attrNameLst>
                                      </p:cBhvr>
                                      <p:to>
                                        <p:strVal val="visible"/>
                                      </p:to>
                                    </p:set>
                                    <p:animEffect transition="in" filter="diamond(in)">
                                      <p:cBhvr>
                                        <p:cTn id="66" dur="1000"/>
                                        <p:tgtEl>
                                          <p:spTgt spid="92169"/>
                                        </p:tgtEl>
                                      </p:cBhvr>
                                    </p:animEffect>
                                  </p:childTnLst>
                                </p:cTn>
                              </p:par>
                            </p:childTnLst>
                          </p:cTn>
                        </p:par>
                      </p:childTnLst>
                    </p:cTn>
                  </p:par>
                  <p:par>
                    <p:cTn id="67" fill="hold" nodeType="clickPar">
                      <p:stCondLst>
                        <p:cond delay="indefinite"/>
                      </p:stCondLst>
                      <p:childTnLst>
                        <p:par>
                          <p:cTn id="68" fill="hold">
                            <p:stCondLst>
                              <p:cond delay="0"/>
                            </p:stCondLst>
                            <p:childTnLst>
                              <p:par>
                                <p:cTn id="69" presetID="17" presetClass="entr" presetSubtype="10" fill="hold" nodeType="clickEffect">
                                  <p:stCondLst>
                                    <p:cond delay="0"/>
                                  </p:stCondLst>
                                  <p:childTnLst>
                                    <p:set>
                                      <p:cBhvr>
                                        <p:cTn id="70" dur="1" fill="hold">
                                          <p:stCondLst>
                                            <p:cond delay="0"/>
                                          </p:stCondLst>
                                        </p:cTn>
                                        <p:tgtEl>
                                          <p:spTgt spid="92173"/>
                                        </p:tgtEl>
                                        <p:attrNameLst>
                                          <p:attrName>style.visibility</p:attrName>
                                        </p:attrNameLst>
                                      </p:cBhvr>
                                      <p:to>
                                        <p:strVal val="visible"/>
                                      </p:to>
                                    </p:set>
                                    <p:anim calcmode="lin" valueType="num">
                                      <p:cBhvr>
                                        <p:cTn id="71" dur="500" fill="hold"/>
                                        <p:tgtEl>
                                          <p:spTgt spid="92173"/>
                                        </p:tgtEl>
                                        <p:attrNameLst>
                                          <p:attrName>ppt_w</p:attrName>
                                        </p:attrNameLst>
                                      </p:cBhvr>
                                      <p:tavLst>
                                        <p:tav tm="0">
                                          <p:val>
                                            <p:fltVal val="0"/>
                                          </p:val>
                                        </p:tav>
                                        <p:tav tm="100000">
                                          <p:val>
                                            <p:strVal val="#ppt_w"/>
                                          </p:val>
                                        </p:tav>
                                      </p:tavLst>
                                    </p:anim>
                                    <p:anim calcmode="lin" valueType="num">
                                      <p:cBhvr>
                                        <p:cTn id="72" dur="500" fill="hold"/>
                                        <p:tgtEl>
                                          <p:spTgt spid="92173"/>
                                        </p:tgtEl>
                                        <p:attrNameLst>
                                          <p:attrName>ppt_h</p:attrName>
                                        </p:attrNameLst>
                                      </p:cBhvr>
                                      <p:tavLst>
                                        <p:tav tm="0">
                                          <p:val>
                                            <p:strVal val="#ppt_h"/>
                                          </p:val>
                                        </p:tav>
                                        <p:tav tm="100000">
                                          <p:val>
                                            <p:strVal val="#ppt_h"/>
                                          </p:val>
                                        </p:tav>
                                      </p:tavLst>
                                    </p:anim>
                                  </p:childTnLst>
                                </p:cTn>
                              </p:par>
                            </p:childTnLst>
                          </p:cTn>
                        </p:par>
                      </p:childTnLst>
                    </p:cTn>
                  </p:par>
                  <p:par>
                    <p:cTn id="73" fill="hold" nodeType="clickPar">
                      <p:stCondLst>
                        <p:cond delay="indefinite"/>
                      </p:stCondLst>
                      <p:childTnLst>
                        <p:par>
                          <p:cTn id="74" fill="hold">
                            <p:stCondLst>
                              <p:cond delay="0"/>
                            </p:stCondLst>
                            <p:childTnLst>
                              <p:par>
                                <p:cTn id="75" presetID="17" presetClass="entr" presetSubtype="4" fill="hold" nodeType="clickEffect">
                                  <p:stCondLst>
                                    <p:cond delay="0"/>
                                  </p:stCondLst>
                                  <p:childTnLst>
                                    <p:set>
                                      <p:cBhvr>
                                        <p:cTn id="76" dur="1" fill="hold">
                                          <p:stCondLst>
                                            <p:cond delay="0"/>
                                          </p:stCondLst>
                                        </p:cTn>
                                        <p:tgtEl>
                                          <p:spTgt spid="92172"/>
                                        </p:tgtEl>
                                        <p:attrNameLst>
                                          <p:attrName>style.visibility</p:attrName>
                                        </p:attrNameLst>
                                      </p:cBhvr>
                                      <p:to>
                                        <p:strVal val="visible"/>
                                      </p:to>
                                    </p:set>
                                    <p:anim calcmode="lin" valueType="num">
                                      <p:cBhvr>
                                        <p:cTn id="77" dur="500" fill="hold"/>
                                        <p:tgtEl>
                                          <p:spTgt spid="92172"/>
                                        </p:tgtEl>
                                        <p:attrNameLst>
                                          <p:attrName>ppt_x</p:attrName>
                                        </p:attrNameLst>
                                      </p:cBhvr>
                                      <p:tavLst>
                                        <p:tav tm="0">
                                          <p:val>
                                            <p:strVal val="#ppt_x"/>
                                          </p:val>
                                        </p:tav>
                                        <p:tav tm="100000">
                                          <p:val>
                                            <p:strVal val="#ppt_x"/>
                                          </p:val>
                                        </p:tav>
                                      </p:tavLst>
                                    </p:anim>
                                    <p:anim calcmode="lin" valueType="num">
                                      <p:cBhvr>
                                        <p:cTn id="78" dur="500" fill="hold"/>
                                        <p:tgtEl>
                                          <p:spTgt spid="92172"/>
                                        </p:tgtEl>
                                        <p:attrNameLst>
                                          <p:attrName>ppt_y</p:attrName>
                                        </p:attrNameLst>
                                      </p:cBhvr>
                                      <p:tavLst>
                                        <p:tav tm="0">
                                          <p:val>
                                            <p:strVal val="#ppt_y+#ppt_h/2"/>
                                          </p:val>
                                        </p:tav>
                                        <p:tav tm="100000">
                                          <p:val>
                                            <p:strVal val="#ppt_y"/>
                                          </p:val>
                                        </p:tav>
                                      </p:tavLst>
                                    </p:anim>
                                    <p:anim calcmode="lin" valueType="num">
                                      <p:cBhvr>
                                        <p:cTn id="79" dur="500" fill="hold"/>
                                        <p:tgtEl>
                                          <p:spTgt spid="92172"/>
                                        </p:tgtEl>
                                        <p:attrNameLst>
                                          <p:attrName>ppt_w</p:attrName>
                                        </p:attrNameLst>
                                      </p:cBhvr>
                                      <p:tavLst>
                                        <p:tav tm="0">
                                          <p:val>
                                            <p:strVal val="#ppt_w"/>
                                          </p:val>
                                        </p:tav>
                                        <p:tav tm="100000">
                                          <p:val>
                                            <p:strVal val="#ppt_w"/>
                                          </p:val>
                                        </p:tav>
                                      </p:tavLst>
                                    </p:anim>
                                    <p:anim calcmode="lin" valueType="num">
                                      <p:cBhvr>
                                        <p:cTn id="80" dur="500" fill="hold"/>
                                        <p:tgtEl>
                                          <p:spTgt spid="92172"/>
                                        </p:tgtEl>
                                        <p:attrNameLst>
                                          <p:attrName>ppt_h</p:attrName>
                                        </p:attrNameLst>
                                      </p:cBhvr>
                                      <p:tavLst>
                                        <p:tav tm="0">
                                          <p:val>
                                            <p:fltVal val="0"/>
                                          </p:val>
                                        </p:tav>
                                        <p:tav tm="100000">
                                          <p:val>
                                            <p:strVal val="#ppt_h"/>
                                          </p:val>
                                        </p:tav>
                                      </p:tavLst>
                                    </p:anim>
                                  </p:childTnLst>
                                </p:cTn>
                              </p:par>
                            </p:childTnLst>
                          </p:cTn>
                        </p:par>
                      </p:childTnLst>
                    </p:cTn>
                  </p:par>
                  <p:par>
                    <p:cTn id="81" fill="hold" nodeType="clickPar">
                      <p:stCondLst>
                        <p:cond delay="indefinite"/>
                      </p:stCondLst>
                      <p:childTnLst>
                        <p:par>
                          <p:cTn id="82" fill="hold">
                            <p:stCondLst>
                              <p:cond delay="0"/>
                            </p:stCondLst>
                            <p:childTnLst>
                              <p:par>
                                <p:cTn id="83" presetID="17" presetClass="entr" presetSubtype="10" fill="hold" nodeType="clickEffect">
                                  <p:stCondLst>
                                    <p:cond delay="0"/>
                                  </p:stCondLst>
                                  <p:childTnLst>
                                    <p:set>
                                      <p:cBhvr>
                                        <p:cTn id="84" dur="1" fill="hold">
                                          <p:stCondLst>
                                            <p:cond delay="0"/>
                                          </p:stCondLst>
                                        </p:cTn>
                                        <p:tgtEl>
                                          <p:spTgt spid="92171"/>
                                        </p:tgtEl>
                                        <p:attrNameLst>
                                          <p:attrName>style.visibility</p:attrName>
                                        </p:attrNameLst>
                                      </p:cBhvr>
                                      <p:to>
                                        <p:strVal val="visible"/>
                                      </p:to>
                                    </p:set>
                                    <p:anim calcmode="lin" valueType="num">
                                      <p:cBhvr>
                                        <p:cTn id="85" dur="500" fill="hold"/>
                                        <p:tgtEl>
                                          <p:spTgt spid="92171"/>
                                        </p:tgtEl>
                                        <p:attrNameLst>
                                          <p:attrName>ppt_w</p:attrName>
                                        </p:attrNameLst>
                                      </p:cBhvr>
                                      <p:tavLst>
                                        <p:tav tm="0">
                                          <p:val>
                                            <p:fltVal val="0"/>
                                          </p:val>
                                        </p:tav>
                                        <p:tav tm="100000">
                                          <p:val>
                                            <p:strVal val="#ppt_w"/>
                                          </p:val>
                                        </p:tav>
                                      </p:tavLst>
                                    </p:anim>
                                    <p:anim calcmode="lin" valueType="num">
                                      <p:cBhvr>
                                        <p:cTn id="86" dur="500" fill="hold"/>
                                        <p:tgtEl>
                                          <p:spTgt spid="92171"/>
                                        </p:tgtEl>
                                        <p:attrNameLst>
                                          <p:attrName>ppt_h</p:attrName>
                                        </p:attrNameLst>
                                      </p:cBhvr>
                                      <p:tavLst>
                                        <p:tav tm="0">
                                          <p:val>
                                            <p:strVal val="#ppt_h"/>
                                          </p:val>
                                        </p:tav>
                                        <p:tav tm="100000">
                                          <p:val>
                                            <p:strVal val="#ppt_h"/>
                                          </p:val>
                                        </p:tav>
                                      </p:tavLst>
                                    </p:anim>
                                  </p:childTnLst>
                                </p:cTn>
                              </p:par>
                            </p:childTnLst>
                          </p:cTn>
                        </p:par>
                      </p:childTnLst>
                    </p:cTn>
                  </p:par>
                  <p:par>
                    <p:cTn id="87" fill="hold" nodeType="clickPar">
                      <p:stCondLst>
                        <p:cond delay="indefinite"/>
                      </p:stCondLst>
                      <p:childTnLst>
                        <p:par>
                          <p:cTn id="88" fill="hold">
                            <p:stCondLst>
                              <p:cond delay="0"/>
                            </p:stCondLst>
                            <p:childTnLst>
                              <p:par>
                                <p:cTn id="89" presetID="17" presetClass="entr" presetSubtype="10" fill="hold" nodeType="clickEffect">
                                  <p:stCondLst>
                                    <p:cond delay="0"/>
                                  </p:stCondLst>
                                  <p:childTnLst>
                                    <p:set>
                                      <p:cBhvr>
                                        <p:cTn id="90" dur="1" fill="hold">
                                          <p:stCondLst>
                                            <p:cond delay="0"/>
                                          </p:stCondLst>
                                        </p:cTn>
                                        <p:tgtEl>
                                          <p:spTgt spid="92174"/>
                                        </p:tgtEl>
                                        <p:attrNameLst>
                                          <p:attrName>style.visibility</p:attrName>
                                        </p:attrNameLst>
                                      </p:cBhvr>
                                      <p:to>
                                        <p:strVal val="visible"/>
                                      </p:to>
                                    </p:set>
                                    <p:anim calcmode="lin" valueType="num">
                                      <p:cBhvr>
                                        <p:cTn id="91" dur="500" fill="hold"/>
                                        <p:tgtEl>
                                          <p:spTgt spid="92174"/>
                                        </p:tgtEl>
                                        <p:attrNameLst>
                                          <p:attrName>ppt_w</p:attrName>
                                        </p:attrNameLst>
                                      </p:cBhvr>
                                      <p:tavLst>
                                        <p:tav tm="0">
                                          <p:val>
                                            <p:fltVal val="0"/>
                                          </p:val>
                                        </p:tav>
                                        <p:tav tm="100000">
                                          <p:val>
                                            <p:strVal val="#ppt_w"/>
                                          </p:val>
                                        </p:tav>
                                      </p:tavLst>
                                    </p:anim>
                                    <p:anim calcmode="lin" valueType="num">
                                      <p:cBhvr>
                                        <p:cTn id="92" dur="500" fill="hold"/>
                                        <p:tgtEl>
                                          <p:spTgt spid="92174"/>
                                        </p:tgtEl>
                                        <p:attrNameLst>
                                          <p:attrName>ppt_h</p:attrName>
                                        </p:attrNameLst>
                                      </p:cBhvr>
                                      <p:tavLst>
                                        <p:tav tm="0">
                                          <p:val>
                                            <p:strVal val="#ppt_h"/>
                                          </p:val>
                                        </p:tav>
                                        <p:tav tm="100000">
                                          <p:val>
                                            <p:strVal val="#ppt_h"/>
                                          </p:val>
                                        </p:tav>
                                      </p:tavLst>
                                    </p:anim>
                                  </p:childTnLst>
                                </p:cTn>
                              </p:par>
                            </p:childTnLst>
                          </p:cTn>
                        </p:par>
                      </p:childTnLst>
                    </p:cTn>
                  </p:par>
                  <p:par>
                    <p:cTn id="93" fill="hold" nodeType="clickPar">
                      <p:stCondLst>
                        <p:cond delay="indefinite"/>
                      </p:stCondLst>
                      <p:childTnLst>
                        <p:par>
                          <p:cTn id="94" fill="hold">
                            <p:stCondLst>
                              <p:cond delay="0"/>
                            </p:stCondLst>
                            <p:childTnLst>
                              <p:par>
                                <p:cTn id="95" presetID="17" presetClass="entr" presetSubtype="4" fill="hold" nodeType="clickEffect">
                                  <p:stCondLst>
                                    <p:cond delay="0"/>
                                  </p:stCondLst>
                                  <p:childTnLst>
                                    <p:set>
                                      <p:cBhvr>
                                        <p:cTn id="96" dur="1" fill="hold">
                                          <p:stCondLst>
                                            <p:cond delay="0"/>
                                          </p:stCondLst>
                                        </p:cTn>
                                        <p:tgtEl>
                                          <p:spTgt spid="92175"/>
                                        </p:tgtEl>
                                        <p:attrNameLst>
                                          <p:attrName>style.visibility</p:attrName>
                                        </p:attrNameLst>
                                      </p:cBhvr>
                                      <p:to>
                                        <p:strVal val="visible"/>
                                      </p:to>
                                    </p:set>
                                    <p:anim calcmode="lin" valueType="num">
                                      <p:cBhvr>
                                        <p:cTn id="97" dur="500" fill="hold"/>
                                        <p:tgtEl>
                                          <p:spTgt spid="92175"/>
                                        </p:tgtEl>
                                        <p:attrNameLst>
                                          <p:attrName>ppt_x</p:attrName>
                                        </p:attrNameLst>
                                      </p:cBhvr>
                                      <p:tavLst>
                                        <p:tav tm="0">
                                          <p:val>
                                            <p:strVal val="#ppt_x"/>
                                          </p:val>
                                        </p:tav>
                                        <p:tav tm="100000">
                                          <p:val>
                                            <p:strVal val="#ppt_x"/>
                                          </p:val>
                                        </p:tav>
                                      </p:tavLst>
                                    </p:anim>
                                    <p:anim calcmode="lin" valueType="num">
                                      <p:cBhvr>
                                        <p:cTn id="98" dur="500" fill="hold"/>
                                        <p:tgtEl>
                                          <p:spTgt spid="92175"/>
                                        </p:tgtEl>
                                        <p:attrNameLst>
                                          <p:attrName>ppt_y</p:attrName>
                                        </p:attrNameLst>
                                      </p:cBhvr>
                                      <p:tavLst>
                                        <p:tav tm="0">
                                          <p:val>
                                            <p:strVal val="#ppt_y+#ppt_h/2"/>
                                          </p:val>
                                        </p:tav>
                                        <p:tav tm="100000">
                                          <p:val>
                                            <p:strVal val="#ppt_y"/>
                                          </p:val>
                                        </p:tav>
                                      </p:tavLst>
                                    </p:anim>
                                    <p:anim calcmode="lin" valueType="num">
                                      <p:cBhvr>
                                        <p:cTn id="99" dur="500" fill="hold"/>
                                        <p:tgtEl>
                                          <p:spTgt spid="92175"/>
                                        </p:tgtEl>
                                        <p:attrNameLst>
                                          <p:attrName>ppt_w</p:attrName>
                                        </p:attrNameLst>
                                      </p:cBhvr>
                                      <p:tavLst>
                                        <p:tav tm="0">
                                          <p:val>
                                            <p:strVal val="#ppt_w"/>
                                          </p:val>
                                        </p:tav>
                                        <p:tav tm="100000">
                                          <p:val>
                                            <p:strVal val="#ppt_w"/>
                                          </p:val>
                                        </p:tav>
                                      </p:tavLst>
                                    </p:anim>
                                    <p:anim calcmode="lin" valueType="num">
                                      <p:cBhvr>
                                        <p:cTn id="100" dur="500" fill="hold"/>
                                        <p:tgtEl>
                                          <p:spTgt spid="92175"/>
                                        </p:tgtEl>
                                        <p:attrNameLst>
                                          <p:attrName>ppt_h</p:attrName>
                                        </p:attrNameLst>
                                      </p:cBhvr>
                                      <p:tavLst>
                                        <p:tav tm="0">
                                          <p:val>
                                            <p:fltVal val="0"/>
                                          </p:val>
                                        </p:tav>
                                        <p:tav tm="100000">
                                          <p:val>
                                            <p:strVal val="#ppt_h"/>
                                          </p:val>
                                        </p:tav>
                                      </p:tavLst>
                                    </p:anim>
                                  </p:childTnLst>
                                </p:cTn>
                              </p:par>
                            </p:childTnLst>
                          </p:cTn>
                        </p:par>
                      </p:childTnLst>
                    </p:cTn>
                  </p:par>
                  <p:par>
                    <p:cTn id="101" fill="hold" nodeType="clickPar">
                      <p:stCondLst>
                        <p:cond delay="indefinite"/>
                      </p:stCondLst>
                      <p:childTnLst>
                        <p:par>
                          <p:cTn id="102" fill="hold">
                            <p:stCondLst>
                              <p:cond delay="0"/>
                            </p:stCondLst>
                            <p:childTnLst>
                              <p:par>
                                <p:cTn id="103" presetID="17" presetClass="entr" presetSubtype="10" fill="hold" nodeType="clickEffect">
                                  <p:stCondLst>
                                    <p:cond delay="0"/>
                                  </p:stCondLst>
                                  <p:childTnLst>
                                    <p:set>
                                      <p:cBhvr>
                                        <p:cTn id="104" dur="1" fill="hold">
                                          <p:stCondLst>
                                            <p:cond delay="0"/>
                                          </p:stCondLst>
                                        </p:cTn>
                                        <p:tgtEl>
                                          <p:spTgt spid="92181"/>
                                        </p:tgtEl>
                                        <p:attrNameLst>
                                          <p:attrName>style.visibility</p:attrName>
                                        </p:attrNameLst>
                                      </p:cBhvr>
                                      <p:to>
                                        <p:strVal val="visible"/>
                                      </p:to>
                                    </p:set>
                                    <p:anim calcmode="lin" valueType="num">
                                      <p:cBhvr>
                                        <p:cTn id="105" dur="500" fill="hold"/>
                                        <p:tgtEl>
                                          <p:spTgt spid="92181"/>
                                        </p:tgtEl>
                                        <p:attrNameLst>
                                          <p:attrName>ppt_w</p:attrName>
                                        </p:attrNameLst>
                                      </p:cBhvr>
                                      <p:tavLst>
                                        <p:tav tm="0">
                                          <p:val>
                                            <p:fltVal val="0"/>
                                          </p:val>
                                        </p:tav>
                                        <p:tav tm="100000">
                                          <p:val>
                                            <p:strVal val="#ppt_w"/>
                                          </p:val>
                                        </p:tav>
                                      </p:tavLst>
                                    </p:anim>
                                    <p:anim calcmode="lin" valueType="num">
                                      <p:cBhvr>
                                        <p:cTn id="106" dur="500" fill="hold"/>
                                        <p:tgtEl>
                                          <p:spTgt spid="92181"/>
                                        </p:tgtEl>
                                        <p:attrNameLst>
                                          <p:attrName>ppt_h</p:attrName>
                                        </p:attrNameLst>
                                      </p:cBhvr>
                                      <p:tavLst>
                                        <p:tav tm="0">
                                          <p:val>
                                            <p:strVal val="#ppt_h"/>
                                          </p:val>
                                        </p:tav>
                                        <p:tav tm="100000">
                                          <p:val>
                                            <p:strVal val="#ppt_h"/>
                                          </p:val>
                                        </p:tav>
                                      </p:tavLst>
                                    </p:anim>
                                  </p:childTnLst>
                                </p:cTn>
                              </p:par>
                            </p:childTnLst>
                          </p:cTn>
                        </p:par>
                      </p:childTnLst>
                    </p:cTn>
                  </p:par>
                  <p:par>
                    <p:cTn id="107" fill="hold" nodeType="clickPar">
                      <p:stCondLst>
                        <p:cond delay="indefinite"/>
                      </p:stCondLst>
                      <p:childTnLst>
                        <p:par>
                          <p:cTn id="108" fill="hold">
                            <p:stCondLst>
                              <p:cond delay="0"/>
                            </p:stCondLst>
                            <p:childTnLst>
                              <p:par>
                                <p:cTn id="109" presetID="17" presetClass="entr" presetSubtype="1" fill="hold" nodeType="clickEffect">
                                  <p:stCondLst>
                                    <p:cond delay="0"/>
                                  </p:stCondLst>
                                  <p:childTnLst>
                                    <p:set>
                                      <p:cBhvr>
                                        <p:cTn id="110" dur="1" fill="hold">
                                          <p:stCondLst>
                                            <p:cond delay="0"/>
                                          </p:stCondLst>
                                        </p:cTn>
                                        <p:tgtEl>
                                          <p:spTgt spid="92167"/>
                                        </p:tgtEl>
                                        <p:attrNameLst>
                                          <p:attrName>style.visibility</p:attrName>
                                        </p:attrNameLst>
                                      </p:cBhvr>
                                      <p:to>
                                        <p:strVal val="visible"/>
                                      </p:to>
                                    </p:set>
                                    <p:anim calcmode="lin" valueType="num">
                                      <p:cBhvr>
                                        <p:cTn id="111" dur="500" fill="hold"/>
                                        <p:tgtEl>
                                          <p:spTgt spid="92167"/>
                                        </p:tgtEl>
                                        <p:attrNameLst>
                                          <p:attrName>ppt_x</p:attrName>
                                        </p:attrNameLst>
                                      </p:cBhvr>
                                      <p:tavLst>
                                        <p:tav tm="0">
                                          <p:val>
                                            <p:strVal val="#ppt_x"/>
                                          </p:val>
                                        </p:tav>
                                        <p:tav tm="100000">
                                          <p:val>
                                            <p:strVal val="#ppt_x"/>
                                          </p:val>
                                        </p:tav>
                                      </p:tavLst>
                                    </p:anim>
                                    <p:anim calcmode="lin" valueType="num">
                                      <p:cBhvr>
                                        <p:cTn id="112" dur="500" fill="hold"/>
                                        <p:tgtEl>
                                          <p:spTgt spid="92167"/>
                                        </p:tgtEl>
                                        <p:attrNameLst>
                                          <p:attrName>ppt_y</p:attrName>
                                        </p:attrNameLst>
                                      </p:cBhvr>
                                      <p:tavLst>
                                        <p:tav tm="0">
                                          <p:val>
                                            <p:strVal val="#ppt_y-#ppt_h/2"/>
                                          </p:val>
                                        </p:tav>
                                        <p:tav tm="100000">
                                          <p:val>
                                            <p:strVal val="#ppt_y"/>
                                          </p:val>
                                        </p:tav>
                                      </p:tavLst>
                                    </p:anim>
                                    <p:anim calcmode="lin" valueType="num">
                                      <p:cBhvr>
                                        <p:cTn id="113" dur="500" fill="hold"/>
                                        <p:tgtEl>
                                          <p:spTgt spid="92167"/>
                                        </p:tgtEl>
                                        <p:attrNameLst>
                                          <p:attrName>ppt_w</p:attrName>
                                        </p:attrNameLst>
                                      </p:cBhvr>
                                      <p:tavLst>
                                        <p:tav tm="0">
                                          <p:val>
                                            <p:strVal val="#ppt_w"/>
                                          </p:val>
                                        </p:tav>
                                        <p:tav tm="100000">
                                          <p:val>
                                            <p:strVal val="#ppt_w"/>
                                          </p:val>
                                        </p:tav>
                                      </p:tavLst>
                                    </p:anim>
                                    <p:anim calcmode="lin" valueType="num">
                                      <p:cBhvr>
                                        <p:cTn id="114" dur="500" fill="hold"/>
                                        <p:tgtEl>
                                          <p:spTgt spid="92167"/>
                                        </p:tgtEl>
                                        <p:attrNameLst>
                                          <p:attrName>ppt_h</p:attrName>
                                        </p:attrNameLst>
                                      </p:cBhvr>
                                      <p:tavLst>
                                        <p:tav tm="0">
                                          <p:val>
                                            <p:fltVal val="0"/>
                                          </p:val>
                                        </p:tav>
                                        <p:tav tm="100000">
                                          <p:val>
                                            <p:strVal val="#ppt_h"/>
                                          </p:val>
                                        </p:tav>
                                      </p:tavLst>
                                    </p:anim>
                                  </p:childTnLst>
                                </p:cTn>
                              </p:par>
                            </p:childTnLst>
                          </p:cTn>
                        </p:par>
                      </p:childTnLst>
                    </p:cTn>
                  </p:par>
                  <p:par>
                    <p:cTn id="115" fill="hold" nodeType="clickPar">
                      <p:stCondLst>
                        <p:cond delay="indefinite"/>
                      </p:stCondLst>
                      <p:childTnLst>
                        <p:par>
                          <p:cTn id="116" fill="hold">
                            <p:stCondLst>
                              <p:cond delay="0"/>
                            </p:stCondLst>
                            <p:childTnLst>
                              <p:par>
                                <p:cTn id="117" presetID="8" presetClass="entr" presetSubtype="16" fill="hold" grpId="0" nodeType="clickEffect">
                                  <p:stCondLst>
                                    <p:cond delay="0"/>
                                  </p:stCondLst>
                                  <p:childTnLst>
                                    <p:set>
                                      <p:cBhvr>
                                        <p:cTn id="118" dur="1" fill="hold">
                                          <p:stCondLst>
                                            <p:cond delay="0"/>
                                          </p:stCondLst>
                                        </p:cTn>
                                        <p:tgtEl>
                                          <p:spTgt spid="92162"/>
                                        </p:tgtEl>
                                        <p:attrNameLst>
                                          <p:attrName>style.visibility</p:attrName>
                                        </p:attrNameLst>
                                      </p:cBhvr>
                                      <p:to>
                                        <p:strVal val="visible"/>
                                      </p:to>
                                    </p:set>
                                    <p:animEffect transition="in" filter="diamond(in)">
                                      <p:cBhvr>
                                        <p:cTn id="119" dur="1000"/>
                                        <p:tgtEl>
                                          <p:spTgt spid="921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2" grpId="0"/>
      <p:bldP spid="92163" grpId="0"/>
      <p:bldP spid="92164" grpId="0"/>
      <p:bldP spid="92165" grpId="0"/>
      <p:bldP spid="92166" grpId="0"/>
      <p:bldP spid="92168" grpId="0"/>
      <p:bldP spid="92169" grpId="0"/>
      <p:bldP spid="92177" grpId="0"/>
      <p:bldP spid="92178" grpId="0"/>
    </p:bldLst>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cxnSp>
        <p:nvCxnSpPr>
          <p:cNvPr id="3" name="直接连接符 2" title=""/>
          <p:cNvCxnSpPr/>
          <p:nvPr>
            <p:custDataLst>
              <p:tags r:id="rId3"/>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文本框 11" title=""/>
          <p:cNvSpPr txBox="1"/>
          <p:nvPr>
            <p:custDataLst>
              <p:tags r:id="rId4"/>
            </p:custDataLst>
          </p:nvPr>
        </p:nvSpPr>
        <p:spPr>
          <a:xfrm>
            <a:off x="1036955" y="154305"/>
            <a:ext cx="2346325" cy="521970"/>
          </a:xfrm>
          <a:prstGeom prst="rect">
            <a:avLst/>
          </a:prstGeom>
          <a:noFill/>
        </p:spPr>
        <p:txBody>
          <a:bodyPr wrap="square" rtlCol="0">
            <a:spAutoFit/>
          </a:bodyPr>
          <a:lstStyle/>
          <a:p>
            <a:pPr algn="ctr"/>
            <a:r>
              <a:rPr lang="zh-CN" sz="2800" b="1">
                <a:solidFill>
                  <a:srgbClr val="002060"/>
                </a:solidFill>
                <a:latin typeface="华文中宋" panose="02010600040101010101" charset="-122"/>
                <a:ea typeface="华文中宋" panose="02010600040101010101" charset="-122"/>
                <a:sym typeface="+mn-ea"/>
              </a:rPr>
              <a:t>文言知识积累</a:t>
            </a:r>
            <a:endParaRPr lang="zh-CN" sz="2800" b="1">
              <a:solidFill>
                <a:srgbClr val="002060"/>
              </a:solidFill>
              <a:latin typeface="华文中宋" panose="02010600040101010101" charset="-122"/>
              <a:ea typeface="华文中宋" panose="02010600040101010101" charset="-122"/>
              <a:sym typeface="+mn-ea"/>
            </a:endParaRPr>
          </a:p>
        </p:txBody>
      </p:sp>
      <p:grpSp>
        <p:nvGrpSpPr>
          <p:cNvPr id="13" name="组合 12" title=""/>
          <p:cNvGrpSpPr/>
          <p:nvPr>
            <p:custDataLst>
              <p:tags r:id="rId5"/>
            </p:custDataLst>
          </p:nvPr>
        </p:nvGrpSpPr>
        <p:grpSpPr>
          <a:xfrm>
            <a:off x="255905" y="279400"/>
            <a:ext cx="562610" cy="513080"/>
            <a:chOff x="2121873" y="1511588"/>
            <a:chExt cx="445481" cy="469613"/>
          </a:xfrm>
        </p:grpSpPr>
        <p:sp>
          <p:nvSpPr>
            <p:cNvPr id="14" name="矩形 13"/>
            <p:cNvSpPr/>
            <p:nvPr>
              <p:custDataLst>
                <p:tags r:id="rId6"/>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7"/>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50186" name="文本框 31750" title=""/>
          <p:cNvSpPr txBox="1"/>
          <p:nvPr>
            <p:custDataLst>
              <p:tags r:id="rId8"/>
            </p:custDataLst>
          </p:nvPr>
        </p:nvSpPr>
        <p:spPr>
          <a:xfrm>
            <a:off x="904240" y="1357630"/>
            <a:ext cx="692150" cy="1753235"/>
          </a:xfrm>
          <a:prstGeom prst="rect">
            <a:avLst/>
          </a:prstGeom>
          <a:noFill/>
          <a:ln w="9525">
            <a:noFill/>
          </a:ln>
        </p:spPr>
        <p:txBody>
          <a:bodyPr wrap="square">
            <a:spAutoFit/>
          </a:bodyPr>
          <a:lstStyle/>
          <a:p>
            <a:pPr eaLnBrk="1" hangingPunct="1"/>
            <a:r>
              <a:rPr lang="zh-CN" altLang="en-US" sz="3600" b="1">
                <a:solidFill>
                  <a:srgbClr val="990099"/>
                </a:solidFill>
                <a:latin typeface="方正粗黑宋简体" panose="02000000000000000000" charset="-122"/>
                <a:ea typeface="方正粗黑宋简体" panose="02000000000000000000" charset="-122"/>
              </a:rPr>
              <a:t>通假字</a:t>
            </a:r>
            <a:endParaRPr lang="zh-CN" altLang="en-US" sz="3600" b="1">
              <a:solidFill>
                <a:srgbClr val="990099"/>
              </a:solidFill>
              <a:latin typeface="方正粗黑宋简体" panose="02000000000000000000" charset="-122"/>
              <a:ea typeface="方正粗黑宋简体" panose="02000000000000000000" charset="-122"/>
            </a:endParaRPr>
          </a:p>
        </p:txBody>
      </p:sp>
      <p:sp>
        <p:nvSpPr>
          <p:cNvPr id="2" name="文本框 31750" title=""/>
          <p:cNvSpPr txBox="1"/>
          <p:nvPr>
            <p:custDataLst>
              <p:tags r:id="rId9"/>
            </p:custDataLst>
          </p:nvPr>
        </p:nvSpPr>
        <p:spPr>
          <a:xfrm>
            <a:off x="899795" y="3674745"/>
            <a:ext cx="692150" cy="2306955"/>
          </a:xfrm>
          <a:prstGeom prst="rect">
            <a:avLst/>
          </a:prstGeom>
          <a:noFill/>
          <a:ln w="9525">
            <a:noFill/>
          </a:ln>
        </p:spPr>
        <p:txBody>
          <a:bodyPr wrap="square">
            <a:spAutoFit/>
          </a:bodyPr>
          <a:lstStyle/>
          <a:p>
            <a:pPr eaLnBrk="1" hangingPunct="1"/>
            <a:r>
              <a:rPr lang="zh-CN" altLang="en-US" sz="3600" b="1">
                <a:solidFill>
                  <a:srgbClr val="990099"/>
                </a:solidFill>
                <a:latin typeface="方正粗黑宋简体" panose="02000000000000000000" charset="-122"/>
                <a:ea typeface="方正粗黑宋简体" panose="02000000000000000000" charset="-122"/>
              </a:rPr>
              <a:t>古今异义</a:t>
            </a:r>
            <a:endParaRPr lang="zh-CN" altLang="en-US" sz="3600" b="1">
              <a:solidFill>
                <a:srgbClr val="990099"/>
              </a:solidFill>
              <a:latin typeface="方正粗黑宋简体" panose="02000000000000000000" charset="-122"/>
              <a:ea typeface="方正粗黑宋简体" panose="02000000000000000000" charset="-122"/>
            </a:endParaRPr>
          </a:p>
        </p:txBody>
      </p:sp>
      <p:sp>
        <p:nvSpPr>
          <p:cNvPr id="30726" name="矩形 30725" title=""/>
          <p:cNvSpPr/>
          <p:nvPr>
            <p:custDataLst>
              <p:tags r:id="rId10"/>
            </p:custDataLst>
          </p:nvPr>
        </p:nvSpPr>
        <p:spPr>
          <a:xfrm>
            <a:off x="1989138" y="1451610"/>
            <a:ext cx="3434080" cy="1272540"/>
          </a:xfrm>
          <a:prstGeom prst="rect">
            <a:avLst/>
          </a:prstGeom>
          <a:noFill/>
          <a:ln w="9525">
            <a:noFill/>
          </a:ln>
        </p:spPr>
        <p:txBody>
          <a:bodyPr wrap="none">
            <a:spAutoFit/>
          </a:bodyPr>
          <a:lstStyle/>
          <a:p>
            <a:pPr indent="0" fontAlgn="auto">
              <a:lnSpc>
                <a:spcPct val="120000"/>
              </a:lnSpc>
            </a:pPr>
            <a:r>
              <a:rPr lang="zh-CN" altLang="en-US" sz="3200" b="1">
                <a:latin typeface="Arial" panose="020b0604020202020204" pitchFamily="34" charset="0"/>
              </a:rPr>
              <a:t>既然</a:t>
            </a:r>
            <a:r>
              <a:rPr lang="zh-CN" altLang="en-US" sz="3200" b="1">
                <a:solidFill>
                  <a:srgbClr val="FF0000"/>
                </a:solidFill>
                <a:latin typeface="Arial" panose="020b0604020202020204" pitchFamily="34" charset="0"/>
              </a:rPr>
              <a:t>已</a:t>
            </a:r>
            <a:r>
              <a:rPr lang="zh-CN" altLang="en-US" sz="3200" b="1">
                <a:latin typeface="Arial" panose="020b0604020202020204" pitchFamily="34" charset="0"/>
              </a:rPr>
              <a:t>，勿动勿虑</a:t>
            </a:r>
            <a:endParaRPr lang="zh-CN" altLang="en-US" sz="3200" b="1">
              <a:latin typeface="Arial" panose="020b0604020202020204" pitchFamily="34" charset="0"/>
            </a:endParaRPr>
          </a:p>
          <a:p>
            <a:pPr indent="0" fontAlgn="auto">
              <a:lnSpc>
                <a:spcPct val="120000"/>
              </a:lnSpc>
            </a:pPr>
            <a:r>
              <a:rPr lang="zh-CN" altLang="en-US" sz="3200" b="1">
                <a:latin typeface="Arial" panose="020b0604020202020204" pitchFamily="34" charset="0"/>
              </a:rPr>
              <a:t>早缫</a:t>
            </a:r>
            <a:r>
              <a:rPr lang="zh-CN" altLang="en-US" sz="3200" b="1">
                <a:solidFill>
                  <a:srgbClr val="FF0000"/>
                </a:solidFill>
                <a:latin typeface="Arial" panose="020b0604020202020204" pitchFamily="34" charset="0"/>
              </a:rPr>
              <a:t>而</a:t>
            </a:r>
            <a:r>
              <a:rPr lang="zh-CN" altLang="en-US" sz="3200" b="1">
                <a:latin typeface="Arial" panose="020b0604020202020204" pitchFamily="34" charset="0"/>
              </a:rPr>
              <a:t>绪</a:t>
            </a:r>
            <a:endParaRPr lang="zh-CN" altLang="en-US" sz="3200" b="1">
              <a:latin typeface="Arial" panose="020b0604020202020204" pitchFamily="34" charset="0"/>
            </a:endParaRPr>
          </a:p>
        </p:txBody>
      </p:sp>
      <p:sp>
        <p:nvSpPr>
          <p:cNvPr id="30728" name="文本框 30727" title=""/>
          <p:cNvSpPr txBox="1"/>
          <p:nvPr>
            <p:custDataLst>
              <p:tags r:id="rId11"/>
            </p:custDataLst>
          </p:nvPr>
        </p:nvSpPr>
        <p:spPr>
          <a:xfrm>
            <a:off x="5610860" y="1581785"/>
            <a:ext cx="3256280" cy="583565"/>
          </a:xfrm>
          <a:prstGeom prst="rect">
            <a:avLst/>
          </a:prstGeom>
          <a:noFill/>
          <a:ln w="9525">
            <a:noFill/>
          </a:ln>
        </p:spPr>
        <p:txBody>
          <a:bodyPr wrap="square">
            <a:spAutoFit/>
          </a:bodyPr>
          <a:lstStyle/>
          <a:p>
            <a:pPr eaLnBrk="1" hangingPunct="1">
              <a:spcBef>
                <a:spcPct val="50000"/>
              </a:spcBef>
            </a:pPr>
            <a:r>
              <a:rPr lang="zh-CN" altLang="en-US" sz="3200" b="1">
                <a:solidFill>
                  <a:srgbClr val="FF0000"/>
                </a:solidFill>
                <a:latin typeface="华文新魏" panose="02010800040101010101" charset="-122"/>
                <a:ea typeface="华文新魏" panose="02010800040101010101" charset="-122"/>
                <a:cs typeface="华文新魏" panose="02010800040101010101" charset="-122"/>
              </a:rPr>
              <a:t>通</a:t>
            </a:r>
            <a:r>
              <a:rPr lang="en-US" altLang="zh-CN" sz="3200" b="1">
                <a:solidFill>
                  <a:srgbClr val="FF0000"/>
                </a:solidFill>
                <a:latin typeface="华文新魏" panose="02010800040101010101" charset="-122"/>
                <a:ea typeface="华文新魏" panose="02010800040101010101" charset="-122"/>
                <a:cs typeface="华文新魏" panose="02010800040101010101" charset="-122"/>
              </a:rPr>
              <a:t>“</a:t>
            </a:r>
            <a:r>
              <a:rPr lang="zh-CN" altLang="en-US" sz="3200" b="1">
                <a:solidFill>
                  <a:srgbClr val="FF0000"/>
                </a:solidFill>
                <a:latin typeface="华文新魏" panose="02010800040101010101" charset="-122"/>
                <a:ea typeface="华文新魏" panose="02010800040101010101" charset="-122"/>
                <a:cs typeface="华文新魏" panose="02010800040101010101" charset="-122"/>
              </a:rPr>
              <a:t>矣</a:t>
            </a:r>
            <a:r>
              <a:rPr lang="en-US" altLang="zh-CN" sz="3200" b="1">
                <a:solidFill>
                  <a:srgbClr val="FF0000"/>
                </a:solidFill>
                <a:latin typeface="华文新魏" panose="02010800040101010101" charset="-122"/>
                <a:ea typeface="华文新魏" panose="02010800040101010101" charset="-122"/>
                <a:cs typeface="华文新魏" panose="02010800040101010101" charset="-122"/>
              </a:rPr>
              <a:t>”,</a:t>
            </a:r>
            <a:r>
              <a:rPr lang="zh-CN" altLang="en-US" sz="3200" b="1">
                <a:solidFill>
                  <a:srgbClr val="FF0000"/>
                </a:solidFill>
                <a:latin typeface="华文新魏" panose="02010800040101010101" charset="-122"/>
                <a:ea typeface="华文新魏" panose="02010800040101010101" charset="-122"/>
                <a:cs typeface="华文新魏" panose="02010800040101010101" charset="-122"/>
              </a:rPr>
              <a:t>了</a:t>
            </a:r>
            <a:endParaRPr lang="zh-CN" altLang="en-US" sz="3200" b="1">
              <a:solidFill>
                <a:srgbClr val="FF0000"/>
              </a:solidFill>
              <a:latin typeface="华文新魏" panose="02010800040101010101" charset="-122"/>
              <a:ea typeface="华文新魏" panose="02010800040101010101" charset="-122"/>
              <a:cs typeface="华文新魏" panose="02010800040101010101" charset="-122"/>
            </a:endParaRPr>
          </a:p>
        </p:txBody>
      </p:sp>
      <p:sp>
        <p:nvSpPr>
          <p:cNvPr id="30729" name="文本框 30728" title=""/>
          <p:cNvSpPr txBox="1"/>
          <p:nvPr>
            <p:custDataLst>
              <p:tags r:id="rId12"/>
            </p:custDataLst>
          </p:nvPr>
        </p:nvSpPr>
        <p:spPr>
          <a:xfrm>
            <a:off x="4011930" y="2165033"/>
            <a:ext cx="3073400" cy="583565"/>
          </a:xfrm>
          <a:prstGeom prst="rect">
            <a:avLst/>
          </a:prstGeom>
          <a:noFill/>
          <a:ln w="9525">
            <a:noFill/>
          </a:ln>
        </p:spPr>
        <p:txBody>
          <a:bodyPr>
            <a:spAutoFit/>
          </a:bodyPr>
          <a:lstStyle/>
          <a:p>
            <a:pPr algn="l" eaLnBrk="1" hangingPunct="1">
              <a:spcBef>
                <a:spcPct val="50000"/>
              </a:spcBef>
              <a:buClrTx/>
              <a:buSzTx/>
              <a:buFontTx/>
            </a:pPr>
            <a:r>
              <a:rPr lang="zh-CN" altLang="en-US" sz="3200" b="1">
                <a:solidFill>
                  <a:srgbClr val="FF0000"/>
                </a:solidFill>
                <a:latin typeface="华文新魏" panose="02010800040101010101" charset="-122"/>
                <a:ea typeface="华文新魏" panose="02010800040101010101" charset="-122"/>
                <a:cs typeface="华文新魏" panose="02010800040101010101" charset="-122"/>
              </a:rPr>
              <a:t>通“尔”,你们</a:t>
            </a:r>
            <a:endParaRPr lang="zh-CN" altLang="en-US" sz="3200" b="1">
              <a:solidFill>
                <a:srgbClr val="FF0000"/>
              </a:solidFill>
              <a:latin typeface="华文新魏" panose="02010800040101010101" charset="-122"/>
              <a:ea typeface="华文新魏" panose="02010800040101010101" charset="-122"/>
              <a:cs typeface="华文新魏" panose="02010800040101010101" charset="-122"/>
            </a:endParaRPr>
          </a:p>
        </p:txBody>
      </p:sp>
      <p:sp>
        <p:nvSpPr>
          <p:cNvPr id="30731" name="矩形 30730" title=""/>
          <p:cNvSpPr/>
          <p:nvPr>
            <p:custDataLst>
              <p:tags r:id="rId13"/>
            </p:custDataLst>
          </p:nvPr>
        </p:nvSpPr>
        <p:spPr>
          <a:xfrm>
            <a:off x="1984693" y="3674745"/>
            <a:ext cx="4246880" cy="2011045"/>
          </a:xfrm>
          <a:prstGeom prst="rect">
            <a:avLst/>
          </a:prstGeom>
          <a:noFill/>
          <a:ln w="9525">
            <a:noFill/>
          </a:ln>
        </p:spPr>
        <p:txBody>
          <a:bodyPr wrap="none">
            <a:spAutoFit/>
          </a:bodyPr>
          <a:lstStyle/>
          <a:p>
            <a:pPr eaLnBrk="1" hangingPunct="1">
              <a:lnSpc>
                <a:spcPct val="130000"/>
              </a:lnSpc>
            </a:pPr>
            <a:r>
              <a:rPr lang="zh-CN" altLang="en-US" sz="3200" b="1">
                <a:latin typeface="Arial" panose="020b0604020202020204" pitchFamily="34" charset="0"/>
              </a:rPr>
              <a:t>不抑耗</a:t>
            </a:r>
            <a:r>
              <a:rPr lang="zh-CN" altLang="en-US" sz="3200" b="1">
                <a:solidFill>
                  <a:srgbClr val="FF0000"/>
                </a:solidFill>
                <a:latin typeface="Arial" panose="020b0604020202020204" pitchFamily="34" charset="0"/>
              </a:rPr>
              <a:t>其实</a:t>
            </a:r>
            <a:r>
              <a:rPr lang="zh-CN" altLang="en-US" sz="3200" b="1">
                <a:latin typeface="Arial" panose="020b0604020202020204" pitchFamily="34" charset="0"/>
              </a:rPr>
              <a:t>而已</a:t>
            </a:r>
            <a:endParaRPr lang="zh-CN" altLang="en-US" sz="3200" b="1">
              <a:latin typeface="Arial" panose="020b0604020202020204" pitchFamily="34" charset="0"/>
            </a:endParaRPr>
          </a:p>
          <a:p>
            <a:pPr eaLnBrk="1" hangingPunct="1">
              <a:lnSpc>
                <a:spcPct val="130000"/>
              </a:lnSpc>
            </a:pPr>
            <a:r>
              <a:rPr lang="zh-CN" altLang="en-US" sz="3200" b="1">
                <a:latin typeface="Arial" panose="020b0604020202020204" pitchFamily="34" charset="0"/>
              </a:rPr>
              <a:t>吾</a:t>
            </a:r>
            <a:r>
              <a:rPr lang="zh-CN" altLang="en-US" sz="3200" b="1">
                <a:solidFill>
                  <a:srgbClr val="FF0000"/>
                </a:solidFill>
                <a:latin typeface="Arial" panose="020b0604020202020204" pitchFamily="34" charset="0"/>
              </a:rPr>
              <a:t>小人</a:t>
            </a:r>
            <a:r>
              <a:rPr lang="zh-CN" altLang="en-US" sz="3200" b="1">
                <a:latin typeface="Arial" panose="020b0604020202020204" pitchFamily="34" charset="0"/>
              </a:rPr>
              <a:t>辍飧饔以劳吏者</a:t>
            </a:r>
            <a:endParaRPr lang="zh-CN" altLang="en-US" sz="3200" b="1">
              <a:latin typeface="Arial" panose="020b0604020202020204" pitchFamily="34" charset="0"/>
            </a:endParaRPr>
          </a:p>
          <a:p>
            <a:pPr eaLnBrk="1" hangingPunct="1">
              <a:lnSpc>
                <a:spcPct val="130000"/>
              </a:lnSpc>
            </a:pPr>
            <a:r>
              <a:rPr lang="zh-CN" altLang="en-US" sz="3200" b="1">
                <a:latin typeface="Arial" panose="020b0604020202020204" pitchFamily="34" charset="0"/>
              </a:rPr>
              <a:t>传其事</a:t>
            </a:r>
            <a:r>
              <a:rPr lang="zh-CN" altLang="en-US" sz="3200" b="1">
                <a:solidFill>
                  <a:srgbClr val="FF0000"/>
                </a:solidFill>
                <a:latin typeface="Arial" panose="020b0604020202020204" pitchFamily="34" charset="0"/>
              </a:rPr>
              <a:t>以为</a:t>
            </a:r>
            <a:r>
              <a:rPr lang="zh-CN" altLang="en-US" sz="3200" b="1">
                <a:latin typeface="Arial" panose="020b0604020202020204" pitchFamily="34" charset="0"/>
              </a:rPr>
              <a:t>官戒也</a:t>
            </a:r>
            <a:endParaRPr lang="zh-CN" altLang="en-US" sz="3200" b="1">
              <a:latin typeface="Arial" panose="020b0604020202020204" pitchFamily="34" charset="0"/>
            </a:endParaRPr>
          </a:p>
        </p:txBody>
      </p:sp>
      <p:sp>
        <p:nvSpPr>
          <p:cNvPr id="30732" name="文本框 30731" title=""/>
          <p:cNvSpPr txBox="1"/>
          <p:nvPr>
            <p:custDataLst>
              <p:tags r:id="rId14"/>
            </p:custDataLst>
          </p:nvPr>
        </p:nvSpPr>
        <p:spPr>
          <a:xfrm>
            <a:off x="5247005" y="3723005"/>
            <a:ext cx="5999163" cy="583565"/>
          </a:xfrm>
          <a:prstGeom prst="rect">
            <a:avLst/>
          </a:prstGeom>
          <a:noFill/>
          <a:ln w="9525">
            <a:noFill/>
          </a:ln>
        </p:spPr>
        <p:txBody>
          <a:bodyPr>
            <a:spAutoFit/>
          </a:bodyPr>
          <a:lstStyle/>
          <a:p>
            <a:pPr algn="l" eaLnBrk="1" hangingPunct="1">
              <a:spcBef>
                <a:spcPct val="50000"/>
              </a:spcBef>
              <a:buClrTx/>
              <a:buSzTx/>
              <a:buFontTx/>
            </a:pPr>
            <a:r>
              <a:rPr lang="zh-CN" altLang="en-US" sz="3200" b="1">
                <a:solidFill>
                  <a:srgbClr val="FF0000"/>
                </a:solidFill>
                <a:latin typeface="华文新魏" panose="02010800040101010101" charset="-122"/>
                <a:ea typeface="华文新魏" panose="02010800040101010101" charset="-122"/>
                <a:cs typeface="华文新魏" panose="02010800040101010101" charset="-122"/>
              </a:rPr>
              <a:t>古:它的果实。今:副词,实际上</a:t>
            </a:r>
            <a:endParaRPr lang="zh-CN" altLang="en-US" sz="3200" b="1">
              <a:solidFill>
                <a:srgbClr val="FF0000"/>
              </a:solidFill>
              <a:latin typeface="华文新魏" panose="02010800040101010101" charset="-122"/>
              <a:ea typeface="华文新魏" panose="02010800040101010101" charset="-122"/>
              <a:cs typeface="华文新魏" panose="02010800040101010101" charset="-122"/>
            </a:endParaRPr>
          </a:p>
        </p:txBody>
      </p:sp>
      <p:sp>
        <p:nvSpPr>
          <p:cNvPr id="30733" name="文本框 30732" title=""/>
          <p:cNvSpPr txBox="1"/>
          <p:nvPr>
            <p:custDataLst>
              <p:tags r:id="rId15"/>
            </p:custDataLst>
          </p:nvPr>
        </p:nvSpPr>
        <p:spPr>
          <a:xfrm>
            <a:off x="6615430" y="4395470"/>
            <a:ext cx="5280025" cy="583565"/>
          </a:xfrm>
          <a:prstGeom prst="rect">
            <a:avLst/>
          </a:prstGeom>
          <a:noFill/>
          <a:ln w="9525">
            <a:noFill/>
          </a:ln>
        </p:spPr>
        <p:txBody>
          <a:bodyPr>
            <a:spAutoFit/>
          </a:bodyPr>
          <a:lstStyle/>
          <a:p>
            <a:pPr algn="l" eaLnBrk="1" hangingPunct="1">
              <a:spcBef>
                <a:spcPct val="50000"/>
              </a:spcBef>
              <a:buClrTx/>
              <a:buSzTx/>
              <a:buFontTx/>
            </a:pPr>
            <a:r>
              <a:rPr lang="zh-CN" altLang="en-US" sz="3200" b="1">
                <a:solidFill>
                  <a:srgbClr val="FF0000"/>
                </a:solidFill>
                <a:latin typeface="华文新魏" panose="02010800040101010101" charset="-122"/>
                <a:ea typeface="华文新魏" panose="02010800040101010101" charset="-122"/>
                <a:cs typeface="华文新魏" panose="02010800040101010101" charset="-122"/>
              </a:rPr>
              <a:t>古:小民。今:品行较差的人</a:t>
            </a:r>
            <a:endParaRPr lang="zh-CN" altLang="en-US" sz="3200" b="1">
              <a:solidFill>
                <a:srgbClr val="FF0000"/>
              </a:solidFill>
              <a:latin typeface="华文新魏" panose="02010800040101010101" charset="-122"/>
              <a:ea typeface="华文新魏" panose="02010800040101010101" charset="-122"/>
              <a:cs typeface="华文新魏" panose="02010800040101010101" charset="-122"/>
            </a:endParaRPr>
          </a:p>
        </p:txBody>
      </p:sp>
      <p:sp>
        <p:nvSpPr>
          <p:cNvPr id="30734" name="文本框 30733" title=""/>
          <p:cNvSpPr txBox="1"/>
          <p:nvPr>
            <p:custDataLst>
              <p:tags r:id="rId16"/>
            </p:custDataLst>
          </p:nvPr>
        </p:nvSpPr>
        <p:spPr>
          <a:xfrm>
            <a:off x="5751830" y="5067935"/>
            <a:ext cx="6143625" cy="583565"/>
          </a:xfrm>
          <a:prstGeom prst="rect">
            <a:avLst/>
          </a:prstGeom>
          <a:noFill/>
          <a:ln w="9525">
            <a:noFill/>
          </a:ln>
        </p:spPr>
        <p:txBody>
          <a:bodyPr>
            <a:spAutoFit/>
          </a:bodyPr>
          <a:lstStyle/>
          <a:p>
            <a:pPr algn="l" eaLnBrk="1" hangingPunct="1">
              <a:spcBef>
                <a:spcPct val="50000"/>
              </a:spcBef>
              <a:buClrTx/>
              <a:buSzTx/>
              <a:buFontTx/>
            </a:pPr>
            <a:r>
              <a:rPr lang="zh-CN" altLang="en-US" sz="3200" b="1">
                <a:solidFill>
                  <a:srgbClr val="FF0000"/>
                </a:solidFill>
                <a:latin typeface="华文新魏" panose="02010800040101010101" charset="-122"/>
                <a:ea typeface="华文新魏" panose="02010800040101010101" charset="-122"/>
                <a:cs typeface="华文新魏" panose="02010800040101010101" charset="-122"/>
              </a:rPr>
              <a:t>古：用它作为。今：认为</a:t>
            </a:r>
            <a:endParaRPr lang="zh-CN" altLang="en-US" sz="3200" b="1">
              <a:solidFill>
                <a:srgbClr val="FF0000"/>
              </a:solidFill>
              <a:latin typeface="华文新魏" panose="02010800040101010101" charset="-122"/>
              <a:ea typeface="华文新魏" panose="02010800040101010101" charset="-122"/>
              <a:cs typeface="华文新魏" panose="020108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0728"/>
                                        </p:tgtEl>
                                        <p:attrNameLst>
                                          <p:attrName>style.visibility</p:attrName>
                                        </p:attrNameLst>
                                      </p:cBhvr>
                                      <p:to>
                                        <p:strVal val="visible"/>
                                      </p:to>
                                    </p:set>
                                    <p:anim calcmode="lin" valueType="num">
                                      <p:cBhvr additive="base">
                                        <p:cTn id="7" dur="500" fill="hold"/>
                                        <p:tgtEl>
                                          <p:spTgt spid="30728"/>
                                        </p:tgtEl>
                                        <p:attrNameLst>
                                          <p:attrName>ppt_x</p:attrName>
                                        </p:attrNameLst>
                                      </p:cBhvr>
                                      <p:tavLst>
                                        <p:tav tm="0">
                                          <p:val>
                                            <p:strVal val="1+#ppt_w/2"/>
                                          </p:val>
                                        </p:tav>
                                        <p:tav tm="100000">
                                          <p:val>
                                            <p:strVal val="#ppt_x"/>
                                          </p:val>
                                        </p:tav>
                                      </p:tavLst>
                                    </p:anim>
                                    <p:anim calcmode="lin" valueType="num">
                                      <p:cBhvr additive="base">
                                        <p:cTn id="8" dur="500" fill="hold"/>
                                        <p:tgtEl>
                                          <p:spTgt spid="3072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0729"/>
                                        </p:tgtEl>
                                        <p:attrNameLst>
                                          <p:attrName>style.visibility</p:attrName>
                                        </p:attrNameLst>
                                      </p:cBhvr>
                                      <p:to>
                                        <p:strVal val="visible"/>
                                      </p:to>
                                    </p:set>
                                    <p:anim calcmode="lin" valueType="num">
                                      <p:cBhvr additive="base">
                                        <p:cTn id="13" dur="500" fill="hold"/>
                                        <p:tgtEl>
                                          <p:spTgt spid="30729"/>
                                        </p:tgtEl>
                                        <p:attrNameLst>
                                          <p:attrName>ppt_x</p:attrName>
                                        </p:attrNameLst>
                                      </p:cBhvr>
                                      <p:tavLst>
                                        <p:tav tm="0">
                                          <p:val>
                                            <p:strVal val="1+#ppt_w/2"/>
                                          </p:val>
                                        </p:tav>
                                        <p:tav tm="100000">
                                          <p:val>
                                            <p:strVal val="#ppt_x"/>
                                          </p:val>
                                        </p:tav>
                                      </p:tavLst>
                                    </p:anim>
                                    <p:anim calcmode="lin" valueType="num">
                                      <p:cBhvr additive="base">
                                        <p:cTn id="14" dur="500" fill="hold"/>
                                        <p:tgtEl>
                                          <p:spTgt spid="30729"/>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500"/>
                            </p:stCondLst>
                            <p:childTnLst>
                              <p:par>
                                <p:cTn id="16" presetID="4" presetClass="entr" presetSubtype="16" fill="hold" grpId="0" nodeType="afterEffect">
                                  <p:stCondLst>
                                    <p:cond delay="0"/>
                                  </p:stCondLst>
                                  <p:childTnLst>
                                    <p:set>
                                      <p:cBhvr>
                                        <p:cTn id="17" dur="1" fill="hold">
                                          <p:stCondLst>
                                            <p:cond delay="0"/>
                                          </p:stCondLst>
                                        </p:cTn>
                                        <p:tgtEl>
                                          <p:spTgt spid="30731"/>
                                        </p:tgtEl>
                                        <p:attrNameLst>
                                          <p:attrName>style.visibility</p:attrName>
                                        </p:attrNameLst>
                                      </p:cBhvr>
                                      <p:to>
                                        <p:strVal val="visible"/>
                                      </p:to>
                                    </p:set>
                                    <p:animEffect transition="in" filter="box(in)">
                                      <p:cBhvr>
                                        <p:cTn id="18" dur="500"/>
                                        <p:tgtEl>
                                          <p:spTgt spid="30731"/>
                                        </p:tgtEl>
                                      </p:cBhvr>
                                    </p:animEffect>
                                  </p:childTnLst>
                                </p:cTn>
                              </p:par>
                            </p:childTnLst>
                          </p:cTn>
                        </p:par>
                      </p:childTnLst>
                    </p:cTn>
                  </p:par>
                  <p:par>
                    <p:cTn id="19" fill="hold" nodeType="clickPar">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30732"/>
                                        </p:tgtEl>
                                        <p:attrNameLst>
                                          <p:attrName>style.visibility</p:attrName>
                                        </p:attrNameLst>
                                      </p:cBhvr>
                                      <p:to>
                                        <p:strVal val="visible"/>
                                      </p:to>
                                    </p:set>
                                    <p:anim calcmode="lin" valueType="num">
                                      <p:cBhvr additive="base">
                                        <p:cTn id="23" dur="500" fill="hold"/>
                                        <p:tgtEl>
                                          <p:spTgt spid="30732"/>
                                        </p:tgtEl>
                                        <p:attrNameLst>
                                          <p:attrName>ppt_x</p:attrName>
                                        </p:attrNameLst>
                                      </p:cBhvr>
                                      <p:tavLst>
                                        <p:tav tm="0">
                                          <p:val>
                                            <p:strVal val="1+#ppt_w/2"/>
                                          </p:val>
                                        </p:tav>
                                        <p:tav tm="100000">
                                          <p:val>
                                            <p:strVal val="#ppt_x"/>
                                          </p:val>
                                        </p:tav>
                                      </p:tavLst>
                                    </p:anim>
                                    <p:anim calcmode="lin" valueType="num">
                                      <p:cBhvr additive="base">
                                        <p:cTn id="24" dur="500" fill="hold"/>
                                        <p:tgtEl>
                                          <p:spTgt spid="30732"/>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30733"/>
                                        </p:tgtEl>
                                        <p:attrNameLst>
                                          <p:attrName>style.visibility</p:attrName>
                                        </p:attrNameLst>
                                      </p:cBhvr>
                                      <p:to>
                                        <p:strVal val="visible"/>
                                      </p:to>
                                    </p:set>
                                    <p:anim calcmode="lin" valueType="num">
                                      <p:cBhvr additive="base">
                                        <p:cTn id="29" dur="500" fill="hold"/>
                                        <p:tgtEl>
                                          <p:spTgt spid="30733"/>
                                        </p:tgtEl>
                                        <p:attrNameLst>
                                          <p:attrName>ppt_x</p:attrName>
                                        </p:attrNameLst>
                                      </p:cBhvr>
                                      <p:tavLst>
                                        <p:tav tm="0">
                                          <p:val>
                                            <p:strVal val="1+#ppt_w/2"/>
                                          </p:val>
                                        </p:tav>
                                        <p:tav tm="100000">
                                          <p:val>
                                            <p:strVal val="#ppt_x"/>
                                          </p:val>
                                        </p:tav>
                                      </p:tavLst>
                                    </p:anim>
                                    <p:anim calcmode="lin" valueType="num">
                                      <p:cBhvr additive="base">
                                        <p:cTn id="30" dur="500" fill="hold"/>
                                        <p:tgtEl>
                                          <p:spTgt spid="30733"/>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0734"/>
                                        </p:tgtEl>
                                        <p:attrNameLst>
                                          <p:attrName>style.visibility</p:attrName>
                                        </p:attrNameLst>
                                      </p:cBhvr>
                                      <p:to>
                                        <p:strVal val="visible"/>
                                      </p:to>
                                    </p:set>
                                    <p:anim calcmode="lin" valueType="num">
                                      <p:cBhvr additive="base">
                                        <p:cTn id="35" dur="500" fill="hold"/>
                                        <p:tgtEl>
                                          <p:spTgt spid="30734"/>
                                        </p:tgtEl>
                                        <p:attrNameLst>
                                          <p:attrName>ppt_x</p:attrName>
                                        </p:attrNameLst>
                                      </p:cBhvr>
                                      <p:tavLst>
                                        <p:tav tm="0">
                                          <p:val>
                                            <p:strVal val="#ppt_x"/>
                                          </p:val>
                                        </p:tav>
                                        <p:tav tm="100000">
                                          <p:val>
                                            <p:strVal val="#ppt_x"/>
                                          </p:val>
                                        </p:tav>
                                      </p:tavLst>
                                    </p:anim>
                                    <p:anim calcmode="lin" valueType="num">
                                      <p:cBhvr additive="base">
                                        <p:cTn id="36" dur="500" fill="hold"/>
                                        <p:tgtEl>
                                          <p:spTgt spid="307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8" grpId="0"/>
      <p:bldP spid="30729" grpId="0"/>
      <p:bldP spid="30731" grpId="0"/>
      <p:bldP spid="30732" grpId="0"/>
      <p:bldP spid="30733" grpId="0"/>
      <p:bldP spid="30734" grpId="0"/>
    </p:bldLst>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cxnSp>
        <p:nvCxnSpPr>
          <p:cNvPr id="3" name="直接连接符 2" title=""/>
          <p:cNvCxnSpPr/>
          <p:nvPr>
            <p:custDataLst>
              <p:tags r:id="rId3"/>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文本框 11" title=""/>
          <p:cNvSpPr txBox="1"/>
          <p:nvPr>
            <p:custDataLst>
              <p:tags r:id="rId4"/>
            </p:custDataLst>
          </p:nvPr>
        </p:nvSpPr>
        <p:spPr>
          <a:xfrm>
            <a:off x="1036955" y="154305"/>
            <a:ext cx="2346325" cy="521970"/>
          </a:xfrm>
          <a:prstGeom prst="rect">
            <a:avLst/>
          </a:prstGeom>
          <a:noFill/>
        </p:spPr>
        <p:txBody>
          <a:bodyPr wrap="square" rtlCol="0">
            <a:spAutoFit/>
          </a:bodyPr>
          <a:lstStyle/>
          <a:p>
            <a:pPr algn="ctr"/>
            <a:r>
              <a:rPr lang="zh-CN" sz="2800" b="1">
                <a:solidFill>
                  <a:srgbClr val="002060"/>
                </a:solidFill>
                <a:latin typeface="华文中宋" panose="02010600040101010101" charset="-122"/>
                <a:ea typeface="华文中宋" panose="02010600040101010101" charset="-122"/>
                <a:sym typeface="+mn-ea"/>
              </a:rPr>
              <a:t>文言知识积累</a:t>
            </a:r>
            <a:endParaRPr lang="zh-CN" sz="2800" b="1">
              <a:solidFill>
                <a:srgbClr val="002060"/>
              </a:solidFill>
              <a:latin typeface="华文中宋" panose="02010600040101010101" charset="-122"/>
              <a:ea typeface="华文中宋" panose="02010600040101010101" charset="-122"/>
              <a:sym typeface="+mn-ea"/>
            </a:endParaRPr>
          </a:p>
        </p:txBody>
      </p:sp>
      <p:grpSp>
        <p:nvGrpSpPr>
          <p:cNvPr id="13" name="组合 12" title=""/>
          <p:cNvGrpSpPr/>
          <p:nvPr>
            <p:custDataLst>
              <p:tags r:id="rId5"/>
            </p:custDataLst>
          </p:nvPr>
        </p:nvGrpSpPr>
        <p:grpSpPr>
          <a:xfrm>
            <a:off x="255905" y="279400"/>
            <a:ext cx="562610" cy="513080"/>
            <a:chOff x="2121873" y="1511588"/>
            <a:chExt cx="445481" cy="469613"/>
          </a:xfrm>
        </p:grpSpPr>
        <p:sp>
          <p:nvSpPr>
            <p:cNvPr id="14" name="矩形 13"/>
            <p:cNvSpPr/>
            <p:nvPr>
              <p:custDataLst>
                <p:tags r:id="rId6"/>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7"/>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50186" name="文本框 31750" title=""/>
          <p:cNvSpPr txBox="1"/>
          <p:nvPr>
            <p:custDataLst>
              <p:tags r:id="rId8"/>
            </p:custDataLst>
          </p:nvPr>
        </p:nvSpPr>
        <p:spPr>
          <a:xfrm>
            <a:off x="393065" y="1808480"/>
            <a:ext cx="643890" cy="2306955"/>
          </a:xfrm>
          <a:prstGeom prst="rect">
            <a:avLst/>
          </a:prstGeom>
          <a:noFill/>
          <a:ln w="9525">
            <a:noFill/>
          </a:ln>
        </p:spPr>
        <p:txBody>
          <a:bodyPr wrap="square">
            <a:spAutoFit/>
          </a:bodyPr>
          <a:lstStyle/>
          <a:p>
            <a:pPr eaLnBrk="1" hangingPunct="1"/>
            <a:r>
              <a:rPr lang="zh-CN" altLang="en-US" sz="3600" b="1">
                <a:solidFill>
                  <a:srgbClr val="990099"/>
                </a:solidFill>
                <a:latin typeface="方正粗黑宋简体" panose="02000000000000000000" charset="-122"/>
                <a:ea typeface="方正粗黑宋简体" panose="02000000000000000000" charset="-122"/>
              </a:rPr>
              <a:t>词类活用</a:t>
            </a:r>
            <a:endParaRPr lang="zh-CN" altLang="en-US" sz="3600" b="1">
              <a:solidFill>
                <a:srgbClr val="990099"/>
              </a:solidFill>
              <a:latin typeface="方正粗黑宋简体" panose="02000000000000000000" charset="-122"/>
              <a:ea typeface="方正粗黑宋简体" panose="02000000000000000000" charset="-122"/>
            </a:endParaRPr>
          </a:p>
        </p:txBody>
      </p:sp>
      <p:sp>
        <p:nvSpPr>
          <p:cNvPr id="50185" name="文本框 31749" title=""/>
          <p:cNvSpPr txBox="1"/>
          <p:nvPr>
            <p:custDataLst>
              <p:tags r:id="rId9"/>
            </p:custDataLst>
          </p:nvPr>
        </p:nvSpPr>
        <p:spPr>
          <a:xfrm>
            <a:off x="1512570" y="3151505"/>
            <a:ext cx="1870075" cy="435610"/>
          </a:xfrm>
          <a:prstGeom prst="rect">
            <a:avLst/>
          </a:prstGeom>
          <a:noFill/>
          <a:ln w="9525">
            <a:noFill/>
          </a:ln>
        </p:spPr>
        <p:txBody>
          <a:bodyPr wrap="square">
            <a:spAutoFit/>
          </a:bodyPr>
          <a:lstStyle/>
          <a:p>
            <a:pPr eaLnBrk="1" hangingPunct="1">
              <a:lnSpc>
                <a:spcPct val="80000"/>
              </a:lnSpc>
              <a:spcBef>
                <a:spcPct val="20000"/>
              </a:spcBef>
            </a:pPr>
            <a:r>
              <a:rPr lang="zh-CN" altLang="en-GB" sz="2800" b="1">
                <a:latin typeface="华文中宋" panose="02010600040101010101" charset="-122"/>
                <a:ea typeface="华文中宋" panose="02010600040101010101" charset="-122"/>
              </a:rPr>
              <a:t>其</a:t>
            </a:r>
            <a:r>
              <a:rPr lang="zh-CN" altLang="en-GB" sz="2800" b="1">
                <a:solidFill>
                  <a:srgbClr val="990099"/>
                </a:solidFill>
                <a:latin typeface="华文中宋" panose="02010600040101010101" charset="-122"/>
                <a:ea typeface="华文中宋" panose="02010600040101010101" charset="-122"/>
              </a:rPr>
              <a:t>筑</a:t>
            </a:r>
            <a:r>
              <a:rPr lang="zh-CN" altLang="en-GB" sz="2800" b="1">
                <a:latin typeface="华文中宋" panose="02010600040101010101" charset="-122"/>
                <a:ea typeface="华文中宋" panose="02010600040101010101" charset="-122"/>
              </a:rPr>
              <a:t>欲密</a:t>
            </a:r>
            <a:endParaRPr lang="zh-CN" altLang="en-US" sz="2800" b="1">
              <a:latin typeface="华文中宋" panose="02010600040101010101" charset="-122"/>
              <a:ea typeface="华文中宋" panose="02010600040101010101" charset="-122"/>
            </a:endParaRPr>
          </a:p>
        </p:txBody>
      </p:sp>
      <p:sp>
        <p:nvSpPr>
          <p:cNvPr id="50187" name="文本框 31751" title=""/>
          <p:cNvSpPr txBox="1"/>
          <p:nvPr>
            <p:custDataLst>
              <p:tags r:id="rId10"/>
            </p:custDataLst>
          </p:nvPr>
        </p:nvSpPr>
        <p:spPr>
          <a:xfrm>
            <a:off x="1512570" y="3843655"/>
            <a:ext cx="2924810" cy="521970"/>
          </a:xfrm>
          <a:prstGeom prst="rect">
            <a:avLst/>
          </a:prstGeom>
          <a:noFill/>
          <a:ln w="9525">
            <a:noFill/>
          </a:ln>
        </p:spPr>
        <p:txBody>
          <a:bodyPr wrap="square">
            <a:spAutoFit/>
          </a:bodyPr>
          <a:lstStyle/>
          <a:p>
            <a:pPr eaLnBrk="1" hangingPunct="1"/>
            <a:r>
              <a:rPr lang="zh-CN" altLang="en-US" sz="2800" b="1">
                <a:latin typeface="华文中宋" panose="02010600040101010101" charset="-122"/>
                <a:ea typeface="华文中宋" panose="02010600040101010101" charset="-122"/>
              </a:rPr>
              <a:t>非有能</a:t>
            </a:r>
            <a:r>
              <a:rPr lang="zh-CN" altLang="en-US" sz="2800" b="1">
                <a:solidFill>
                  <a:srgbClr val="990099"/>
                </a:solidFill>
                <a:latin typeface="华文中宋" panose="02010600040101010101" charset="-122"/>
                <a:ea typeface="华文中宋" panose="02010600040101010101" charset="-122"/>
              </a:rPr>
              <a:t>硕茂</a:t>
            </a:r>
            <a:r>
              <a:rPr lang="zh-CN" altLang="en-US" sz="2800" b="1">
                <a:latin typeface="华文中宋" panose="02010600040101010101" charset="-122"/>
                <a:ea typeface="华文中宋" panose="02010600040101010101" charset="-122"/>
              </a:rPr>
              <a:t>之也</a:t>
            </a:r>
            <a:endParaRPr lang="zh-CN" altLang="en-US" sz="2800" b="1">
              <a:latin typeface="华文中宋" panose="02010600040101010101" charset="-122"/>
              <a:ea typeface="华文中宋" panose="02010600040101010101" charset="-122"/>
            </a:endParaRPr>
          </a:p>
        </p:txBody>
      </p:sp>
      <p:sp>
        <p:nvSpPr>
          <p:cNvPr id="50188" name="文本框 31752" title=""/>
          <p:cNvSpPr txBox="1"/>
          <p:nvPr>
            <p:custDataLst>
              <p:tags r:id="rId11"/>
            </p:custDataLst>
          </p:nvPr>
        </p:nvSpPr>
        <p:spPr>
          <a:xfrm>
            <a:off x="1512570" y="4622165"/>
            <a:ext cx="3282315" cy="435610"/>
          </a:xfrm>
          <a:prstGeom prst="rect">
            <a:avLst/>
          </a:prstGeom>
          <a:noFill/>
          <a:ln w="9525">
            <a:noFill/>
          </a:ln>
        </p:spPr>
        <p:txBody>
          <a:bodyPr wrap="square">
            <a:spAutoFit/>
          </a:bodyPr>
          <a:lstStyle/>
          <a:p>
            <a:pPr eaLnBrk="1" hangingPunct="1">
              <a:lnSpc>
                <a:spcPct val="80000"/>
              </a:lnSpc>
              <a:spcBef>
                <a:spcPct val="20000"/>
              </a:spcBef>
            </a:pPr>
            <a:r>
              <a:rPr lang="zh-CN" altLang="en-US" sz="2800" b="1">
                <a:latin typeface="华文中宋" panose="02010600040101010101" charset="-122"/>
                <a:ea typeface="华文中宋" panose="02010600040101010101" charset="-122"/>
              </a:rPr>
              <a:t>非有能早而</a:t>
            </a:r>
            <a:r>
              <a:rPr lang="zh-CN" altLang="en-US" sz="2800" b="1">
                <a:solidFill>
                  <a:srgbClr val="990099"/>
                </a:solidFill>
                <a:latin typeface="华文中宋" panose="02010600040101010101" charset="-122"/>
                <a:ea typeface="华文中宋" panose="02010600040101010101" charset="-122"/>
              </a:rPr>
              <a:t>蕃</a:t>
            </a:r>
            <a:r>
              <a:rPr lang="zh-CN" altLang="en-US" sz="2800" b="1">
                <a:latin typeface="华文中宋" panose="02010600040101010101" charset="-122"/>
                <a:ea typeface="华文中宋" panose="02010600040101010101" charset="-122"/>
              </a:rPr>
              <a:t>之也</a:t>
            </a:r>
            <a:endParaRPr lang="zh-CN" altLang="en-US" sz="2800" b="1">
              <a:latin typeface="华文中宋" panose="02010600040101010101" charset="-122"/>
              <a:ea typeface="华文中宋" panose="02010600040101010101" charset="-122"/>
            </a:endParaRPr>
          </a:p>
        </p:txBody>
      </p:sp>
      <p:sp>
        <p:nvSpPr>
          <p:cNvPr id="50191" name="文本框 31755" title=""/>
          <p:cNvSpPr txBox="1"/>
          <p:nvPr>
            <p:custDataLst>
              <p:tags r:id="rId12"/>
            </p:custDataLst>
          </p:nvPr>
        </p:nvSpPr>
        <p:spPr>
          <a:xfrm>
            <a:off x="1512570" y="2459355"/>
            <a:ext cx="4369435" cy="435610"/>
          </a:xfrm>
          <a:prstGeom prst="rect">
            <a:avLst/>
          </a:prstGeom>
          <a:noFill/>
          <a:ln w="9525">
            <a:noFill/>
          </a:ln>
        </p:spPr>
        <p:txBody>
          <a:bodyPr wrap="square">
            <a:spAutoFit/>
          </a:bodyPr>
          <a:lstStyle/>
          <a:p>
            <a:pPr eaLnBrk="1" hangingPunct="1">
              <a:lnSpc>
                <a:spcPct val="80000"/>
              </a:lnSpc>
              <a:spcBef>
                <a:spcPct val="20000"/>
              </a:spcBef>
            </a:pPr>
            <a:r>
              <a:rPr lang="zh-CN" altLang="en-US" sz="2800" b="1">
                <a:latin typeface="华文中宋" panose="02010600040101010101" charset="-122"/>
                <a:ea typeface="华文中宋" panose="02010600040101010101" charset="-122"/>
              </a:rPr>
              <a:t>能顺木之天以</a:t>
            </a:r>
            <a:r>
              <a:rPr lang="zh-CN" altLang="en-US" sz="2800" b="1">
                <a:solidFill>
                  <a:srgbClr val="990099"/>
                </a:solidFill>
                <a:latin typeface="华文中宋" panose="02010600040101010101" charset="-122"/>
                <a:ea typeface="华文中宋" panose="02010600040101010101" charset="-122"/>
              </a:rPr>
              <a:t>致</a:t>
            </a:r>
            <a:r>
              <a:rPr lang="zh-CN" altLang="en-US" sz="2800" b="1">
                <a:latin typeface="华文中宋" panose="02010600040101010101" charset="-122"/>
                <a:ea typeface="华文中宋" panose="02010600040101010101" charset="-122"/>
              </a:rPr>
              <a:t>其性焉尔</a:t>
            </a:r>
            <a:endParaRPr lang="zh-CN" altLang="en-US" sz="2400" b="1">
              <a:solidFill>
                <a:srgbClr val="66FFFF"/>
              </a:solidFill>
              <a:latin typeface="华文中宋" panose="02010600040101010101" charset="-122"/>
              <a:ea typeface="华文中宋" panose="02010600040101010101" charset="-122"/>
            </a:endParaRPr>
          </a:p>
        </p:txBody>
      </p:sp>
      <p:sp>
        <p:nvSpPr>
          <p:cNvPr id="508941" name="文本框 31756" title=""/>
          <p:cNvSpPr txBox="1"/>
          <p:nvPr>
            <p:custDataLst>
              <p:tags r:id="rId13"/>
            </p:custDataLst>
          </p:nvPr>
        </p:nvSpPr>
        <p:spPr>
          <a:xfrm>
            <a:off x="5808345" y="2468245"/>
            <a:ext cx="5526405" cy="521970"/>
          </a:xfrm>
          <a:prstGeom prst="rect">
            <a:avLst/>
          </a:prstGeom>
          <a:noFill/>
          <a:ln w="9525">
            <a:noFill/>
          </a:ln>
        </p:spPr>
        <p:txBody>
          <a:bodyPr wrap="none">
            <a:spAutoFit/>
          </a:bodyPr>
          <a:lstStyle/>
          <a:p>
            <a:pPr eaLnBrk="1" hangingPunct="1"/>
            <a:r>
              <a:rPr lang="zh-CN" altLang="en-US" sz="2800" b="1">
                <a:solidFill>
                  <a:srgbClr val="FF0000"/>
                </a:solidFill>
                <a:latin typeface="华文新魏" panose="02010800040101010101" charset="-122"/>
                <a:ea typeface="华文新魏" panose="02010800040101010101" charset="-122"/>
                <a:cs typeface="华文新魏" panose="02010800040101010101" charset="-122"/>
              </a:rPr>
              <a:t>致，使动，使</a:t>
            </a:r>
            <a:r>
              <a:rPr lang="en-US" altLang="zh-CN" sz="2800" b="1">
                <a:solidFill>
                  <a:srgbClr val="FF0000"/>
                </a:solidFill>
                <a:latin typeface="华文新魏" panose="02010800040101010101" charset="-122"/>
                <a:ea typeface="华文新魏" panose="02010800040101010101" charset="-122"/>
                <a:cs typeface="华文新魏" panose="02010800040101010101" charset="-122"/>
              </a:rPr>
              <a:t>……</a:t>
            </a:r>
            <a:r>
              <a:rPr lang="zh-CN" altLang="en-US" sz="2800" b="1">
                <a:solidFill>
                  <a:srgbClr val="FF0000"/>
                </a:solidFill>
                <a:latin typeface="华文新魏" panose="02010800040101010101" charset="-122"/>
                <a:ea typeface="华文新魏" panose="02010800040101010101" charset="-122"/>
                <a:cs typeface="华文新魏" panose="02010800040101010101" charset="-122"/>
              </a:rPr>
              <a:t>尽，使</a:t>
            </a:r>
            <a:r>
              <a:rPr lang="en-US" altLang="zh-CN" sz="2800" b="1">
                <a:solidFill>
                  <a:srgbClr val="FF0000"/>
                </a:solidFill>
                <a:latin typeface="华文新魏" panose="02010800040101010101" charset="-122"/>
                <a:ea typeface="华文新魏" panose="02010800040101010101" charset="-122"/>
                <a:cs typeface="华文新魏" panose="02010800040101010101" charset="-122"/>
              </a:rPr>
              <a:t>……</a:t>
            </a:r>
            <a:r>
              <a:rPr lang="zh-CN" altLang="en-US" sz="2800" b="1">
                <a:solidFill>
                  <a:srgbClr val="FF0000"/>
                </a:solidFill>
                <a:latin typeface="华文新魏" panose="02010800040101010101" charset="-122"/>
                <a:ea typeface="华文新魏" panose="02010800040101010101" charset="-122"/>
                <a:cs typeface="华文新魏" panose="02010800040101010101" charset="-122"/>
              </a:rPr>
              <a:t>发展</a:t>
            </a:r>
            <a:endParaRPr lang="zh-CN" altLang="en-US" sz="2800" b="1">
              <a:solidFill>
                <a:srgbClr val="FF0000"/>
              </a:solidFill>
              <a:latin typeface="华文新魏" panose="02010800040101010101" charset="-122"/>
              <a:ea typeface="华文新魏" panose="02010800040101010101" charset="-122"/>
              <a:cs typeface="华文新魏" panose="02010800040101010101" charset="-122"/>
            </a:endParaRPr>
          </a:p>
        </p:txBody>
      </p:sp>
      <p:sp>
        <p:nvSpPr>
          <p:cNvPr id="508942" name="文本框 31757" title=""/>
          <p:cNvSpPr txBox="1"/>
          <p:nvPr>
            <p:custDataLst>
              <p:tags r:id="rId14"/>
            </p:custDataLst>
          </p:nvPr>
        </p:nvSpPr>
        <p:spPr>
          <a:xfrm>
            <a:off x="3670935" y="3108325"/>
            <a:ext cx="6604000" cy="521970"/>
          </a:xfrm>
          <a:prstGeom prst="rect">
            <a:avLst/>
          </a:prstGeom>
          <a:noFill/>
          <a:ln w="9525">
            <a:noFill/>
          </a:ln>
        </p:spPr>
        <p:txBody>
          <a:bodyPr>
            <a:spAutoFit/>
          </a:bodyPr>
          <a:lstStyle/>
          <a:p>
            <a:pPr eaLnBrk="1" hangingPunct="1"/>
            <a:r>
              <a:rPr lang="zh-CN" altLang="en-GB" sz="2800" b="1">
                <a:solidFill>
                  <a:srgbClr val="FF0000"/>
                </a:solidFill>
                <a:latin typeface="华文新魏" panose="02010800040101010101" charset="-122"/>
                <a:ea typeface="华文新魏" panose="02010800040101010101" charset="-122"/>
                <a:cs typeface="华文新魏" panose="02010800040101010101" charset="-122"/>
              </a:rPr>
              <a:t> 筑，捣土用的杵，用作动词，捣土</a:t>
            </a:r>
            <a:endParaRPr lang="zh-CN" altLang="en-GB" sz="2800" b="1">
              <a:solidFill>
                <a:srgbClr val="FF0000"/>
              </a:solidFill>
              <a:latin typeface="华文新魏" panose="02010800040101010101" charset="-122"/>
              <a:ea typeface="华文新魏" panose="02010800040101010101" charset="-122"/>
              <a:cs typeface="华文新魏" panose="02010800040101010101" charset="-122"/>
            </a:endParaRPr>
          </a:p>
        </p:txBody>
      </p:sp>
      <p:sp>
        <p:nvSpPr>
          <p:cNvPr id="508943" name="文本框 31758" title=""/>
          <p:cNvSpPr txBox="1"/>
          <p:nvPr>
            <p:custDataLst>
              <p:tags r:id="rId15"/>
            </p:custDataLst>
          </p:nvPr>
        </p:nvSpPr>
        <p:spPr>
          <a:xfrm>
            <a:off x="4437063" y="3865245"/>
            <a:ext cx="3859530" cy="521970"/>
          </a:xfrm>
          <a:prstGeom prst="rect">
            <a:avLst/>
          </a:prstGeom>
          <a:noFill/>
          <a:ln w="9525">
            <a:noFill/>
          </a:ln>
        </p:spPr>
        <p:txBody>
          <a:bodyPr wrap="none">
            <a:spAutoFit/>
          </a:bodyPr>
          <a:lstStyle/>
          <a:p>
            <a:pPr eaLnBrk="1" hangingPunct="1"/>
            <a:r>
              <a:rPr lang="en-US" altLang="zh-CN" sz="2800" b="1">
                <a:solidFill>
                  <a:srgbClr val="FF0000"/>
                </a:solidFill>
                <a:latin typeface="华文新魏" panose="02010800040101010101" charset="-122"/>
                <a:ea typeface="华文新魏" panose="02010800040101010101" charset="-122"/>
                <a:cs typeface="华文新魏" panose="02010800040101010101" charset="-122"/>
              </a:rPr>
              <a:t> </a:t>
            </a:r>
            <a:r>
              <a:rPr lang="zh-CN" altLang="en-US" sz="2800" b="1">
                <a:solidFill>
                  <a:srgbClr val="FF0000"/>
                </a:solidFill>
                <a:latin typeface="华文新魏" panose="02010800040101010101" charset="-122"/>
                <a:ea typeface="华文新魏" panose="02010800040101010101" charset="-122"/>
                <a:cs typeface="华文新魏" panose="02010800040101010101" charset="-122"/>
              </a:rPr>
              <a:t>硕茂，使</a:t>
            </a:r>
            <a:r>
              <a:rPr lang="en-US" altLang="zh-CN" sz="2800" b="1">
                <a:solidFill>
                  <a:srgbClr val="FF0000"/>
                </a:solidFill>
                <a:latin typeface="华文新魏" panose="02010800040101010101" charset="-122"/>
                <a:ea typeface="华文新魏" panose="02010800040101010101" charset="-122"/>
                <a:cs typeface="华文新魏" panose="02010800040101010101" charset="-122"/>
              </a:rPr>
              <a:t>……</a:t>
            </a:r>
            <a:r>
              <a:rPr lang="zh-CN" altLang="en-US" sz="2800" b="1">
                <a:solidFill>
                  <a:srgbClr val="FF0000"/>
                </a:solidFill>
                <a:latin typeface="华文新魏" panose="02010800040101010101" charset="-122"/>
                <a:ea typeface="华文新魏" panose="02010800040101010101" charset="-122"/>
                <a:cs typeface="华文新魏" panose="02010800040101010101" charset="-122"/>
              </a:rPr>
              <a:t>硕大茂盛</a:t>
            </a:r>
            <a:endParaRPr lang="zh-CN" altLang="en-US" sz="2800" b="1">
              <a:solidFill>
                <a:srgbClr val="FF0000"/>
              </a:solidFill>
              <a:latin typeface="华文新魏" panose="02010800040101010101" charset="-122"/>
              <a:ea typeface="华文新魏" panose="02010800040101010101" charset="-122"/>
              <a:cs typeface="华文新魏" panose="02010800040101010101" charset="-122"/>
            </a:endParaRPr>
          </a:p>
        </p:txBody>
      </p:sp>
      <p:sp>
        <p:nvSpPr>
          <p:cNvPr id="508944" name="文本框 31759" title=""/>
          <p:cNvSpPr txBox="1"/>
          <p:nvPr>
            <p:custDataLst>
              <p:tags r:id="rId16"/>
            </p:custDataLst>
          </p:nvPr>
        </p:nvSpPr>
        <p:spPr>
          <a:xfrm>
            <a:off x="5232083" y="4622800"/>
            <a:ext cx="5042535" cy="435610"/>
          </a:xfrm>
          <a:prstGeom prst="rect">
            <a:avLst/>
          </a:prstGeom>
          <a:noFill/>
          <a:ln w="9525">
            <a:noFill/>
          </a:ln>
        </p:spPr>
        <p:txBody>
          <a:bodyPr wrap="none">
            <a:spAutoFit/>
          </a:bodyPr>
          <a:lstStyle/>
          <a:p>
            <a:pPr eaLnBrk="1" hangingPunct="1">
              <a:lnSpc>
                <a:spcPct val="80000"/>
              </a:lnSpc>
              <a:spcBef>
                <a:spcPct val="20000"/>
              </a:spcBef>
            </a:pPr>
            <a:r>
              <a:rPr lang="zh-CN" altLang="en-US" sz="2800" b="1">
                <a:solidFill>
                  <a:srgbClr val="FF0000"/>
                </a:solidFill>
                <a:latin typeface="华文新魏" panose="02010800040101010101" charset="-122"/>
                <a:ea typeface="华文新魏" panose="02010800040101010101" charset="-122"/>
                <a:cs typeface="华文新魏" panose="02010800040101010101" charset="-122"/>
              </a:rPr>
              <a:t>蕃 ，形容词作使动， 使之蕃盛</a:t>
            </a:r>
            <a:endParaRPr lang="zh-CN" altLang="en-US" sz="2800" b="1">
              <a:solidFill>
                <a:srgbClr val="FF0000"/>
              </a:solidFill>
              <a:latin typeface="华文新魏" panose="02010800040101010101" charset="-122"/>
              <a:ea typeface="华文新魏" panose="02010800040101010101" charset="-122"/>
              <a:cs typeface="华文新魏" panose="02010800040101010101" charset="-122"/>
            </a:endParaRPr>
          </a:p>
        </p:txBody>
      </p:sp>
      <p:sp>
        <p:nvSpPr>
          <p:cNvPr id="50202" name="文本框 31766" title=""/>
          <p:cNvSpPr txBox="1"/>
          <p:nvPr>
            <p:custDataLst>
              <p:tags r:id="rId17"/>
            </p:custDataLst>
          </p:nvPr>
        </p:nvSpPr>
        <p:spPr>
          <a:xfrm>
            <a:off x="1512570" y="1075055"/>
            <a:ext cx="1824355" cy="435610"/>
          </a:xfrm>
          <a:prstGeom prst="rect">
            <a:avLst/>
          </a:prstGeom>
          <a:noFill/>
          <a:ln w="9525">
            <a:noFill/>
          </a:ln>
        </p:spPr>
        <p:txBody>
          <a:bodyPr wrap="square">
            <a:spAutoFit/>
          </a:bodyPr>
          <a:lstStyle/>
          <a:p>
            <a:pPr eaLnBrk="1" hangingPunct="1">
              <a:lnSpc>
                <a:spcPct val="80000"/>
              </a:lnSpc>
              <a:spcBef>
                <a:spcPct val="20000"/>
              </a:spcBef>
            </a:pPr>
            <a:r>
              <a:rPr lang="zh-CN" altLang="en-US" sz="2800" b="1">
                <a:solidFill>
                  <a:srgbClr val="660066"/>
                </a:solidFill>
                <a:latin typeface="华文中宋" panose="02010600040101010101" charset="-122"/>
                <a:ea typeface="华文中宋" panose="02010600040101010101" charset="-122"/>
              </a:rPr>
              <a:t>名</a:t>
            </a:r>
            <a:r>
              <a:rPr lang="zh-CN" altLang="en-US" sz="2800" b="1">
                <a:latin typeface="华文中宋" panose="02010600040101010101" charset="-122"/>
                <a:ea typeface="华文中宋" panose="02010600040101010101" charset="-122"/>
              </a:rPr>
              <a:t>我故当</a:t>
            </a:r>
            <a:endParaRPr lang="zh-CN" altLang="en-US" sz="2400" b="1">
              <a:solidFill>
                <a:srgbClr val="66FFFF"/>
              </a:solidFill>
              <a:latin typeface="华文中宋" panose="02010600040101010101" charset="-122"/>
              <a:ea typeface="华文中宋" panose="02010600040101010101" charset="-122"/>
            </a:endParaRPr>
          </a:p>
        </p:txBody>
      </p:sp>
      <p:sp>
        <p:nvSpPr>
          <p:cNvPr id="50203" name="文本框 31767" title=""/>
          <p:cNvSpPr txBox="1"/>
          <p:nvPr>
            <p:custDataLst>
              <p:tags r:id="rId18"/>
            </p:custDataLst>
          </p:nvPr>
        </p:nvSpPr>
        <p:spPr>
          <a:xfrm>
            <a:off x="1512570" y="1767205"/>
            <a:ext cx="1870710" cy="435610"/>
          </a:xfrm>
          <a:prstGeom prst="rect">
            <a:avLst/>
          </a:prstGeom>
          <a:noFill/>
          <a:ln w="9525">
            <a:noFill/>
          </a:ln>
        </p:spPr>
        <p:txBody>
          <a:bodyPr wrap="square">
            <a:spAutoFit/>
          </a:bodyPr>
          <a:lstStyle/>
          <a:p>
            <a:pPr eaLnBrk="1" hangingPunct="1">
              <a:lnSpc>
                <a:spcPct val="80000"/>
              </a:lnSpc>
              <a:spcBef>
                <a:spcPct val="20000"/>
              </a:spcBef>
            </a:pPr>
            <a:r>
              <a:rPr lang="zh-CN" altLang="en-US" sz="2800" b="1">
                <a:latin typeface="华文中宋" panose="02010600040101010101" charset="-122"/>
                <a:ea typeface="华文中宋" panose="02010600040101010101" charset="-122"/>
              </a:rPr>
              <a:t>驼</a:t>
            </a:r>
            <a:r>
              <a:rPr lang="zh-CN" altLang="en-US" sz="2800" b="1">
                <a:solidFill>
                  <a:srgbClr val="660066"/>
                </a:solidFill>
                <a:latin typeface="华文中宋" panose="02010600040101010101" charset="-122"/>
                <a:ea typeface="华文中宋" panose="02010600040101010101" charset="-122"/>
              </a:rPr>
              <a:t>业</a:t>
            </a:r>
            <a:r>
              <a:rPr lang="zh-CN" altLang="en-US" sz="2800" b="1">
                <a:latin typeface="华文中宋" panose="02010600040101010101" charset="-122"/>
                <a:ea typeface="华文中宋" panose="02010600040101010101" charset="-122"/>
              </a:rPr>
              <a:t>种树</a:t>
            </a:r>
            <a:endParaRPr lang="zh-CN" altLang="en-US" sz="2400" b="1">
              <a:solidFill>
                <a:srgbClr val="66FFFF"/>
              </a:solidFill>
              <a:latin typeface="华文中宋" panose="02010600040101010101" charset="-122"/>
              <a:ea typeface="华文中宋" panose="02010600040101010101" charset="-122"/>
            </a:endParaRPr>
          </a:p>
        </p:txBody>
      </p:sp>
      <p:sp>
        <p:nvSpPr>
          <p:cNvPr id="508953" name="文本框 31768" title=""/>
          <p:cNvSpPr txBox="1"/>
          <p:nvPr>
            <p:custDataLst>
              <p:tags r:id="rId19"/>
            </p:custDataLst>
          </p:nvPr>
        </p:nvSpPr>
        <p:spPr>
          <a:xfrm>
            <a:off x="3442018" y="1022985"/>
            <a:ext cx="5526405" cy="521970"/>
          </a:xfrm>
          <a:prstGeom prst="rect">
            <a:avLst/>
          </a:prstGeom>
          <a:noFill/>
          <a:ln w="9525">
            <a:noFill/>
          </a:ln>
        </p:spPr>
        <p:txBody>
          <a:bodyPr wrap="none">
            <a:spAutoFit/>
          </a:bodyPr>
          <a:lstStyle/>
          <a:p>
            <a:pPr eaLnBrk="1" hangingPunct="1"/>
            <a:r>
              <a:rPr lang="zh-CN" altLang="en-US" sz="2800" b="1">
                <a:solidFill>
                  <a:srgbClr val="FF0000"/>
                </a:solidFill>
                <a:latin typeface="华文新魏" panose="02010800040101010101" charset="-122"/>
                <a:ea typeface="华文新魏" panose="02010800040101010101" charset="-122"/>
              </a:rPr>
              <a:t>名，名词名字，用作动词，起名字</a:t>
            </a:r>
            <a:endParaRPr lang="zh-CN" altLang="en-US" sz="2800" b="1">
              <a:solidFill>
                <a:srgbClr val="FF0000"/>
              </a:solidFill>
              <a:latin typeface="华文新魏" panose="02010800040101010101" charset="-122"/>
              <a:ea typeface="华文新魏" panose="02010800040101010101" charset="-122"/>
            </a:endParaRPr>
          </a:p>
        </p:txBody>
      </p:sp>
      <p:sp>
        <p:nvSpPr>
          <p:cNvPr id="508954" name="文本框 31769" title=""/>
          <p:cNvSpPr txBox="1"/>
          <p:nvPr>
            <p:custDataLst>
              <p:tags r:id="rId20"/>
            </p:custDataLst>
          </p:nvPr>
        </p:nvSpPr>
        <p:spPr>
          <a:xfrm>
            <a:off x="3336608" y="1745615"/>
            <a:ext cx="6959600" cy="521970"/>
          </a:xfrm>
          <a:prstGeom prst="rect">
            <a:avLst/>
          </a:prstGeom>
          <a:noFill/>
          <a:ln w="9525">
            <a:noFill/>
          </a:ln>
        </p:spPr>
        <p:txBody>
          <a:bodyPr>
            <a:spAutoFit/>
          </a:bodyPr>
          <a:lstStyle/>
          <a:p>
            <a:pPr eaLnBrk="1" hangingPunct="1"/>
            <a:r>
              <a:rPr lang="zh-CN" altLang="en-US" sz="2800" b="1">
                <a:solidFill>
                  <a:srgbClr val="FF0000"/>
                </a:solidFill>
                <a:latin typeface="华文新魏" panose="02010800040101010101" charset="-122"/>
                <a:ea typeface="华文新魏" panose="02010800040101010101" charset="-122"/>
                <a:cs typeface="华文新魏" panose="02010800040101010101" charset="-122"/>
              </a:rPr>
              <a:t>业，名词用作意动，以</a:t>
            </a:r>
            <a:r>
              <a:rPr lang="en-US" altLang="zh-CN" sz="2800" b="1">
                <a:solidFill>
                  <a:srgbClr val="FF0000"/>
                </a:solidFill>
                <a:latin typeface="华文新魏" panose="02010800040101010101" charset="-122"/>
                <a:ea typeface="华文新魏" panose="02010800040101010101" charset="-122"/>
                <a:cs typeface="华文新魏" panose="02010800040101010101" charset="-122"/>
              </a:rPr>
              <a:t>……</a:t>
            </a:r>
            <a:r>
              <a:rPr lang="zh-CN" altLang="en-US" sz="2800" b="1">
                <a:solidFill>
                  <a:srgbClr val="FF0000"/>
                </a:solidFill>
                <a:latin typeface="华文新魏" panose="02010800040101010101" charset="-122"/>
                <a:ea typeface="华文新魏" panose="02010800040101010101" charset="-122"/>
                <a:cs typeface="华文新魏" panose="02010800040101010101" charset="-122"/>
              </a:rPr>
              <a:t>为职业</a:t>
            </a:r>
            <a:endParaRPr lang="zh-CN" altLang="en-US" sz="2800" b="1">
              <a:solidFill>
                <a:srgbClr val="FF0000"/>
              </a:solidFill>
              <a:latin typeface="华文新魏" panose="02010800040101010101" charset="-122"/>
              <a:ea typeface="华文新魏" panose="02010800040101010101" charset="-122"/>
              <a:cs typeface="华文新魏" panose="020108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08953"/>
                                        </p:tgtEl>
                                        <p:attrNameLst>
                                          <p:attrName>style.visibility</p:attrName>
                                        </p:attrNameLst>
                                      </p:cBhvr>
                                      <p:to>
                                        <p:strVal val="visible"/>
                                      </p:to>
                                    </p:set>
                                    <p:anim calcmode="lin" valueType="num">
                                      <p:cBhvr additive="base">
                                        <p:cTn id="7" dur="500" fill="hold"/>
                                        <p:tgtEl>
                                          <p:spTgt spid="508953"/>
                                        </p:tgtEl>
                                        <p:attrNameLst>
                                          <p:attrName>ppt_x</p:attrName>
                                        </p:attrNameLst>
                                      </p:cBhvr>
                                      <p:tavLst>
                                        <p:tav tm="0">
                                          <p:val>
                                            <p:strVal val="1+#ppt_w/2"/>
                                          </p:val>
                                        </p:tav>
                                        <p:tav tm="100000">
                                          <p:val>
                                            <p:strVal val="#ppt_x"/>
                                          </p:val>
                                        </p:tav>
                                      </p:tavLst>
                                    </p:anim>
                                    <p:anim calcmode="lin" valueType="num">
                                      <p:cBhvr additive="base">
                                        <p:cTn id="8" dur="500" fill="hold"/>
                                        <p:tgtEl>
                                          <p:spTgt spid="50895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08954"/>
                                        </p:tgtEl>
                                        <p:attrNameLst>
                                          <p:attrName>style.visibility</p:attrName>
                                        </p:attrNameLst>
                                      </p:cBhvr>
                                      <p:to>
                                        <p:strVal val="visible"/>
                                      </p:to>
                                    </p:set>
                                    <p:anim calcmode="lin" valueType="num">
                                      <p:cBhvr additive="base">
                                        <p:cTn id="13" dur="500" fill="hold"/>
                                        <p:tgtEl>
                                          <p:spTgt spid="508954"/>
                                        </p:tgtEl>
                                        <p:attrNameLst>
                                          <p:attrName>ppt_x</p:attrName>
                                        </p:attrNameLst>
                                      </p:cBhvr>
                                      <p:tavLst>
                                        <p:tav tm="0">
                                          <p:val>
                                            <p:strVal val="1+#ppt_w/2"/>
                                          </p:val>
                                        </p:tav>
                                        <p:tav tm="100000">
                                          <p:val>
                                            <p:strVal val="#ppt_x"/>
                                          </p:val>
                                        </p:tav>
                                      </p:tavLst>
                                    </p:anim>
                                    <p:anim calcmode="lin" valueType="num">
                                      <p:cBhvr additive="base">
                                        <p:cTn id="14" dur="500" fill="hold"/>
                                        <p:tgtEl>
                                          <p:spTgt spid="50895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08941"/>
                                        </p:tgtEl>
                                        <p:attrNameLst>
                                          <p:attrName>style.visibility</p:attrName>
                                        </p:attrNameLst>
                                      </p:cBhvr>
                                      <p:to>
                                        <p:strVal val="visible"/>
                                      </p:to>
                                    </p:set>
                                    <p:anim calcmode="lin" valueType="num">
                                      <p:cBhvr additive="base">
                                        <p:cTn id="19" dur="500" fill="hold"/>
                                        <p:tgtEl>
                                          <p:spTgt spid="508941"/>
                                        </p:tgtEl>
                                        <p:attrNameLst>
                                          <p:attrName>ppt_x</p:attrName>
                                        </p:attrNameLst>
                                      </p:cBhvr>
                                      <p:tavLst>
                                        <p:tav tm="0">
                                          <p:val>
                                            <p:strVal val="1+#ppt_w/2"/>
                                          </p:val>
                                        </p:tav>
                                        <p:tav tm="100000">
                                          <p:val>
                                            <p:strVal val="#ppt_x"/>
                                          </p:val>
                                        </p:tav>
                                      </p:tavLst>
                                    </p:anim>
                                    <p:anim calcmode="lin" valueType="num">
                                      <p:cBhvr additive="base">
                                        <p:cTn id="20" dur="500" fill="hold"/>
                                        <p:tgtEl>
                                          <p:spTgt spid="508941"/>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08942"/>
                                        </p:tgtEl>
                                        <p:attrNameLst>
                                          <p:attrName>style.visibility</p:attrName>
                                        </p:attrNameLst>
                                      </p:cBhvr>
                                      <p:to>
                                        <p:strVal val="visible"/>
                                      </p:to>
                                    </p:set>
                                    <p:anim calcmode="lin" valueType="num">
                                      <p:cBhvr additive="base">
                                        <p:cTn id="25" dur="500" fill="hold"/>
                                        <p:tgtEl>
                                          <p:spTgt spid="508942"/>
                                        </p:tgtEl>
                                        <p:attrNameLst>
                                          <p:attrName>ppt_x</p:attrName>
                                        </p:attrNameLst>
                                      </p:cBhvr>
                                      <p:tavLst>
                                        <p:tav tm="0">
                                          <p:val>
                                            <p:strVal val="1+#ppt_w/2"/>
                                          </p:val>
                                        </p:tav>
                                        <p:tav tm="100000">
                                          <p:val>
                                            <p:strVal val="#ppt_x"/>
                                          </p:val>
                                        </p:tav>
                                      </p:tavLst>
                                    </p:anim>
                                    <p:anim calcmode="lin" valueType="num">
                                      <p:cBhvr additive="base">
                                        <p:cTn id="26" dur="500" fill="hold"/>
                                        <p:tgtEl>
                                          <p:spTgt spid="508942"/>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508943"/>
                                        </p:tgtEl>
                                        <p:attrNameLst>
                                          <p:attrName>style.visibility</p:attrName>
                                        </p:attrNameLst>
                                      </p:cBhvr>
                                      <p:to>
                                        <p:strVal val="visible"/>
                                      </p:to>
                                    </p:set>
                                    <p:anim calcmode="lin" valueType="num">
                                      <p:cBhvr additive="base">
                                        <p:cTn id="31" dur="500" fill="hold"/>
                                        <p:tgtEl>
                                          <p:spTgt spid="508943"/>
                                        </p:tgtEl>
                                        <p:attrNameLst>
                                          <p:attrName>ppt_x</p:attrName>
                                        </p:attrNameLst>
                                      </p:cBhvr>
                                      <p:tavLst>
                                        <p:tav tm="0">
                                          <p:val>
                                            <p:strVal val="1+#ppt_w/2"/>
                                          </p:val>
                                        </p:tav>
                                        <p:tav tm="100000">
                                          <p:val>
                                            <p:strVal val="#ppt_x"/>
                                          </p:val>
                                        </p:tav>
                                      </p:tavLst>
                                    </p:anim>
                                    <p:anim calcmode="lin" valueType="num">
                                      <p:cBhvr additive="base">
                                        <p:cTn id="32" dur="500" fill="hold"/>
                                        <p:tgtEl>
                                          <p:spTgt spid="508943"/>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508944"/>
                                        </p:tgtEl>
                                        <p:attrNameLst>
                                          <p:attrName>style.visibility</p:attrName>
                                        </p:attrNameLst>
                                      </p:cBhvr>
                                      <p:to>
                                        <p:strVal val="visible"/>
                                      </p:to>
                                    </p:set>
                                    <p:anim calcmode="lin" valueType="num">
                                      <p:cBhvr additive="base">
                                        <p:cTn id="37" dur="500" fill="hold"/>
                                        <p:tgtEl>
                                          <p:spTgt spid="508944"/>
                                        </p:tgtEl>
                                        <p:attrNameLst>
                                          <p:attrName>ppt_x</p:attrName>
                                        </p:attrNameLst>
                                      </p:cBhvr>
                                      <p:tavLst>
                                        <p:tav tm="0">
                                          <p:val>
                                            <p:strVal val="1+#ppt_w/2"/>
                                          </p:val>
                                        </p:tav>
                                        <p:tav tm="100000">
                                          <p:val>
                                            <p:strVal val="#ppt_x"/>
                                          </p:val>
                                        </p:tav>
                                      </p:tavLst>
                                    </p:anim>
                                    <p:anim calcmode="lin" valueType="num">
                                      <p:cBhvr additive="base">
                                        <p:cTn id="38" dur="500" fill="hold"/>
                                        <p:tgtEl>
                                          <p:spTgt spid="5089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8941" grpId="0"/>
      <p:bldP spid="508942" grpId="0"/>
      <p:bldP spid="508943" grpId="0"/>
      <p:bldP spid="508944" grpId="0"/>
      <p:bldP spid="508953" grpId="0"/>
      <p:bldP spid="508954" grpId="0"/>
    </p:bldLst>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cxnSp>
        <p:nvCxnSpPr>
          <p:cNvPr id="3" name="直接连接符 2" title=""/>
          <p:cNvCxnSpPr/>
          <p:nvPr>
            <p:custDataLst>
              <p:tags r:id="rId3"/>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文本框 11" title=""/>
          <p:cNvSpPr txBox="1"/>
          <p:nvPr>
            <p:custDataLst>
              <p:tags r:id="rId4"/>
            </p:custDataLst>
          </p:nvPr>
        </p:nvSpPr>
        <p:spPr>
          <a:xfrm>
            <a:off x="1036955" y="154305"/>
            <a:ext cx="2346325" cy="521970"/>
          </a:xfrm>
          <a:prstGeom prst="rect">
            <a:avLst/>
          </a:prstGeom>
          <a:noFill/>
        </p:spPr>
        <p:txBody>
          <a:bodyPr wrap="square" rtlCol="0">
            <a:spAutoFit/>
          </a:bodyPr>
          <a:lstStyle/>
          <a:p>
            <a:pPr algn="ctr"/>
            <a:r>
              <a:rPr lang="zh-CN" sz="2800" b="1">
                <a:solidFill>
                  <a:srgbClr val="002060"/>
                </a:solidFill>
                <a:latin typeface="华文中宋" panose="02010600040101010101" charset="-122"/>
                <a:ea typeface="华文中宋" panose="02010600040101010101" charset="-122"/>
                <a:sym typeface="+mn-ea"/>
              </a:rPr>
              <a:t>文言知识积累</a:t>
            </a:r>
            <a:endParaRPr lang="zh-CN" sz="2800" b="1">
              <a:solidFill>
                <a:srgbClr val="002060"/>
              </a:solidFill>
              <a:latin typeface="华文中宋" panose="02010600040101010101" charset="-122"/>
              <a:ea typeface="华文中宋" panose="02010600040101010101" charset="-122"/>
              <a:sym typeface="+mn-ea"/>
            </a:endParaRPr>
          </a:p>
        </p:txBody>
      </p:sp>
      <p:grpSp>
        <p:nvGrpSpPr>
          <p:cNvPr id="13" name="组合 12" title=""/>
          <p:cNvGrpSpPr/>
          <p:nvPr>
            <p:custDataLst>
              <p:tags r:id="rId5"/>
            </p:custDataLst>
          </p:nvPr>
        </p:nvGrpSpPr>
        <p:grpSpPr>
          <a:xfrm>
            <a:off x="255905" y="279400"/>
            <a:ext cx="562610" cy="513080"/>
            <a:chOff x="2121873" y="1511588"/>
            <a:chExt cx="445481" cy="469613"/>
          </a:xfrm>
        </p:grpSpPr>
        <p:sp>
          <p:nvSpPr>
            <p:cNvPr id="14" name="矩形 13"/>
            <p:cNvSpPr/>
            <p:nvPr>
              <p:custDataLst>
                <p:tags r:id="rId6"/>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7"/>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50186" name="文本框 31750" title=""/>
          <p:cNvSpPr txBox="1"/>
          <p:nvPr>
            <p:custDataLst>
              <p:tags r:id="rId8"/>
            </p:custDataLst>
          </p:nvPr>
        </p:nvSpPr>
        <p:spPr>
          <a:xfrm>
            <a:off x="393065" y="1808480"/>
            <a:ext cx="643890" cy="2306955"/>
          </a:xfrm>
          <a:prstGeom prst="rect">
            <a:avLst/>
          </a:prstGeom>
          <a:noFill/>
          <a:ln w="9525">
            <a:noFill/>
          </a:ln>
        </p:spPr>
        <p:txBody>
          <a:bodyPr wrap="square">
            <a:spAutoFit/>
          </a:bodyPr>
          <a:lstStyle/>
          <a:p>
            <a:pPr eaLnBrk="1" hangingPunct="1"/>
            <a:r>
              <a:rPr lang="zh-CN" altLang="en-US" sz="3600" b="1">
                <a:solidFill>
                  <a:srgbClr val="990099"/>
                </a:solidFill>
                <a:latin typeface="方正粗黑宋简体" panose="02000000000000000000" charset="-122"/>
                <a:ea typeface="方正粗黑宋简体" panose="02000000000000000000" charset="-122"/>
              </a:rPr>
              <a:t>词类活用</a:t>
            </a:r>
            <a:endParaRPr lang="zh-CN" altLang="en-US" sz="3600" b="1">
              <a:solidFill>
                <a:srgbClr val="990099"/>
              </a:solidFill>
              <a:latin typeface="方正粗黑宋简体" panose="02000000000000000000" charset="-122"/>
              <a:ea typeface="方正粗黑宋简体" panose="02000000000000000000" charset="-122"/>
            </a:endParaRPr>
          </a:p>
        </p:txBody>
      </p:sp>
      <p:sp>
        <p:nvSpPr>
          <p:cNvPr id="50181" name="文本框 31745" title=""/>
          <p:cNvSpPr txBox="1"/>
          <p:nvPr>
            <p:custDataLst>
              <p:tags r:id="rId9"/>
            </p:custDataLst>
          </p:nvPr>
        </p:nvSpPr>
        <p:spPr>
          <a:xfrm>
            <a:off x="1599565" y="1285240"/>
            <a:ext cx="4158615" cy="435610"/>
          </a:xfrm>
          <a:prstGeom prst="rect">
            <a:avLst/>
          </a:prstGeom>
          <a:noFill/>
          <a:ln w="9525">
            <a:noFill/>
          </a:ln>
        </p:spPr>
        <p:txBody>
          <a:bodyPr wrap="square">
            <a:spAutoFit/>
          </a:bodyPr>
          <a:lstStyle/>
          <a:p>
            <a:pPr eaLnBrk="1" hangingPunct="1">
              <a:lnSpc>
                <a:spcPct val="80000"/>
              </a:lnSpc>
              <a:spcBef>
                <a:spcPct val="20000"/>
              </a:spcBef>
            </a:pPr>
            <a:r>
              <a:rPr lang="zh-CN" altLang="en-GB" sz="2800" b="1">
                <a:latin typeface="华文中宋" panose="02010600040101010101" charset="-122"/>
                <a:ea typeface="华文中宋" panose="02010600040101010101" charset="-122"/>
              </a:rPr>
              <a:t>甚者</a:t>
            </a:r>
            <a:r>
              <a:rPr lang="zh-CN" altLang="en-GB" sz="2800" b="1">
                <a:solidFill>
                  <a:srgbClr val="990099"/>
                </a:solidFill>
                <a:latin typeface="华文中宋" panose="02010600040101010101" charset="-122"/>
                <a:ea typeface="华文中宋" panose="02010600040101010101" charset="-122"/>
              </a:rPr>
              <a:t>爪</a:t>
            </a:r>
            <a:r>
              <a:rPr lang="zh-CN" altLang="en-GB" sz="2800" b="1">
                <a:latin typeface="华文中宋" panose="02010600040101010101" charset="-122"/>
                <a:ea typeface="华文中宋" panose="02010600040101010101" charset="-122"/>
              </a:rPr>
              <a:t>其肤以验其生枯</a:t>
            </a:r>
            <a:endParaRPr lang="zh-CN" altLang="en-US" sz="2400" b="1">
              <a:solidFill>
                <a:srgbClr val="66FFFF"/>
              </a:solidFill>
              <a:latin typeface="华文中宋" panose="02010600040101010101" charset="-122"/>
              <a:ea typeface="华文中宋" panose="02010600040101010101" charset="-122"/>
            </a:endParaRPr>
          </a:p>
        </p:txBody>
      </p:sp>
      <p:sp>
        <p:nvSpPr>
          <p:cNvPr id="50182" name="文本框 31746" title=""/>
          <p:cNvSpPr txBox="1"/>
          <p:nvPr>
            <p:custDataLst>
              <p:tags r:id="rId10"/>
            </p:custDataLst>
          </p:nvPr>
        </p:nvSpPr>
        <p:spPr>
          <a:xfrm>
            <a:off x="1599565" y="2866390"/>
            <a:ext cx="3790950" cy="435610"/>
          </a:xfrm>
          <a:prstGeom prst="rect">
            <a:avLst/>
          </a:prstGeom>
          <a:noFill/>
          <a:ln w="9525">
            <a:noFill/>
          </a:ln>
        </p:spPr>
        <p:txBody>
          <a:bodyPr>
            <a:spAutoFit/>
          </a:bodyPr>
          <a:lstStyle/>
          <a:p>
            <a:pPr eaLnBrk="1" hangingPunct="1">
              <a:lnSpc>
                <a:spcPct val="80000"/>
              </a:lnSpc>
              <a:spcBef>
                <a:spcPct val="20000"/>
              </a:spcBef>
            </a:pPr>
            <a:r>
              <a:rPr lang="zh-CN" altLang="en-GB" sz="2800" b="1">
                <a:solidFill>
                  <a:srgbClr val="990099"/>
                </a:solidFill>
                <a:latin typeface="华文中宋" panose="02010600040101010101" charset="-122"/>
                <a:ea typeface="华文中宋" panose="02010600040101010101" charset="-122"/>
              </a:rPr>
              <a:t>长</a:t>
            </a:r>
            <a:r>
              <a:rPr lang="zh-CN" altLang="en-GB" sz="2800" b="1">
                <a:latin typeface="华文中宋" panose="02010600040101010101" charset="-122"/>
                <a:ea typeface="华文中宋" panose="02010600040101010101" charset="-122"/>
              </a:rPr>
              <a:t>人者好</a:t>
            </a:r>
            <a:r>
              <a:rPr lang="zh-CN" altLang="en-GB" sz="2800" b="1">
                <a:solidFill>
                  <a:srgbClr val="990099"/>
                </a:solidFill>
                <a:latin typeface="华文中宋" panose="02010600040101010101" charset="-122"/>
                <a:ea typeface="华文中宋" panose="02010600040101010101" charset="-122"/>
              </a:rPr>
              <a:t>烦</a:t>
            </a:r>
            <a:r>
              <a:rPr lang="zh-CN" altLang="en-GB" sz="2800" b="1">
                <a:latin typeface="华文中宋" panose="02010600040101010101" charset="-122"/>
                <a:ea typeface="华文中宋" panose="02010600040101010101" charset="-122"/>
              </a:rPr>
              <a:t>其令</a:t>
            </a:r>
            <a:endParaRPr lang="zh-CN" altLang="en-GB" sz="2800" b="1">
              <a:latin typeface="华文中宋" panose="02010600040101010101" charset="-122"/>
              <a:ea typeface="华文中宋" panose="02010600040101010101" charset="-122"/>
            </a:endParaRPr>
          </a:p>
        </p:txBody>
      </p:sp>
      <p:sp>
        <p:nvSpPr>
          <p:cNvPr id="50183" name="文本框 31747" title=""/>
          <p:cNvSpPr txBox="1"/>
          <p:nvPr>
            <p:custDataLst>
              <p:tags r:id="rId11"/>
            </p:custDataLst>
          </p:nvPr>
        </p:nvSpPr>
        <p:spPr>
          <a:xfrm>
            <a:off x="1599565" y="3656965"/>
            <a:ext cx="2255838" cy="435610"/>
          </a:xfrm>
          <a:prstGeom prst="rect">
            <a:avLst/>
          </a:prstGeom>
          <a:noFill/>
          <a:ln w="9525">
            <a:noFill/>
          </a:ln>
        </p:spPr>
        <p:txBody>
          <a:bodyPr>
            <a:spAutoFit/>
          </a:bodyPr>
          <a:lstStyle/>
          <a:p>
            <a:pPr eaLnBrk="1" hangingPunct="1">
              <a:lnSpc>
                <a:spcPct val="80000"/>
              </a:lnSpc>
              <a:spcBef>
                <a:spcPct val="20000"/>
              </a:spcBef>
            </a:pPr>
            <a:r>
              <a:rPr lang="zh-CN" altLang="en-GB" sz="2800" b="1">
                <a:latin typeface="华文中宋" panose="02010600040101010101" charset="-122"/>
                <a:ea typeface="华文中宋" panose="02010600040101010101" charset="-122"/>
              </a:rPr>
              <a:t>而卒以</a:t>
            </a:r>
            <a:r>
              <a:rPr lang="zh-CN" altLang="en-GB" sz="2800" b="1">
                <a:solidFill>
                  <a:srgbClr val="990099"/>
                </a:solidFill>
                <a:latin typeface="华文中宋" panose="02010600040101010101" charset="-122"/>
                <a:ea typeface="华文中宋" panose="02010600040101010101" charset="-122"/>
              </a:rPr>
              <a:t>祸</a:t>
            </a:r>
            <a:endParaRPr lang="zh-CN" altLang="en-US" sz="2800" b="1">
              <a:solidFill>
                <a:srgbClr val="990099"/>
              </a:solidFill>
              <a:latin typeface="华文中宋" panose="02010600040101010101" charset="-122"/>
              <a:ea typeface="华文中宋" panose="02010600040101010101" charset="-122"/>
            </a:endParaRPr>
          </a:p>
        </p:txBody>
      </p:sp>
      <p:sp>
        <p:nvSpPr>
          <p:cNvPr id="50189" name="文本框 31753" title=""/>
          <p:cNvSpPr txBox="1"/>
          <p:nvPr>
            <p:custDataLst>
              <p:tags r:id="rId12"/>
            </p:custDataLst>
          </p:nvPr>
        </p:nvSpPr>
        <p:spPr>
          <a:xfrm>
            <a:off x="1599565" y="4447540"/>
            <a:ext cx="4116705" cy="435610"/>
          </a:xfrm>
          <a:prstGeom prst="rect">
            <a:avLst/>
          </a:prstGeom>
          <a:noFill/>
          <a:ln w="9525">
            <a:noFill/>
          </a:ln>
        </p:spPr>
        <p:txBody>
          <a:bodyPr wrap="square">
            <a:spAutoFit/>
          </a:bodyPr>
          <a:lstStyle/>
          <a:p>
            <a:pPr eaLnBrk="1" hangingPunct="1">
              <a:lnSpc>
                <a:spcPct val="80000"/>
              </a:lnSpc>
              <a:spcBef>
                <a:spcPct val="20000"/>
              </a:spcBef>
            </a:pPr>
            <a:r>
              <a:rPr lang="zh-CN" altLang="en-US" sz="2800" b="1">
                <a:latin typeface="华文中宋" panose="02010600040101010101" charset="-122"/>
                <a:ea typeface="华文中宋" panose="02010600040101010101" charset="-122"/>
              </a:rPr>
              <a:t>又何以</a:t>
            </a:r>
            <a:r>
              <a:rPr lang="zh-CN" altLang="en-US" sz="2800" b="1">
                <a:solidFill>
                  <a:srgbClr val="990099"/>
                </a:solidFill>
                <a:latin typeface="华文中宋" panose="02010600040101010101" charset="-122"/>
                <a:ea typeface="华文中宋" panose="02010600040101010101" charset="-122"/>
              </a:rPr>
              <a:t>蕃</a:t>
            </a:r>
            <a:r>
              <a:rPr lang="zh-CN" altLang="en-US" sz="2800" b="1">
                <a:latin typeface="华文中宋" panose="02010600040101010101" charset="-122"/>
                <a:ea typeface="华文中宋" panose="02010600040101010101" charset="-122"/>
              </a:rPr>
              <a:t>吾生而</a:t>
            </a:r>
            <a:r>
              <a:rPr lang="zh-CN" altLang="en-US" sz="2800" b="1">
                <a:solidFill>
                  <a:srgbClr val="990099"/>
                </a:solidFill>
                <a:latin typeface="华文中宋" panose="02010600040101010101" charset="-122"/>
                <a:ea typeface="华文中宋" panose="02010600040101010101" charset="-122"/>
              </a:rPr>
              <a:t>安</a:t>
            </a:r>
            <a:r>
              <a:rPr lang="zh-CN" altLang="en-US" sz="2800" b="1">
                <a:latin typeface="华文中宋" panose="02010600040101010101" charset="-122"/>
                <a:ea typeface="华文中宋" panose="02010600040101010101" charset="-122"/>
              </a:rPr>
              <a:t>吾性</a:t>
            </a:r>
            <a:endParaRPr lang="zh-CN" altLang="en-US" sz="2400" b="1">
              <a:solidFill>
                <a:srgbClr val="66FFFF"/>
              </a:solidFill>
              <a:latin typeface="华文中宋" panose="02010600040101010101" charset="-122"/>
              <a:ea typeface="华文中宋" panose="02010600040101010101" charset="-122"/>
            </a:endParaRPr>
          </a:p>
        </p:txBody>
      </p:sp>
      <p:sp>
        <p:nvSpPr>
          <p:cNvPr id="508945" name="文本框 31760" title=""/>
          <p:cNvSpPr txBox="1"/>
          <p:nvPr>
            <p:custDataLst>
              <p:tags r:id="rId13"/>
            </p:custDataLst>
          </p:nvPr>
        </p:nvSpPr>
        <p:spPr>
          <a:xfrm>
            <a:off x="5822950" y="1285240"/>
            <a:ext cx="5250180" cy="435610"/>
          </a:xfrm>
          <a:prstGeom prst="rect">
            <a:avLst/>
          </a:prstGeom>
          <a:noFill/>
          <a:ln w="9525">
            <a:noFill/>
          </a:ln>
        </p:spPr>
        <p:txBody>
          <a:bodyPr wrap="square">
            <a:spAutoFit/>
          </a:bodyPr>
          <a:lstStyle/>
          <a:p>
            <a:pPr eaLnBrk="1" hangingPunct="1">
              <a:lnSpc>
                <a:spcPct val="80000"/>
              </a:lnSpc>
              <a:spcBef>
                <a:spcPct val="20000"/>
              </a:spcBef>
            </a:pPr>
            <a:r>
              <a:rPr lang="zh-CN" altLang="en-GB" sz="2800" b="1">
                <a:solidFill>
                  <a:srgbClr val="FF0000"/>
                </a:solidFill>
                <a:latin typeface="华文新魏" panose="02010800040101010101" charset="-122"/>
                <a:ea typeface="华文新魏" panose="02010800040101010101" charset="-122"/>
                <a:cs typeface="华文新魏" panose="02010800040101010101" charset="-122"/>
              </a:rPr>
              <a:t>  爪，名词用作动词，用指甲抓</a:t>
            </a:r>
            <a:endParaRPr lang="zh-CN" altLang="en-GB" sz="2800" b="1">
              <a:solidFill>
                <a:srgbClr val="FF0000"/>
              </a:solidFill>
              <a:latin typeface="华文新魏" panose="02010800040101010101" charset="-122"/>
              <a:ea typeface="华文新魏" panose="02010800040101010101" charset="-122"/>
              <a:cs typeface="华文新魏" panose="02010800040101010101" charset="-122"/>
            </a:endParaRPr>
          </a:p>
        </p:txBody>
      </p:sp>
      <p:sp>
        <p:nvSpPr>
          <p:cNvPr id="50197" name="文本框 31761" title=""/>
          <p:cNvSpPr txBox="1"/>
          <p:nvPr>
            <p:custDataLst>
              <p:tags r:id="rId14"/>
            </p:custDataLst>
          </p:nvPr>
        </p:nvSpPr>
        <p:spPr>
          <a:xfrm>
            <a:off x="1599565" y="2075815"/>
            <a:ext cx="3759200" cy="435610"/>
          </a:xfrm>
          <a:prstGeom prst="rect">
            <a:avLst/>
          </a:prstGeom>
          <a:noFill/>
          <a:ln w="9525">
            <a:noFill/>
          </a:ln>
        </p:spPr>
        <p:txBody>
          <a:bodyPr>
            <a:spAutoFit/>
          </a:bodyPr>
          <a:lstStyle/>
          <a:p>
            <a:pPr eaLnBrk="1" hangingPunct="1">
              <a:lnSpc>
                <a:spcPct val="80000"/>
              </a:lnSpc>
              <a:spcBef>
                <a:spcPct val="20000"/>
              </a:spcBef>
            </a:pPr>
            <a:r>
              <a:rPr lang="zh-CN" altLang="en-US" sz="2800" b="1">
                <a:latin typeface="华文中宋" panose="02010600040101010101" charset="-122"/>
                <a:ea typeface="华文中宋" panose="02010600040101010101" charset="-122"/>
              </a:rPr>
              <a:t>而木之性</a:t>
            </a:r>
            <a:r>
              <a:rPr lang="zh-CN" altLang="en-US" sz="2800" b="1">
                <a:solidFill>
                  <a:srgbClr val="990099"/>
                </a:solidFill>
                <a:latin typeface="华文中宋" panose="02010600040101010101" charset="-122"/>
                <a:ea typeface="华文中宋" panose="02010600040101010101" charset="-122"/>
              </a:rPr>
              <a:t>日</a:t>
            </a:r>
            <a:r>
              <a:rPr lang="zh-CN" altLang="en-US" sz="2800" b="1">
                <a:latin typeface="华文中宋" panose="02010600040101010101" charset="-122"/>
                <a:ea typeface="华文中宋" panose="02010600040101010101" charset="-122"/>
              </a:rPr>
              <a:t>以离</a:t>
            </a:r>
            <a:endParaRPr lang="zh-CN" altLang="en-US" sz="2800" b="1">
              <a:latin typeface="华文中宋" panose="02010600040101010101" charset="-122"/>
              <a:ea typeface="华文中宋" panose="02010600040101010101" charset="-122"/>
            </a:endParaRPr>
          </a:p>
        </p:txBody>
      </p:sp>
      <p:sp>
        <p:nvSpPr>
          <p:cNvPr id="508947" name="文本框 31762" title=""/>
          <p:cNvSpPr txBox="1"/>
          <p:nvPr>
            <p:custDataLst>
              <p:tags r:id="rId15"/>
            </p:custDataLst>
          </p:nvPr>
        </p:nvSpPr>
        <p:spPr>
          <a:xfrm>
            <a:off x="4610735" y="2032635"/>
            <a:ext cx="4368800" cy="521970"/>
          </a:xfrm>
          <a:prstGeom prst="rect">
            <a:avLst/>
          </a:prstGeom>
          <a:noFill/>
          <a:ln w="9525">
            <a:noFill/>
          </a:ln>
        </p:spPr>
        <p:txBody>
          <a:bodyPr>
            <a:spAutoFit/>
          </a:bodyPr>
          <a:lstStyle/>
          <a:p>
            <a:pPr eaLnBrk="1" hangingPunct="1">
              <a:spcBef>
                <a:spcPct val="50000"/>
              </a:spcBef>
            </a:pPr>
            <a:r>
              <a:rPr lang="zh-CN" altLang="en-US" sz="2800" b="1">
                <a:solidFill>
                  <a:srgbClr val="FF0000"/>
                </a:solidFill>
                <a:latin typeface="华文新魏" panose="02010800040101010101" charset="-122"/>
                <a:ea typeface="华文新魏" panose="02010800040101010101" charset="-122"/>
              </a:rPr>
              <a:t>日，名作状，一天天地</a:t>
            </a:r>
            <a:endParaRPr lang="zh-CN" altLang="en-US" sz="2800" b="1">
              <a:solidFill>
                <a:srgbClr val="FF0000"/>
              </a:solidFill>
              <a:latin typeface="华文新魏" panose="02010800040101010101" charset="-122"/>
              <a:ea typeface="华文新魏" panose="02010800040101010101" charset="-122"/>
            </a:endParaRPr>
          </a:p>
        </p:txBody>
      </p:sp>
      <p:sp>
        <p:nvSpPr>
          <p:cNvPr id="508948" name="文本框 31763" title=""/>
          <p:cNvSpPr txBox="1"/>
          <p:nvPr>
            <p:custDataLst>
              <p:tags r:id="rId16"/>
            </p:custDataLst>
          </p:nvPr>
        </p:nvSpPr>
        <p:spPr>
          <a:xfrm>
            <a:off x="4502150" y="2866390"/>
            <a:ext cx="5688965" cy="435610"/>
          </a:xfrm>
          <a:prstGeom prst="rect">
            <a:avLst/>
          </a:prstGeom>
          <a:noFill/>
          <a:ln w="9525">
            <a:noFill/>
          </a:ln>
        </p:spPr>
        <p:txBody>
          <a:bodyPr wrap="square">
            <a:spAutoFit/>
          </a:bodyPr>
          <a:lstStyle/>
          <a:p>
            <a:pPr eaLnBrk="1" hangingPunct="1">
              <a:lnSpc>
                <a:spcPct val="80000"/>
              </a:lnSpc>
              <a:spcBef>
                <a:spcPct val="20000"/>
              </a:spcBef>
            </a:pPr>
            <a:r>
              <a:rPr lang="zh-CN" altLang="en-GB" sz="2800" b="1">
                <a:solidFill>
                  <a:srgbClr val="FF0000"/>
                </a:solidFill>
                <a:latin typeface="华文新魏" panose="02010800040101010101" charset="-122"/>
                <a:ea typeface="华文新魏" panose="02010800040101010101" charset="-122"/>
              </a:rPr>
              <a:t>长，名词官长，用作动词，治理。</a:t>
            </a:r>
            <a:endParaRPr lang="zh-CN" altLang="en-GB" sz="2800" b="1">
              <a:solidFill>
                <a:srgbClr val="FF0000"/>
              </a:solidFill>
              <a:latin typeface="华文新魏" panose="02010800040101010101" charset="-122"/>
              <a:ea typeface="华文新魏" panose="02010800040101010101" charset="-122"/>
            </a:endParaRPr>
          </a:p>
        </p:txBody>
      </p:sp>
      <p:sp>
        <p:nvSpPr>
          <p:cNvPr id="508949" name="文本框 31764" title=""/>
          <p:cNvSpPr txBox="1"/>
          <p:nvPr>
            <p:custDataLst>
              <p:tags r:id="rId17"/>
            </p:custDataLst>
          </p:nvPr>
        </p:nvSpPr>
        <p:spPr>
          <a:xfrm>
            <a:off x="3542665" y="3594100"/>
            <a:ext cx="5226050" cy="521970"/>
          </a:xfrm>
          <a:prstGeom prst="rect">
            <a:avLst/>
          </a:prstGeom>
          <a:noFill/>
          <a:ln w="9525">
            <a:noFill/>
          </a:ln>
        </p:spPr>
        <p:txBody>
          <a:bodyPr wrap="square">
            <a:spAutoFit/>
          </a:bodyPr>
          <a:lstStyle/>
          <a:p>
            <a:pPr eaLnBrk="1" hangingPunct="1"/>
            <a:r>
              <a:rPr lang="zh-CN" altLang="en-GB" sz="2800" b="1">
                <a:solidFill>
                  <a:srgbClr val="FF0000"/>
                </a:solidFill>
                <a:latin typeface="华文新魏" panose="02010800040101010101" charset="-122"/>
                <a:ea typeface="华文新魏" panose="02010800040101010101" charset="-122"/>
                <a:cs typeface="华文新魏" panose="02010800040101010101" charset="-122"/>
              </a:rPr>
              <a:t> 祸，名词用作动词，造成灾祸</a:t>
            </a:r>
            <a:endParaRPr lang="zh-CN" altLang="en-GB" sz="2800" b="1">
              <a:solidFill>
                <a:srgbClr val="FF0000"/>
              </a:solidFill>
              <a:latin typeface="华文新魏" panose="02010800040101010101" charset="-122"/>
              <a:ea typeface="华文新魏" panose="02010800040101010101" charset="-122"/>
              <a:cs typeface="华文新魏" panose="02010800040101010101" charset="-122"/>
            </a:endParaRPr>
          </a:p>
        </p:txBody>
      </p:sp>
      <p:sp>
        <p:nvSpPr>
          <p:cNvPr id="508950" name="文本框 31765" title=""/>
          <p:cNvSpPr txBox="1"/>
          <p:nvPr>
            <p:custDataLst>
              <p:tags r:id="rId18"/>
            </p:custDataLst>
          </p:nvPr>
        </p:nvSpPr>
        <p:spPr>
          <a:xfrm>
            <a:off x="5677853" y="4447540"/>
            <a:ext cx="5019675" cy="435610"/>
          </a:xfrm>
          <a:prstGeom prst="rect">
            <a:avLst/>
          </a:prstGeom>
          <a:noFill/>
          <a:ln w="9525">
            <a:noFill/>
          </a:ln>
        </p:spPr>
        <p:txBody>
          <a:bodyPr>
            <a:spAutoFit/>
          </a:bodyPr>
          <a:lstStyle/>
          <a:p>
            <a:pPr eaLnBrk="1" hangingPunct="1">
              <a:lnSpc>
                <a:spcPct val="80000"/>
              </a:lnSpc>
              <a:spcBef>
                <a:spcPct val="20000"/>
              </a:spcBef>
            </a:pPr>
            <a:r>
              <a:rPr lang="zh-CN" altLang="en-US" sz="2800" b="1">
                <a:solidFill>
                  <a:srgbClr val="FF0000"/>
                </a:solidFill>
                <a:latin typeface="华文新魏" panose="02010800040101010101" charset="-122"/>
                <a:ea typeface="华文新魏" panose="02010800040101010101" charset="-122"/>
                <a:cs typeface="华文新魏" panose="02010800040101010101" charset="-122"/>
              </a:rPr>
              <a:t>蕃，使</a:t>
            </a:r>
            <a:r>
              <a:rPr lang="en-US" altLang="zh-CN" sz="2800" b="1">
                <a:solidFill>
                  <a:srgbClr val="FF0000"/>
                </a:solidFill>
                <a:latin typeface="华文新魏" panose="02010800040101010101" charset="-122"/>
                <a:ea typeface="华文新魏" panose="02010800040101010101" charset="-122"/>
                <a:cs typeface="华文新魏" panose="02010800040101010101" charset="-122"/>
              </a:rPr>
              <a:t>……</a:t>
            </a:r>
            <a:r>
              <a:rPr lang="zh-CN" altLang="en-US" sz="2800" b="1">
                <a:solidFill>
                  <a:srgbClr val="FF0000"/>
                </a:solidFill>
                <a:latin typeface="华文新魏" panose="02010800040101010101" charset="-122"/>
                <a:ea typeface="华文新魏" panose="02010800040101010101" charset="-122"/>
                <a:cs typeface="华文新魏" panose="02010800040101010101" charset="-122"/>
              </a:rPr>
              <a:t>繁衍   </a:t>
            </a:r>
            <a:r>
              <a:rPr lang="zh-CN" altLang="en-US" sz="2800" b="1">
                <a:solidFill>
                  <a:srgbClr val="FF0000"/>
                </a:solidFill>
                <a:latin typeface="华文新魏" panose="02010800040101010101" charset="-122"/>
                <a:ea typeface="华文新魏" panose="02010800040101010101" charset="-122"/>
                <a:cs typeface="华文新魏" panose="02010800040101010101" charset="-122"/>
                <a:sym typeface="+mn-ea"/>
              </a:rPr>
              <a:t>使…安顿</a:t>
            </a:r>
            <a:endParaRPr lang="zh-CN" altLang="en-US" sz="2800" b="1">
              <a:solidFill>
                <a:srgbClr val="FF0000"/>
              </a:solidFill>
              <a:latin typeface="华文新魏" panose="02010800040101010101" charset="-122"/>
              <a:ea typeface="华文新魏" panose="02010800040101010101" charset="-122"/>
              <a:cs typeface="华文新魏" panose="02010800040101010101" charset="-122"/>
              <a:sym typeface="+mn-ea"/>
            </a:endParaRPr>
          </a:p>
        </p:txBody>
      </p:sp>
      <p:pic>
        <p:nvPicPr>
          <p:cNvPr id="2" name="Picture 2"/>
          <p:cNvPicPr>
            <a:picLocks noChangeAspect="1"/>
          </p:cNvPicPr>
          <p:nvPr>
            <p:custDataLst>
              <p:tags r:id="rId20"/>
            </p:custDataLst>
          </p:nvPr>
        </p:nvPicPr>
        <p:blipFill>
          <a:blip r:embed="rId19"/>
          <a:stretch>
            <a:fillRect/>
          </a:stretch>
        </p:blipFill>
        <p:spPr>
          <a:xfrm flipH="1">
            <a:off x="11252200" y="10858500"/>
            <a:ext cx="0" cy="0"/>
          </a:xfrm>
          <a:prstGeom prst="rect">
            <a:avLst/>
          </a:prstGeom>
          <a:ln>
            <a:noFill/>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08945"/>
                                        </p:tgtEl>
                                        <p:attrNameLst>
                                          <p:attrName>style.visibility</p:attrName>
                                        </p:attrNameLst>
                                      </p:cBhvr>
                                      <p:to>
                                        <p:strVal val="visible"/>
                                      </p:to>
                                    </p:set>
                                    <p:anim calcmode="lin" valueType="num">
                                      <p:cBhvr additive="base">
                                        <p:cTn id="7" dur="500" fill="hold"/>
                                        <p:tgtEl>
                                          <p:spTgt spid="508945"/>
                                        </p:tgtEl>
                                        <p:attrNameLst>
                                          <p:attrName>ppt_x</p:attrName>
                                        </p:attrNameLst>
                                      </p:cBhvr>
                                      <p:tavLst>
                                        <p:tav tm="0">
                                          <p:val>
                                            <p:strVal val="1+#ppt_w/2"/>
                                          </p:val>
                                        </p:tav>
                                        <p:tav tm="100000">
                                          <p:val>
                                            <p:strVal val="#ppt_x"/>
                                          </p:val>
                                        </p:tav>
                                      </p:tavLst>
                                    </p:anim>
                                    <p:anim calcmode="lin" valueType="num">
                                      <p:cBhvr additive="base">
                                        <p:cTn id="8" dur="500" fill="hold"/>
                                        <p:tgtEl>
                                          <p:spTgt spid="50894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08947"/>
                                        </p:tgtEl>
                                        <p:attrNameLst>
                                          <p:attrName>style.visibility</p:attrName>
                                        </p:attrNameLst>
                                      </p:cBhvr>
                                      <p:to>
                                        <p:strVal val="visible"/>
                                      </p:to>
                                    </p:set>
                                    <p:anim calcmode="lin" valueType="num">
                                      <p:cBhvr additive="base">
                                        <p:cTn id="13" dur="500" fill="hold"/>
                                        <p:tgtEl>
                                          <p:spTgt spid="508947"/>
                                        </p:tgtEl>
                                        <p:attrNameLst>
                                          <p:attrName>ppt_x</p:attrName>
                                        </p:attrNameLst>
                                      </p:cBhvr>
                                      <p:tavLst>
                                        <p:tav tm="0">
                                          <p:val>
                                            <p:strVal val="1+#ppt_w/2"/>
                                          </p:val>
                                        </p:tav>
                                        <p:tav tm="100000">
                                          <p:val>
                                            <p:strVal val="#ppt_x"/>
                                          </p:val>
                                        </p:tav>
                                      </p:tavLst>
                                    </p:anim>
                                    <p:anim calcmode="lin" valueType="num">
                                      <p:cBhvr additive="base">
                                        <p:cTn id="14" dur="500" fill="hold"/>
                                        <p:tgtEl>
                                          <p:spTgt spid="508947"/>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08948"/>
                                        </p:tgtEl>
                                        <p:attrNameLst>
                                          <p:attrName>style.visibility</p:attrName>
                                        </p:attrNameLst>
                                      </p:cBhvr>
                                      <p:to>
                                        <p:strVal val="visible"/>
                                      </p:to>
                                    </p:set>
                                    <p:anim calcmode="lin" valueType="num">
                                      <p:cBhvr additive="base">
                                        <p:cTn id="19" dur="500" fill="hold"/>
                                        <p:tgtEl>
                                          <p:spTgt spid="508948"/>
                                        </p:tgtEl>
                                        <p:attrNameLst>
                                          <p:attrName>ppt_x</p:attrName>
                                        </p:attrNameLst>
                                      </p:cBhvr>
                                      <p:tavLst>
                                        <p:tav tm="0">
                                          <p:val>
                                            <p:strVal val="1+#ppt_w/2"/>
                                          </p:val>
                                        </p:tav>
                                        <p:tav tm="100000">
                                          <p:val>
                                            <p:strVal val="#ppt_x"/>
                                          </p:val>
                                        </p:tav>
                                      </p:tavLst>
                                    </p:anim>
                                    <p:anim calcmode="lin" valueType="num">
                                      <p:cBhvr additive="base">
                                        <p:cTn id="20" dur="500" fill="hold"/>
                                        <p:tgtEl>
                                          <p:spTgt spid="508948"/>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08949"/>
                                        </p:tgtEl>
                                        <p:attrNameLst>
                                          <p:attrName>style.visibility</p:attrName>
                                        </p:attrNameLst>
                                      </p:cBhvr>
                                      <p:to>
                                        <p:strVal val="visible"/>
                                      </p:to>
                                    </p:set>
                                    <p:anim calcmode="lin" valueType="num">
                                      <p:cBhvr additive="base">
                                        <p:cTn id="25" dur="500" fill="hold"/>
                                        <p:tgtEl>
                                          <p:spTgt spid="508949"/>
                                        </p:tgtEl>
                                        <p:attrNameLst>
                                          <p:attrName>ppt_x</p:attrName>
                                        </p:attrNameLst>
                                      </p:cBhvr>
                                      <p:tavLst>
                                        <p:tav tm="0">
                                          <p:val>
                                            <p:strVal val="1+#ppt_w/2"/>
                                          </p:val>
                                        </p:tav>
                                        <p:tav tm="100000">
                                          <p:val>
                                            <p:strVal val="#ppt_x"/>
                                          </p:val>
                                        </p:tav>
                                      </p:tavLst>
                                    </p:anim>
                                    <p:anim calcmode="lin" valueType="num">
                                      <p:cBhvr additive="base">
                                        <p:cTn id="26" dur="500" fill="hold"/>
                                        <p:tgtEl>
                                          <p:spTgt spid="508949"/>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508950"/>
                                        </p:tgtEl>
                                        <p:attrNameLst>
                                          <p:attrName>style.visibility</p:attrName>
                                        </p:attrNameLst>
                                      </p:cBhvr>
                                      <p:to>
                                        <p:strVal val="visible"/>
                                      </p:to>
                                    </p:set>
                                    <p:anim calcmode="lin" valueType="num">
                                      <p:cBhvr additive="base">
                                        <p:cTn id="31" dur="500" fill="hold"/>
                                        <p:tgtEl>
                                          <p:spTgt spid="508950"/>
                                        </p:tgtEl>
                                        <p:attrNameLst>
                                          <p:attrName>ppt_x</p:attrName>
                                        </p:attrNameLst>
                                      </p:cBhvr>
                                      <p:tavLst>
                                        <p:tav tm="0">
                                          <p:val>
                                            <p:strVal val="1+#ppt_w/2"/>
                                          </p:val>
                                        </p:tav>
                                        <p:tav tm="100000">
                                          <p:val>
                                            <p:strVal val="#ppt_x"/>
                                          </p:val>
                                        </p:tav>
                                      </p:tavLst>
                                    </p:anim>
                                    <p:anim calcmode="lin" valueType="num">
                                      <p:cBhvr additive="base">
                                        <p:cTn id="32" dur="500" fill="hold"/>
                                        <p:tgtEl>
                                          <p:spTgt spid="5089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8945" grpId="0"/>
      <p:bldP spid="508947" grpId="0"/>
      <p:bldP spid="508948" grpId="0"/>
      <p:bldP spid="508949" grpId="0"/>
      <p:bldP spid="508950" grpId="0"/>
    </p:bldLst>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cxnSp>
        <p:nvCxnSpPr>
          <p:cNvPr id="3" name="直接连接符 2" title=""/>
          <p:cNvCxnSpPr/>
          <p:nvPr>
            <p:custDataLst>
              <p:tags r:id="rId3"/>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文本框 11" title=""/>
          <p:cNvSpPr txBox="1"/>
          <p:nvPr>
            <p:custDataLst>
              <p:tags r:id="rId4"/>
            </p:custDataLst>
          </p:nvPr>
        </p:nvSpPr>
        <p:spPr>
          <a:xfrm>
            <a:off x="1036955" y="154305"/>
            <a:ext cx="2346325" cy="521970"/>
          </a:xfrm>
          <a:prstGeom prst="rect">
            <a:avLst/>
          </a:prstGeom>
          <a:noFill/>
        </p:spPr>
        <p:txBody>
          <a:bodyPr wrap="square" rtlCol="0">
            <a:spAutoFit/>
          </a:bodyPr>
          <a:lstStyle/>
          <a:p>
            <a:pPr algn="ctr"/>
            <a:r>
              <a:rPr lang="zh-CN" sz="2800" b="1">
                <a:solidFill>
                  <a:srgbClr val="002060"/>
                </a:solidFill>
                <a:latin typeface="华文中宋" panose="02010600040101010101" charset="-122"/>
                <a:ea typeface="华文中宋" panose="02010600040101010101" charset="-122"/>
                <a:sym typeface="+mn-ea"/>
              </a:rPr>
              <a:t>文言知识积累</a:t>
            </a:r>
            <a:endParaRPr lang="zh-CN" sz="2800" b="1">
              <a:solidFill>
                <a:srgbClr val="002060"/>
              </a:solidFill>
              <a:latin typeface="华文中宋" panose="02010600040101010101" charset="-122"/>
              <a:ea typeface="华文中宋" panose="02010600040101010101" charset="-122"/>
              <a:sym typeface="+mn-ea"/>
            </a:endParaRPr>
          </a:p>
        </p:txBody>
      </p:sp>
      <p:grpSp>
        <p:nvGrpSpPr>
          <p:cNvPr id="13" name="组合 12" title=""/>
          <p:cNvGrpSpPr/>
          <p:nvPr>
            <p:custDataLst>
              <p:tags r:id="rId5"/>
            </p:custDataLst>
          </p:nvPr>
        </p:nvGrpSpPr>
        <p:grpSpPr>
          <a:xfrm>
            <a:off x="255905" y="279400"/>
            <a:ext cx="562610" cy="513080"/>
            <a:chOff x="2121873" y="1511588"/>
            <a:chExt cx="445481" cy="469613"/>
          </a:xfrm>
        </p:grpSpPr>
        <p:sp>
          <p:nvSpPr>
            <p:cNvPr id="14" name="矩形 13"/>
            <p:cNvSpPr/>
            <p:nvPr>
              <p:custDataLst>
                <p:tags r:id="rId6"/>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7"/>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50186" name="文本框 31750" title=""/>
          <p:cNvSpPr txBox="1"/>
          <p:nvPr>
            <p:custDataLst>
              <p:tags r:id="rId8"/>
            </p:custDataLst>
          </p:nvPr>
        </p:nvSpPr>
        <p:spPr>
          <a:xfrm>
            <a:off x="393065" y="1808480"/>
            <a:ext cx="643890" cy="2306955"/>
          </a:xfrm>
          <a:prstGeom prst="rect">
            <a:avLst/>
          </a:prstGeom>
          <a:noFill/>
          <a:ln w="9525">
            <a:noFill/>
          </a:ln>
        </p:spPr>
        <p:txBody>
          <a:bodyPr wrap="square">
            <a:spAutoFit/>
          </a:bodyPr>
          <a:lstStyle/>
          <a:p>
            <a:pPr eaLnBrk="1" hangingPunct="1"/>
            <a:r>
              <a:rPr lang="zh-CN" altLang="en-US" sz="3600" b="1">
                <a:solidFill>
                  <a:srgbClr val="990099"/>
                </a:solidFill>
                <a:latin typeface="方正粗黑宋简体" panose="02000000000000000000" charset="-122"/>
                <a:ea typeface="方正粗黑宋简体" panose="02000000000000000000" charset="-122"/>
              </a:rPr>
              <a:t>特殊句式</a:t>
            </a:r>
            <a:endParaRPr lang="zh-CN" altLang="en-US" sz="3600" b="1">
              <a:solidFill>
                <a:srgbClr val="990099"/>
              </a:solidFill>
              <a:latin typeface="方正粗黑宋简体" panose="02000000000000000000" charset="-122"/>
              <a:ea typeface="方正粗黑宋简体" panose="02000000000000000000" charset="-122"/>
            </a:endParaRPr>
          </a:p>
        </p:txBody>
      </p:sp>
      <p:sp>
        <p:nvSpPr>
          <p:cNvPr id="52231" name="文本框 32772" title=""/>
          <p:cNvSpPr txBox="1"/>
          <p:nvPr>
            <p:custDataLst>
              <p:tags r:id="rId9"/>
            </p:custDataLst>
          </p:nvPr>
        </p:nvSpPr>
        <p:spPr>
          <a:xfrm>
            <a:off x="1452880" y="1167765"/>
            <a:ext cx="5321935" cy="3438525"/>
          </a:xfrm>
          <a:prstGeom prst="rect">
            <a:avLst/>
          </a:prstGeom>
          <a:noFill/>
          <a:ln w="9525">
            <a:noFill/>
          </a:ln>
        </p:spPr>
        <p:txBody>
          <a:bodyPr wrap="square">
            <a:spAutoFit/>
          </a:bodyPr>
          <a:lstStyle/>
          <a:p>
            <a:pPr eaLnBrk="1" hangingPunct="1">
              <a:lnSpc>
                <a:spcPct val="170000"/>
              </a:lnSpc>
            </a:pPr>
            <a:r>
              <a:rPr lang="zh-CN" altLang="en-US" sz="3200" b="1">
                <a:latin typeface="华文中宋" panose="02010600040101010101" charset="-122"/>
                <a:ea typeface="华文中宋" panose="02010600040101010101" charset="-122"/>
              </a:rPr>
              <a:t>故不我若也。</a:t>
            </a:r>
            <a:endParaRPr lang="zh-CN" altLang="en-US" sz="3200" b="1">
              <a:latin typeface="华文中宋" panose="02010600040101010101" charset="-122"/>
              <a:ea typeface="华文中宋" panose="02010600040101010101" charset="-122"/>
            </a:endParaRPr>
          </a:p>
          <a:p>
            <a:pPr eaLnBrk="1" hangingPunct="1">
              <a:lnSpc>
                <a:spcPct val="170000"/>
              </a:lnSpc>
            </a:pPr>
            <a:r>
              <a:rPr lang="zh-CN" altLang="en-US" sz="3200" b="1">
                <a:latin typeface="华文中宋" panose="02010600040101010101" charset="-122"/>
                <a:ea typeface="华文中宋" panose="02010600040101010101" charset="-122"/>
              </a:rPr>
              <a:t>吾又何能为哉？</a:t>
            </a:r>
            <a:endParaRPr lang="zh-CN" altLang="en-US" sz="3200" b="1">
              <a:latin typeface="华文中宋" panose="02010600040101010101" charset="-122"/>
              <a:ea typeface="华文中宋" panose="02010600040101010101" charset="-122"/>
            </a:endParaRPr>
          </a:p>
          <a:p>
            <a:pPr eaLnBrk="1" hangingPunct="1">
              <a:lnSpc>
                <a:spcPct val="170000"/>
              </a:lnSpc>
            </a:pPr>
            <a:r>
              <a:rPr lang="zh-CN" altLang="en-US" sz="3200" b="1">
                <a:latin typeface="华文中宋" panose="02010600040101010101" charset="-122"/>
                <a:ea typeface="华文中宋" panose="02010600040101010101" charset="-122"/>
              </a:rPr>
              <a:t>又何以蕃吾生而安吾性耶？</a:t>
            </a:r>
            <a:endParaRPr lang="zh-CN" altLang="en-US" sz="3200" b="1">
              <a:latin typeface="华文中宋" panose="02010600040101010101" charset="-122"/>
              <a:ea typeface="华文中宋" panose="02010600040101010101" charset="-122"/>
            </a:endParaRPr>
          </a:p>
          <a:p>
            <a:pPr eaLnBrk="1" hangingPunct="1">
              <a:lnSpc>
                <a:spcPct val="170000"/>
              </a:lnSpc>
            </a:pPr>
            <a:r>
              <a:rPr lang="zh-CN" altLang="en-US" sz="3200" b="1">
                <a:latin typeface="华文中宋" panose="02010600040101010101" charset="-122"/>
                <a:ea typeface="华文中宋" panose="02010600040101010101" charset="-122"/>
              </a:rPr>
              <a:t>以子之道，移之官理，可乎？</a:t>
            </a:r>
            <a:endParaRPr lang="zh-CN" altLang="en-US" sz="3200" b="1">
              <a:latin typeface="华文中宋" panose="02010600040101010101" charset="-122"/>
              <a:ea typeface="华文中宋" panose="02010600040101010101" charset="-122"/>
            </a:endParaRPr>
          </a:p>
        </p:txBody>
      </p:sp>
      <p:sp>
        <p:nvSpPr>
          <p:cNvPr id="509959" name="文本框 32775" title=""/>
          <p:cNvSpPr txBox="1"/>
          <p:nvPr>
            <p:custDataLst>
              <p:tags r:id="rId10"/>
            </p:custDataLst>
          </p:nvPr>
        </p:nvSpPr>
        <p:spPr>
          <a:xfrm>
            <a:off x="4025900" y="1468120"/>
            <a:ext cx="4784725" cy="583565"/>
          </a:xfrm>
          <a:prstGeom prst="rect">
            <a:avLst/>
          </a:prstGeom>
          <a:noFill/>
          <a:ln w="9525">
            <a:noFill/>
          </a:ln>
        </p:spPr>
        <p:txBody>
          <a:bodyPr wrap="square">
            <a:spAutoFit/>
          </a:bodyPr>
          <a:lstStyle/>
          <a:p>
            <a:pPr eaLnBrk="1" hangingPunct="1"/>
            <a:r>
              <a:rPr lang="zh-CN" altLang="en-US" sz="3200" b="1">
                <a:solidFill>
                  <a:srgbClr val="FF0000"/>
                </a:solidFill>
                <a:latin typeface="华文新魏" panose="02010800040101010101" charset="-122"/>
                <a:ea typeface="华文新魏" panose="02010800040101010101" charset="-122"/>
              </a:rPr>
              <a:t>宾语前置，故不若我也。</a:t>
            </a:r>
            <a:endParaRPr lang="zh-CN" altLang="en-US" sz="3200" b="1">
              <a:solidFill>
                <a:srgbClr val="FF0000"/>
              </a:solidFill>
              <a:latin typeface="华文新魏" panose="02010800040101010101" charset="-122"/>
              <a:ea typeface="华文新魏" panose="02010800040101010101" charset="-122"/>
            </a:endParaRPr>
          </a:p>
        </p:txBody>
      </p:sp>
      <p:sp>
        <p:nvSpPr>
          <p:cNvPr id="509960" name="文本框 32776" title=""/>
          <p:cNvSpPr txBox="1"/>
          <p:nvPr>
            <p:custDataLst>
              <p:tags r:id="rId11"/>
            </p:custDataLst>
          </p:nvPr>
        </p:nvSpPr>
        <p:spPr>
          <a:xfrm>
            <a:off x="4488815" y="2304415"/>
            <a:ext cx="3609975" cy="583565"/>
          </a:xfrm>
          <a:prstGeom prst="rect">
            <a:avLst/>
          </a:prstGeom>
          <a:noFill/>
          <a:ln w="9525">
            <a:noFill/>
          </a:ln>
        </p:spPr>
        <p:txBody>
          <a:bodyPr wrap="square">
            <a:spAutoFit/>
          </a:bodyPr>
          <a:lstStyle/>
          <a:p>
            <a:pPr eaLnBrk="1" hangingPunct="1">
              <a:spcBef>
                <a:spcPct val="50000"/>
              </a:spcBef>
            </a:pPr>
            <a:r>
              <a:rPr lang="zh-CN" altLang="en-US" sz="3200" b="1">
                <a:solidFill>
                  <a:srgbClr val="FF0000"/>
                </a:solidFill>
                <a:latin typeface="华文新魏" panose="02010800040101010101" charset="-122"/>
                <a:ea typeface="华文新魏" panose="02010800040101010101" charset="-122"/>
              </a:rPr>
              <a:t>宾语前置，能为何</a:t>
            </a:r>
            <a:endParaRPr lang="zh-CN" altLang="en-US" sz="3200" b="1">
              <a:solidFill>
                <a:srgbClr val="FF0000"/>
              </a:solidFill>
              <a:latin typeface="华文新魏" panose="02010800040101010101" charset="-122"/>
              <a:ea typeface="华文新魏" panose="02010800040101010101" charset="-122"/>
            </a:endParaRPr>
          </a:p>
        </p:txBody>
      </p:sp>
      <p:sp>
        <p:nvSpPr>
          <p:cNvPr id="509961" name="文本框 32777" title=""/>
          <p:cNvSpPr txBox="1"/>
          <p:nvPr>
            <p:custDataLst>
              <p:tags r:id="rId12"/>
            </p:custDataLst>
          </p:nvPr>
        </p:nvSpPr>
        <p:spPr>
          <a:xfrm>
            <a:off x="6203315" y="3075940"/>
            <a:ext cx="5823585" cy="583565"/>
          </a:xfrm>
          <a:prstGeom prst="rect">
            <a:avLst/>
          </a:prstGeom>
          <a:noFill/>
          <a:ln w="9525">
            <a:noFill/>
          </a:ln>
        </p:spPr>
        <p:txBody>
          <a:bodyPr wrap="square">
            <a:spAutoFit/>
          </a:bodyPr>
          <a:lstStyle/>
          <a:p>
            <a:pPr eaLnBrk="1" hangingPunct="1">
              <a:spcBef>
                <a:spcPct val="20000"/>
              </a:spcBef>
            </a:pPr>
            <a:r>
              <a:rPr lang="zh-CN" altLang="en-US" sz="3200" b="1">
                <a:solidFill>
                  <a:srgbClr val="FF0000"/>
                </a:solidFill>
                <a:latin typeface="华文新魏" panose="02010800040101010101" charset="-122"/>
                <a:ea typeface="华文新魏" panose="02010800040101010101" charset="-122"/>
                <a:cs typeface="华文新魏" panose="02010800040101010101" charset="-122"/>
              </a:rPr>
              <a:t>宾语前置</a:t>
            </a:r>
            <a:r>
              <a:rPr lang="en-US" altLang="zh-CN" sz="3200" b="1">
                <a:solidFill>
                  <a:srgbClr val="FF0000"/>
                </a:solidFill>
                <a:latin typeface="华文新魏" panose="02010800040101010101" charset="-122"/>
                <a:ea typeface="华文新魏" panose="02010800040101010101" charset="-122"/>
                <a:cs typeface="华文新魏" panose="02010800040101010101" charset="-122"/>
              </a:rPr>
              <a:t>,“</a:t>
            </a:r>
            <a:r>
              <a:rPr lang="zh-CN" altLang="en-US" sz="3200" b="1">
                <a:solidFill>
                  <a:srgbClr val="FF0000"/>
                </a:solidFill>
                <a:latin typeface="华文新魏" panose="02010800040101010101" charset="-122"/>
                <a:ea typeface="华文新魏" panose="02010800040101010101" charset="-122"/>
                <a:cs typeface="华文新魏" panose="02010800040101010101" charset="-122"/>
              </a:rPr>
              <a:t>何以”即“以何”。</a:t>
            </a:r>
            <a:endParaRPr lang="zh-CN" altLang="en-US" sz="3200" b="1">
              <a:solidFill>
                <a:srgbClr val="FF0000"/>
              </a:solidFill>
              <a:latin typeface="华文新魏" panose="02010800040101010101" charset="-122"/>
              <a:ea typeface="华文新魏" panose="02010800040101010101" charset="-122"/>
              <a:cs typeface="华文新魏" panose="02010800040101010101" charset="-122"/>
            </a:endParaRPr>
          </a:p>
        </p:txBody>
      </p:sp>
      <p:sp>
        <p:nvSpPr>
          <p:cNvPr id="509963" name="文本框 32779" title=""/>
          <p:cNvSpPr txBox="1"/>
          <p:nvPr>
            <p:custDataLst>
              <p:tags r:id="rId13"/>
            </p:custDataLst>
          </p:nvPr>
        </p:nvSpPr>
        <p:spPr>
          <a:xfrm>
            <a:off x="6706235" y="3937635"/>
            <a:ext cx="5017135" cy="583565"/>
          </a:xfrm>
          <a:prstGeom prst="rect">
            <a:avLst/>
          </a:prstGeom>
          <a:noFill/>
          <a:ln w="9525">
            <a:noFill/>
          </a:ln>
        </p:spPr>
        <p:txBody>
          <a:bodyPr wrap="square">
            <a:spAutoFit/>
          </a:bodyPr>
          <a:lstStyle/>
          <a:p>
            <a:pPr eaLnBrk="1" hangingPunct="1">
              <a:spcBef>
                <a:spcPct val="50000"/>
              </a:spcBef>
            </a:pPr>
            <a:r>
              <a:rPr lang="zh-CN" altLang="en-US" sz="3200" b="1">
                <a:solidFill>
                  <a:srgbClr val="FF0000"/>
                </a:solidFill>
                <a:latin typeface="华文新魏" panose="02010800040101010101" charset="-122"/>
                <a:ea typeface="华文新魏" panose="02010800040101010101" charset="-122"/>
              </a:rPr>
              <a:t>省略句，移之（于）官理</a:t>
            </a:r>
            <a:endParaRPr lang="zh-CN" altLang="en-US" sz="3200" b="1">
              <a:solidFill>
                <a:srgbClr val="FF0000"/>
              </a:solidFill>
              <a:latin typeface="华文新魏" panose="02010800040101010101" charset="-122"/>
              <a:ea typeface="华文新魏" panose="020108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09959"/>
                                        </p:tgtEl>
                                        <p:attrNameLst>
                                          <p:attrName>style.visibility</p:attrName>
                                        </p:attrNameLst>
                                      </p:cBhvr>
                                      <p:to>
                                        <p:strVal val="visible"/>
                                      </p:to>
                                    </p:set>
                                    <p:anim calcmode="lin" valueType="num">
                                      <p:cBhvr additive="base">
                                        <p:cTn id="7" dur="500" fill="hold"/>
                                        <p:tgtEl>
                                          <p:spTgt spid="509959"/>
                                        </p:tgtEl>
                                        <p:attrNameLst>
                                          <p:attrName>ppt_x</p:attrName>
                                        </p:attrNameLst>
                                      </p:cBhvr>
                                      <p:tavLst>
                                        <p:tav tm="0">
                                          <p:val>
                                            <p:strVal val="0-#ppt_w/2"/>
                                          </p:val>
                                        </p:tav>
                                        <p:tav tm="100000">
                                          <p:val>
                                            <p:strVal val="#ppt_x"/>
                                          </p:val>
                                        </p:tav>
                                      </p:tavLst>
                                    </p:anim>
                                    <p:anim calcmode="lin" valueType="num">
                                      <p:cBhvr additive="base">
                                        <p:cTn id="8" dur="500" fill="hold"/>
                                        <p:tgtEl>
                                          <p:spTgt spid="50995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09960"/>
                                        </p:tgtEl>
                                        <p:attrNameLst>
                                          <p:attrName>style.visibility</p:attrName>
                                        </p:attrNameLst>
                                      </p:cBhvr>
                                      <p:to>
                                        <p:strVal val="visible"/>
                                      </p:to>
                                    </p:set>
                                    <p:anim calcmode="lin" valueType="num">
                                      <p:cBhvr additive="base">
                                        <p:cTn id="13" dur="500" fill="hold"/>
                                        <p:tgtEl>
                                          <p:spTgt spid="509960"/>
                                        </p:tgtEl>
                                        <p:attrNameLst>
                                          <p:attrName>ppt_x</p:attrName>
                                        </p:attrNameLst>
                                      </p:cBhvr>
                                      <p:tavLst>
                                        <p:tav tm="0">
                                          <p:val>
                                            <p:strVal val="0-#ppt_w/2"/>
                                          </p:val>
                                        </p:tav>
                                        <p:tav tm="100000">
                                          <p:val>
                                            <p:strVal val="#ppt_x"/>
                                          </p:val>
                                        </p:tav>
                                      </p:tavLst>
                                    </p:anim>
                                    <p:anim calcmode="lin" valueType="num">
                                      <p:cBhvr additive="base">
                                        <p:cTn id="14" dur="500" fill="hold"/>
                                        <p:tgtEl>
                                          <p:spTgt spid="50996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09961"/>
                                        </p:tgtEl>
                                        <p:attrNameLst>
                                          <p:attrName>style.visibility</p:attrName>
                                        </p:attrNameLst>
                                      </p:cBhvr>
                                      <p:to>
                                        <p:strVal val="visible"/>
                                      </p:to>
                                    </p:set>
                                    <p:anim calcmode="lin" valueType="num">
                                      <p:cBhvr additive="base">
                                        <p:cTn id="19" dur="500" fill="hold"/>
                                        <p:tgtEl>
                                          <p:spTgt spid="509961"/>
                                        </p:tgtEl>
                                        <p:attrNameLst>
                                          <p:attrName>ppt_x</p:attrName>
                                        </p:attrNameLst>
                                      </p:cBhvr>
                                      <p:tavLst>
                                        <p:tav tm="0">
                                          <p:val>
                                            <p:strVal val="0-#ppt_w/2"/>
                                          </p:val>
                                        </p:tav>
                                        <p:tav tm="100000">
                                          <p:val>
                                            <p:strVal val="#ppt_x"/>
                                          </p:val>
                                        </p:tav>
                                      </p:tavLst>
                                    </p:anim>
                                    <p:anim calcmode="lin" valueType="num">
                                      <p:cBhvr additive="base">
                                        <p:cTn id="20" dur="500" fill="hold"/>
                                        <p:tgtEl>
                                          <p:spTgt spid="509961"/>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09963"/>
                                        </p:tgtEl>
                                        <p:attrNameLst>
                                          <p:attrName>style.visibility</p:attrName>
                                        </p:attrNameLst>
                                      </p:cBhvr>
                                      <p:to>
                                        <p:strVal val="visible"/>
                                      </p:to>
                                    </p:set>
                                    <p:anim calcmode="lin" valueType="num">
                                      <p:cBhvr additive="base">
                                        <p:cTn id="25" dur="500" fill="hold"/>
                                        <p:tgtEl>
                                          <p:spTgt spid="509963"/>
                                        </p:tgtEl>
                                        <p:attrNameLst>
                                          <p:attrName>ppt_x</p:attrName>
                                        </p:attrNameLst>
                                      </p:cBhvr>
                                      <p:tavLst>
                                        <p:tav tm="0">
                                          <p:val>
                                            <p:strVal val="0-#ppt_w/2"/>
                                          </p:val>
                                        </p:tav>
                                        <p:tav tm="100000">
                                          <p:val>
                                            <p:strVal val="#ppt_x"/>
                                          </p:val>
                                        </p:tav>
                                      </p:tavLst>
                                    </p:anim>
                                    <p:anim calcmode="lin" valueType="num">
                                      <p:cBhvr additive="base">
                                        <p:cTn id="26" dur="500" fill="hold"/>
                                        <p:tgtEl>
                                          <p:spTgt spid="50996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9959" grpId="0"/>
      <p:bldP spid="509960" grpId="0"/>
      <p:bldP spid="509961" grpId="0"/>
      <p:bldP spid="509963" grpId="0"/>
    </p:bldLst>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cxnSp>
        <p:nvCxnSpPr>
          <p:cNvPr id="3" name="直接连接符 2" title=""/>
          <p:cNvCxnSpPr/>
          <p:nvPr>
            <p:custDataLst>
              <p:tags r:id="rId3"/>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文本框 11" title=""/>
          <p:cNvSpPr txBox="1"/>
          <p:nvPr>
            <p:custDataLst>
              <p:tags r:id="rId4"/>
            </p:custDataLst>
          </p:nvPr>
        </p:nvSpPr>
        <p:spPr>
          <a:xfrm>
            <a:off x="1036955" y="154305"/>
            <a:ext cx="2346325" cy="521970"/>
          </a:xfrm>
          <a:prstGeom prst="rect">
            <a:avLst/>
          </a:prstGeom>
          <a:noFill/>
        </p:spPr>
        <p:txBody>
          <a:bodyPr wrap="square" rtlCol="0">
            <a:spAutoFit/>
          </a:bodyPr>
          <a:lstStyle/>
          <a:p>
            <a:pPr algn="ctr"/>
            <a:r>
              <a:rPr lang="zh-CN" sz="2800" b="1">
                <a:solidFill>
                  <a:srgbClr val="002060"/>
                </a:solidFill>
                <a:latin typeface="华文中宋" panose="02010600040101010101" charset="-122"/>
                <a:ea typeface="华文中宋" panose="02010600040101010101" charset="-122"/>
                <a:sym typeface="+mn-ea"/>
              </a:rPr>
              <a:t>文言知识积累</a:t>
            </a:r>
            <a:endParaRPr lang="zh-CN" sz="2800" b="1">
              <a:solidFill>
                <a:srgbClr val="002060"/>
              </a:solidFill>
              <a:latin typeface="华文中宋" panose="02010600040101010101" charset="-122"/>
              <a:ea typeface="华文中宋" panose="02010600040101010101" charset="-122"/>
              <a:sym typeface="+mn-ea"/>
            </a:endParaRPr>
          </a:p>
        </p:txBody>
      </p:sp>
      <p:grpSp>
        <p:nvGrpSpPr>
          <p:cNvPr id="13" name="组合 12" title=""/>
          <p:cNvGrpSpPr/>
          <p:nvPr>
            <p:custDataLst>
              <p:tags r:id="rId5"/>
            </p:custDataLst>
          </p:nvPr>
        </p:nvGrpSpPr>
        <p:grpSpPr>
          <a:xfrm>
            <a:off x="255905" y="279400"/>
            <a:ext cx="562610" cy="513080"/>
            <a:chOff x="2121873" y="1511588"/>
            <a:chExt cx="445481" cy="469613"/>
          </a:xfrm>
        </p:grpSpPr>
        <p:sp>
          <p:nvSpPr>
            <p:cNvPr id="14" name="矩形 13"/>
            <p:cNvSpPr/>
            <p:nvPr>
              <p:custDataLst>
                <p:tags r:id="rId6"/>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7"/>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50186" name="文本框 31750" title=""/>
          <p:cNvSpPr txBox="1"/>
          <p:nvPr>
            <p:custDataLst>
              <p:tags r:id="rId8"/>
            </p:custDataLst>
          </p:nvPr>
        </p:nvSpPr>
        <p:spPr>
          <a:xfrm>
            <a:off x="11346815" y="568325"/>
            <a:ext cx="643890" cy="2306955"/>
          </a:xfrm>
          <a:prstGeom prst="rect">
            <a:avLst/>
          </a:prstGeom>
          <a:noFill/>
          <a:ln w="9525">
            <a:noFill/>
          </a:ln>
        </p:spPr>
        <p:txBody>
          <a:bodyPr wrap="square">
            <a:spAutoFit/>
          </a:bodyPr>
          <a:lstStyle/>
          <a:p>
            <a:pPr eaLnBrk="1" hangingPunct="1"/>
            <a:r>
              <a:rPr lang="zh-CN" altLang="en-US" sz="3600" b="1">
                <a:solidFill>
                  <a:srgbClr val="990099"/>
                </a:solidFill>
                <a:latin typeface="方正粗黑宋简体" panose="02000000000000000000" charset="-122"/>
                <a:ea typeface="方正粗黑宋简体" panose="02000000000000000000" charset="-122"/>
              </a:rPr>
              <a:t>一词多义</a:t>
            </a:r>
            <a:endParaRPr lang="zh-CN" altLang="en-US" sz="3600" b="1">
              <a:solidFill>
                <a:srgbClr val="990099"/>
              </a:solidFill>
              <a:latin typeface="方正粗黑宋简体" panose="02000000000000000000" charset="-122"/>
              <a:ea typeface="方正粗黑宋简体" panose="02000000000000000000" charset="-122"/>
            </a:endParaRPr>
          </a:p>
        </p:txBody>
      </p:sp>
      <p:sp>
        <p:nvSpPr>
          <p:cNvPr id="55302" name="文本框 33794" title=""/>
          <p:cNvSpPr txBox="1"/>
          <p:nvPr>
            <p:custDataLst>
              <p:tags r:id="rId9"/>
            </p:custDataLst>
          </p:nvPr>
        </p:nvSpPr>
        <p:spPr>
          <a:xfrm>
            <a:off x="572453" y="1632585"/>
            <a:ext cx="723900" cy="583565"/>
          </a:xfrm>
          <a:prstGeom prst="rect">
            <a:avLst/>
          </a:prstGeom>
          <a:noFill/>
          <a:ln w="9525">
            <a:noFill/>
          </a:ln>
        </p:spPr>
        <p:txBody>
          <a:bodyPr>
            <a:spAutoFit/>
          </a:bodyPr>
          <a:lstStyle/>
          <a:p>
            <a:pPr eaLnBrk="1" hangingPunct="1"/>
            <a:r>
              <a:rPr lang="zh-CN" altLang="en-US" sz="3200" b="1">
                <a:solidFill>
                  <a:srgbClr val="0070C0"/>
                </a:solidFill>
                <a:latin typeface="方正粗黑宋简体" panose="02000000000000000000" charset="-122"/>
                <a:ea typeface="方正粗黑宋简体" panose="02000000000000000000" charset="-122"/>
              </a:rPr>
              <a:t>性</a:t>
            </a:r>
            <a:endParaRPr lang="zh-CN" altLang="en-US" sz="3200" b="1">
              <a:solidFill>
                <a:srgbClr val="0070C0"/>
              </a:solidFill>
              <a:latin typeface="方正粗黑宋简体" panose="02000000000000000000" charset="-122"/>
              <a:ea typeface="方正粗黑宋简体" panose="02000000000000000000" charset="-122"/>
            </a:endParaRPr>
          </a:p>
        </p:txBody>
      </p:sp>
      <p:sp>
        <p:nvSpPr>
          <p:cNvPr id="55303" name="文本框 33795" title=""/>
          <p:cNvSpPr txBox="1"/>
          <p:nvPr>
            <p:custDataLst>
              <p:tags r:id="rId10"/>
            </p:custDataLst>
          </p:nvPr>
        </p:nvSpPr>
        <p:spPr>
          <a:xfrm>
            <a:off x="1572895" y="937260"/>
            <a:ext cx="3115945" cy="521970"/>
          </a:xfrm>
          <a:prstGeom prst="rect">
            <a:avLst/>
          </a:prstGeom>
          <a:noFill/>
          <a:ln w="9525">
            <a:noFill/>
          </a:ln>
        </p:spPr>
        <p:txBody>
          <a:bodyPr wrap="square">
            <a:spAutoFit/>
          </a:bodyPr>
          <a:lstStyle/>
          <a:p>
            <a:pPr eaLnBrk="1" hangingPunct="1"/>
            <a:r>
              <a:rPr lang="zh-CN" altLang="en-US" sz="2800" b="1">
                <a:latin typeface="华文中宋" panose="02010600040101010101" charset="-122"/>
                <a:ea typeface="华文中宋" panose="02010600040101010101" charset="-122"/>
              </a:rPr>
              <a:t>顺木之天以致其性</a:t>
            </a:r>
            <a:endParaRPr lang="zh-CN" altLang="en-US" sz="2800" b="1">
              <a:latin typeface="华文中宋" panose="02010600040101010101" charset="-122"/>
              <a:ea typeface="华文中宋" panose="02010600040101010101" charset="-122"/>
            </a:endParaRPr>
          </a:p>
        </p:txBody>
      </p:sp>
      <p:sp>
        <p:nvSpPr>
          <p:cNvPr id="55304" name="文本框 33796" title=""/>
          <p:cNvSpPr txBox="1"/>
          <p:nvPr>
            <p:custDataLst>
              <p:tags r:id="rId11"/>
            </p:custDataLst>
          </p:nvPr>
        </p:nvSpPr>
        <p:spPr>
          <a:xfrm>
            <a:off x="1550670" y="1561465"/>
            <a:ext cx="3791585" cy="521970"/>
          </a:xfrm>
          <a:prstGeom prst="rect">
            <a:avLst/>
          </a:prstGeom>
          <a:noFill/>
          <a:ln w="9525">
            <a:noFill/>
          </a:ln>
        </p:spPr>
        <p:txBody>
          <a:bodyPr wrap="square">
            <a:spAutoFit/>
          </a:bodyPr>
          <a:lstStyle/>
          <a:p>
            <a:pPr eaLnBrk="1" hangingPunct="1">
              <a:spcBef>
                <a:spcPct val="50000"/>
              </a:spcBef>
            </a:pPr>
            <a:r>
              <a:rPr lang="zh-CN" altLang="en-US" sz="2800" b="1">
                <a:latin typeface="华文中宋" panose="02010600040101010101" charset="-122"/>
                <a:ea typeface="华文中宋" panose="02010600040101010101" charset="-122"/>
              </a:rPr>
              <a:t>凡植木之性，其本欲舒</a:t>
            </a:r>
            <a:endParaRPr lang="zh-CN" altLang="en-US" sz="2800" b="1">
              <a:latin typeface="华文中宋" panose="02010600040101010101" charset="-122"/>
              <a:ea typeface="华文中宋" panose="02010600040101010101" charset="-122"/>
            </a:endParaRPr>
          </a:p>
        </p:txBody>
      </p:sp>
      <p:sp>
        <p:nvSpPr>
          <p:cNvPr id="55305" name="文本框 33797" title=""/>
          <p:cNvSpPr txBox="1"/>
          <p:nvPr>
            <p:custDataLst>
              <p:tags r:id="rId12"/>
            </p:custDataLst>
          </p:nvPr>
        </p:nvSpPr>
        <p:spPr>
          <a:xfrm>
            <a:off x="1583690" y="2209165"/>
            <a:ext cx="4283075" cy="521970"/>
          </a:xfrm>
          <a:prstGeom prst="rect">
            <a:avLst/>
          </a:prstGeom>
          <a:noFill/>
          <a:ln w="9525">
            <a:noFill/>
          </a:ln>
        </p:spPr>
        <p:txBody>
          <a:bodyPr wrap="square">
            <a:spAutoFit/>
          </a:bodyPr>
          <a:lstStyle/>
          <a:p>
            <a:pPr eaLnBrk="1" hangingPunct="1"/>
            <a:r>
              <a:rPr lang="zh-CN" altLang="en-US" sz="2800" b="1">
                <a:latin typeface="华文中宋" panose="02010600040101010101" charset="-122"/>
                <a:ea typeface="华文中宋" panose="02010600040101010101" charset="-122"/>
              </a:rPr>
              <a:t>又何以蕃吾生而安吾性耶</a:t>
            </a:r>
            <a:endParaRPr lang="zh-CN" altLang="en-US" sz="2800" b="1">
              <a:latin typeface="华文中宋" panose="02010600040101010101" charset="-122"/>
              <a:ea typeface="华文中宋" panose="02010600040101010101" charset="-122"/>
            </a:endParaRPr>
          </a:p>
        </p:txBody>
      </p:sp>
      <p:sp>
        <p:nvSpPr>
          <p:cNvPr id="33799" name="文本框 33798" title=""/>
          <p:cNvSpPr txBox="1"/>
          <p:nvPr>
            <p:custDataLst>
              <p:tags r:id="rId13"/>
            </p:custDataLst>
          </p:nvPr>
        </p:nvSpPr>
        <p:spPr>
          <a:xfrm>
            <a:off x="1197928" y="3053398"/>
            <a:ext cx="309880" cy="953135"/>
          </a:xfrm>
          <a:prstGeom prst="rect">
            <a:avLst/>
          </a:prstGeom>
          <a:noFill/>
          <a:ln w="9525">
            <a:noFill/>
          </a:ln>
        </p:spPr>
        <p:txBody>
          <a:bodyPr wrap="none">
            <a:spAutoFit/>
          </a:bodyPr>
          <a:lstStyle/>
          <a:p>
            <a:pPr eaLnBrk="1" hangingPunct="1">
              <a:spcBef>
                <a:spcPct val="50000"/>
              </a:spcBef>
            </a:pPr>
            <a:endParaRPr lang="en-US" altLang="zh-CN" sz="2800" b="1">
              <a:solidFill>
                <a:srgbClr val="66FFFF"/>
              </a:solidFill>
              <a:latin typeface="华文中宋" panose="02010600040101010101" charset="-122"/>
              <a:ea typeface="华文中宋" panose="02010600040101010101" charset="-122"/>
            </a:endParaRPr>
          </a:p>
          <a:p>
            <a:pPr eaLnBrk="1" hangingPunct="1"/>
            <a:endParaRPr lang="en-US" altLang="zh-CN" sz="2800" b="1">
              <a:solidFill>
                <a:srgbClr val="66FFFF"/>
              </a:solidFill>
              <a:latin typeface="华文中宋" panose="02010600040101010101" charset="-122"/>
              <a:ea typeface="华文中宋" panose="02010600040101010101" charset="-122"/>
            </a:endParaRPr>
          </a:p>
        </p:txBody>
      </p:sp>
      <p:sp>
        <p:nvSpPr>
          <p:cNvPr id="55307" name="文本框 33799" title=""/>
          <p:cNvSpPr txBox="1"/>
          <p:nvPr>
            <p:custDataLst>
              <p:tags r:id="rId14"/>
            </p:custDataLst>
          </p:nvPr>
        </p:nvSpPr>
        <p:spPr>
          <a:xfrm>
            <a:off x="7652703" y="1462405"/>
            <a:ext cx="309880" cy="521970"/>
          </a:xfrm>
          <a:prstGeom prst="rect">
            <a:avLst/>
          </a:prstGeom>
          <a:noFill/>
          <a:ln w="9525">
            <a:noFill/>
          </a:ln>
        </p:spPr>
        <p:txBody>
          <a:bodyPr wrap="none">
            <a:spAutoFit/>
          </a:bodyPr>
          <a:lstStyle/>
          <a:p>
            <a:pPr eaLnBrk="1" hangingPunct="1"/>
            <a:endParaRPr lang="zh-CN" altLang="en-US" sz="2800">
              <a:latin typeface="华文中宋" panose="02010600040101010101" charset="-122"/>
              <a:ea typeface="华文中宋" panose="02010600040101010101" charset="-122"/>
            </a:endParaRPr>
          </a:p>
        </p:txBody>
      </p:sp>
      <p:sp>
        <p:nvSpPr>
          <p:cNvPr id="33801" name="文本框 33800" title=""/>
          <p:cNvSpPr txBox="1"/>
          <p:nvPr>
            <p:custDataLst>
              <p:tags r:id="rId15"/>
            </p:custDataLst>
          </p:nvPr>
        </p:nvSpPr>
        <p:spPr>
          <a:xfrm>
            <a:off x="4952365" y="899160"/>
            <a:ext cx="1268730" cy="521970"/>
          </a:xfrm>
          <a:prstGeom prst="rect">
            <a:avLst/>
          </a:prstGeom>
          <a:noFill/>
          <a:ln w="9525">
            <a:noFill/>
          </a:ln>
        </p:spPr>
        <p:txBody>
          <a:bodyPr wrap="square">
            <a:spAutoFit/>
          </a:bodyPr>
          <a:lstStyle/>
          <a:p>
            <a:pPr indent="0" algn="l" fontAlgn="auto">
              <a:spcBef>
                <a:spcPct val="50000"/>
              </a:spcBef>
            </a:pPr>
            <a:r>
              <a:rPr lang="zh-CN" altLang="en-US" sz="2800" b="1">
                <a:solidFill>
                  <a:srgbClr val="FF0000"/>
                </a:solidFill>
                <a:latin typeface="华文新魏" panose="02010800040101010101" charset="-122"/>
                <a:ea typeface="华文新魏" panose="02010800040101010101" charset="-122"/>
                <a:cs typeface="华文中宋" panose="02010600040101010101" charset="-122"/>
              </a:rPr>
              <a:t>本性</a:t>
            </a:r>
            <a:endParaRPr lang="zh-CN" altLang="en-US" sz="2800" b="1">
              <a:solidFill>
                <a:srgbClr val="FF0000"/>
              </a:solidFill>
              <a:latin typeface="华文新魏" panose="02010800040101010101" charset="-122"/>
              <a:ea typeface="华文新魏" panose="02010800040101010101" charset="-122"/>
              <a:cs typeface="华文中宋" panose="02010600040101010101" charset="-122"/>
            </a:endParaRPr>
          </a:p>
        </p:txBody>
      </p:sp>
      <p:sp>
        <p:nvSpPr>
          <p:cNvPr id="33802" name="文本框 33801" title=""/>
          <p:cNvSpPr txBox="1"/>
          <p:nvPr>
            <p:custDataLst>
              <p:tags r:id="rId16"/>
            </p:custDataLst>
          </p:nvPr>
        </p:nvSpPr>
        <p:spPr>
          <a:xfrm>
            <a:off x="5716905" y="1548765"/>
            <a:ext cx="2215515" cy="521970"/>
          </a:xfrm>
          <a:prstGeom prst="rect">
            <a:avLst/>
          </a:prstGeom>
          <a:noFill/>
          <a:ln w="9525">
            <a:noFill/>
          </a:ln>
        </p:spPr>
        <p:txBody>
          <a:bodyPr wrap="square">
            <a:spAutoFit/>
          </a:bodyPr>
          <a:lstStyle/>
          <a:p>
            <a:pPr indent="0" algn="l" fontAlgn="auto"/>
            <a:r>
              <a:rPr lang="zh-CN" altLang="en-US" sz="2800" b="1">
                <a:solidFill>
                  <a:srgbClr val="FF0000"/>
                </a:solidFill>
                <a:latin typeface="华文新魏" panose="02010800040101010101" charset="-122"/>
                <a:ea typeface="华文新魏" panose="02010800040101010101" charset="-122"/>
                <a:cs typeface="华文新魏" panose="02010800040101010101" charset="-122"/>
              </a:rPr>
              <a:t>方法  </a:t>
            </a:r>
            <a:endParaRPr lang="zh-CN" altLang="en-US" sz="2800" b="1">
              <a:solidFill>
                <a:srgbClr val="FF0000"/>
              </a:solidFill>
              <a:latin typeface="华文新魏" panose="02010800040101010101" charset="-122"/>
              <a:ea typeface="华文新魏" panose="02010800040101010101" charset="-122"/>
              <a:cs typeface="华文新魏" panose="02010800040101010101" charset="-122"/>
            </a:endParaRPr>
          </a:p>
        </p:txBody>
      </p:sp>
      <p:sp>
        <p:nvSpPr>
          <p:cNvPr id="33803" name="文本框 33802" title=""/>
          <p:cNvSpPr txBox="1"/>
          <p:nvPr>
            <p:custDataLst>
              <p:tags r:id="rId17"/>
            </p:custDataLst>
          </p:nvPr>
        </p:nvSpPr>
        <p:spPr>
          <a:xfrm>
            <a:off x="5783580" y="2177415"/>
            <a:ext cx="2033905" cy="521970"/>
          </a:xfrm>
          <a:prstGeom prst="rect">
            <a:avLst/>
          </a:prstGeom>
          <a:noFill/>
          <a:ln w="9525">
            <a:noFill/>
          </a:ln>
        </p:spPr>
        <p:txBody>
          <a:bodyPr wrap="square">
            <a:spAutoFit/>
          </a:bodyPr>
          <a:lstStyle/>
          <a:p>
            <a:pPr indent="0" algn="l" fontAlgn="auto">
              <a:spcBef>
                <a:spcPct val="50000"/>
              </a:spcBef>
            </a:pPr>
            <a:r>
              <a:rPr lang="zh-CN" altLang="en-US" sz="2800" b="1">
                <a:solidFill>
                  <a:srgbClr val="FF0000"/>
                </a:solidFill>
                <a:latin typeface="华文新魏" panose="02010800040101010101" charset="-122"/>
                <a:ea typeface="华文新魏" panose="02010800040101010101" charset="-122"/>
                <a:cs typeface="华文中宋" panose="02010600040101010101" charset="-122"/>
              </a:rPr>
              <a:t>身家性命</a:t>
            </a:r>
            <a:endParaRPr lang="zh-CN" altLang="en-US" sz="2800" b="1">
              <a:solidFill>
                <a:srgbClr val="FF0000"/>
              </a:solidFill>
              <a:latin typeface="华文新魏" panose="02010800040101010101" charset="-122"/>
              <a:ea typeface="华文新魏" panose="02010800040101010101" charset="-122"/>
              <a:cs typeface="华文中宋" panose="02010600040101010101" charset="-122"/>
            </a:endParaRPr>
          </a:p>
        </p:txBody>
      </p:sp>
      <p:sp>
        <p:nvSpPr>
          <p:cNvPr id="33804" name="文本框 33803" title=""/>
          <p:cNvSpPr txBox="1"/>
          <p:nvPr>
            <p:custDataLst>
              <p:tags r:id="rId18"/>
            </p:custDataLst>
          </p:nvPr>
        </p:nvSpPr>
        <p:spPr>
          <a:xfrm>
            <a:off x="7138035" y="3195955"/>
            <a:ext cx="1638935" cy="521970"/>
          </a:xfrm>
          <a:prstGeom prst="rect">
            <a:avLst/>
          </a:prstGeom>
          <a:noFill/>
          <a:ln w="9525">
            <a:noFill/>
          </a:ln>
        </p:spPr>
        <p:txBody>
          <a:bodyPr wrap="square">
            <a:spAutoFit/>
          </a:bodyPr>
          <a:lstStyle/>
          <a:p>
            <a:pPr eaLnBrk="1" hangingPunct="1"/>
            <a:endParaRPr lang="zh-CN" altLang="en-US" sz="2800" b="1">
              <a:solidFill>
                <a:schemeClr val="bg1"/>
              </a:solidFill>
              <a:latin typeface="华文中宋" panose="02010600040101010101" charset="-122"/>
              <a:ea typeface="华文中宋" panose="02010600040101010101" charset="-122"/>
            </a:endParaRPr>
          </a:p>
        </p:txBody>
      </p:sp>
      <p:sp>
        <p:nvSpPr>
          <p:cNvPr id="55312" name="左大括号 33804" title=""/>
          <p:cNvSpPr/>
          <p:nvPr>
            <p:custDataLst>
              <p:tags r:id="rId19"/>
            </p:custDataLst>
          </p:nvPr>
        </p:nvSpPr>
        <p:spPr>
          <a:xfrm>
            <a:off x="1391603" y="1081723"/>
            <a:ext cx="192087" cy="1512887"/>
          </a:xfrm>
          <a:prstGeom prst="leftBrace">
            <a:avLst>
              <a:gd name="adj1" fmla="val 65305"/>
              <a:gd name="adj2" fmla="val 50000"/>
            </a:avLst>
          </a:prstGeom>
          <a:noFill/>
          <a:ln w="50800" cap="flat" cmpd="sng">
            <a:solidFill>
              <a:schemeClr val="tx1"/>
            </a:solidFill>
            <a:prstDash val="solid"/>
            <a:headEnd type="none" w="med" len="med"/>
            <a:tailEnd type="none" w="med" len="med"/>
          </a:ln>
        </p:spPr>
        <p:txBody>
          <a:bodyPr/>
          <a:lstStyle/>
          <a:p>
            <a:pPr eaLnBrk="1" hangingPunct="1"/>
            <a:endParaRPr lang="zh-CN" altLang="en-US" sz="2800">
              <a:latin typeface="华文中宋" panose="02010600040101010101" charset="-122"/>
              <a:ea typeface="华文中宋" panose="02010600040101010101" charset="-122"/>
            </a:endParaRPr>
          </a:p>
        </p:txBody>
      </p:sp>
      <p:sp>
        <p:nvSpPr>
          <p:cNvPr id="55313" name="文本框 33805" title=""/>
          <p:cNvSpPr txBox="1"/>
          <p:nvPr>
            <p:custDataLst>
              <p:tags r:id="rId20"/>
            </p:custDataLst>
          </p:nvPr>
        </p:nvSpPr>
        <p:spPr>
          <a:xfrm>
            <a:off x="1582420" y="2882265"/>
            <a:ext cx="2258695" cy="521970"/>
          </a:xfrm>
          <a:prstGeom prst="rect">
            <a:avLst/>
          </a:prstGeom>
          <a:noFill/>
          <a:ln w="9525">
            <a:noFill/>
          </a:ln>
        </p:spPr>
        <p:txBody>
          <a:bodyPr wrap="square">
            <a:spAutoFit/>
          </a:bodyPr>
          <a:lstStyle/>
          <a:p>
            <a:pPr eaLnBrk="1" hangingPunct="1">
              <a:spcBef>
                <a:spcPct val="50000"/>
              </a:spcBef>
            </a:pPr>
            <a:r>
              <a:rPr lang="zh-CN" altLang="en-US" sz="2800" b="1">
                <a:latin typeface="华文中宋" panose="02010600040101010101" charset="-122"/>
                <a:ea typeface="华文中宋" panose="02010600040101010101" charset="-122"/>
              </a:rPr>
              <a:t>其莳也若子</a:t>
            </a:r>
            <a:endParaRPr lang="zh-CN" altLang="en-US" sz="2800" b="1">
              <a:latin typeface="华文中宋" panose="02010600040101010101" charset="-122"/>
              <a:ea typeface="华文中宋" panose="02010600040101010101" charset="-122"/>
            </a:endParaRPr>
          </a:p>
        </p:txBody>
      </p:sp>
      <p:sp>
        <p:nvSpPr>
          <p:cNvPr id="55314" name="文本框 33806" title=""/>
          <p:cNvSpPr txBox="1"/>
          <p:nvPr>
            <p:custDataLst>
              <p:tags r:id="rId21"/>
            </p:custDataLst>
          </p:nvPr>
        </p:nvSpPr>
        <p:spPr>
          <a:xfrm>
            <a:off x="1528445" y="3505835"/>
            <a:ext cx="2870200" cy="521970"/>
          </a:xfrm>
          <a:prstGeom prst="rect">
            <a:avLst/>
          </a:prstGeom>
          <a:noFill/>
          <a:ln w="9525">
            <a:noFill/>
          </a:ln>
        </p:spPr>
        <p:txBody>
          <a:bodyPr wrap="square">
            <a:spAutoFit/>
          </a:bodyPr>
          <a:lstStyle/>
          <a:p>
            <a:pPr eaLnBrk="1" hangingPunct="1"/>
            <a:r>
              <a:rPr lang="zh-CN" altLang="en-US" sz="2800" b="1">
                <a:latin typeface="华文中宋" panose="02010600040101010101" charset="-122"/>
                <a:ea typeface="华文中宋" panose="02010600040101010101" charset="-122"/>
              </a:rPr>
              <a:t>若不过焉则不及</a:t>
            </a:r>
            <a:endParaRPr lang="zh-CN" altLang="en-US" sz="2800" b="1">
              <a:latin typeface="华文中宋" panose="02010600040101010101" charset="-122"/>
              <a:ea typeface="华文中宋" panose="02010600040101010101" charset="-122"/>
            </a:endParaRPr>
          </a:p>
        </p:txBody>
      </p:sp>
      <p:sp>
        <p:nvSpPr>
          <p:cNvPr id="55315" name="文本框 33807" title=""/>
          <p:cNvSpPr txBox="1"/>
          <p:nvPr>
            <p:custDataLst>
              <p:tags r:id="rId22"/>
            </p:custDataLst>
          </p:nvPr>
        </p:nvSpPr>
        <p:spPr>
          <a:xfrm>
            <a:off x="1499870" y="4105910"/>
            <a:ext cx="2340610" cy="521970"/>
          </a:xfrm>
          <a:prstGeom prst="rect">
            <a:avLst/>
          </a:prstGeom>
          <a:noFill/>
          <a:ln w="9525">
            <a:noFill/>
          </a:ln>
        </p:spPr>
        <p:txBody>
          <a:bodyPr wrap="square">
            <a:spAutoFit/>
          </a:bodyPr>
          <a:lstStyle/>
          <a:p>
            <a:pPr eaLnBrk="1" hangingPunct="1"/>
            <a:r>
              <a:rPr lang="zh-CN" altLang="en-US" sz="2800" b="1">
                <a:latin typeface="华文中宋" panose="02010600040101010101" charset="-122"/>
                <a:ea typeface="华文中宋" panose="02010600040101010101" charset="-122"/>
              </a:rPr>
              <a:t>不故不我若</a:t>
            </a:r>
            <a:endParaRPr lang="zh-CN" altLang="en-US" sz="2800" b="1">
              <a:latin typeface="华文中宋" panose="02010600040101010101" charset="-122"/>
              <a:ea typeface="华文中宋" panose="02010600040101010101" charset="-122"/>
            </a:endParaRPr>
          </a:p>
        </p:txBody>
      </p:sp>
      <p:sp>
        <p:nvSpPr>
          <p:cNvPr id="33809" name="文本框 33808" title=""/>
          <p:cNvSpPr txBox="1"/>
          <p:nvPr>
            <p:custDataLst>
              <p:tags r:id="rId23"/>
            </p:custDataLst>
          </p:nvPr>
        </p:nvSpPr>
        <p:spPr>
          <a:xfrm>
            <a:off x="3726815" y="2851785"/>
            <a:ext cx="1074420" cy="521970"/>
          </a:xfrm>
          <a:prstGeom prst="rect">
            <a:avLst/>
          </a:prstGeom>
          <a:noFill/>
          <a:ln w="9525">
            <a:noFill/>
          </a:ln>
        </p:spPr>
        <p:txBody>
          <a:bodyPr wrap="square">
            <a:spAutoFit/>
          </a:bodyPr>
          <a:lstStyle/>
          <a:p>
            <a:pPr indent="0" algn="l" fontAlgn="auto"/>
            <a:r>
              <a:rPr lang="zh-CN" altLang="en-US" sz="2800" b="1">
                <a:solidFill>
                  <a:srgbClr val="FF0000"/>
                </a:solidFill>
                <a:latin typeface="华文新魏" panose="02010800040101010101" charset="-122"/>
                <a:ea typeface="华文新魏" panose="02010800040101010101" charset="-122"/>
                <a:cs typeface="华文中宋" panose="02010600040101010101" charset="-122"/>
              </a:rPr>
              <a:t>像</a:t>
            </a:r>
            <a:endParaRPr lang="zh-CN" altLang="en-US" sz="2800" b="1">
              <a:solidFill>
                <a:srgbClr val="FF0000"/>
              </a:solidFill>
              <a:latin typeface="华文新魏" panose="02010800040101010101" charset="-122"/>
              <a:ea typeface="华文新魏" panose="02010800040101010101" charset="-122"/>
              <a:cs typeface="华文中宋" panose="02010600040101010101" charset="-122"/>
            </a:endParaRPr>
          </a:p>
        </p:txBody>
      </p:sp>
      <p:sp>
        <p:nvSpPr>
          <p:cNvPr id="33810" name="文本框 33809" title=""/>
          <p:cNvSpPr txBox="1"/>
          <p:nvPr>
            <p:custDataLst>
              <p:tags r:id="rId24"/>
            </p:custDataLst>
          </p:nvPr>
        </p:nvSpPr>
        <p:spPr>
          <a:xfrm>
            <a:off x="4307205" y="3503295"/>
            <a:ext cx="1169670" cy="521970"/>
          </a:xfrm>
          <a:prstGeom prst="rect">
            <a:avLst/>
          </a:prstGeom>
          <a:noFill/>
          <a:ln w="9525">
            <a:noFill/>
          </a:ln>
        </p:spPr>
        <p:txBody>
          <a:bodyPr wrap="square">
            <a:spAutoFit/>
          </a:bodyPr>
          <a:lstStyle/>
          <a:p>
            <a:pPr indent="0" algn="l" fontAlgn="auto">
              <a:spcBef>
                <a:spcPct val="50000"/>
              </a:spcBef>
            </a:pPr>
            <a:r>
              <a:rPr lang="zh-CN" altLang="en-US" sz="2800" b="1">
                <a:solidFill>
                  <a:srgbClr val="FF0000"/>
                </a:solidFill>
                <a:latin typeface="华文新魏" panose="02010800040101010101" charset="-122"/>
                <a:ea typeface="华文新魏" panose="02010800040101010101" charset="-122"/>
                <a:cs typeface="华文中宋" panose="02010600040101010101" charset="-122"/>
              </a:rPr>
              <a:t>如果</a:t>
            </a:r>
            <a:endParaRPr lang="zh-CN" altLang="en-US" sz="2800" b="1">
              <a:solidFill>
                <a:srgbClr val="FF0000"/>
              </a:solidFill>
              <a:latin typeface="华文新魏" panose="02010800040101010101" charset="-122"/>
              <a:ea typeface="华文新魏" panose="02010800040101010101" charset="-122"/>
              <a:cs typeface="华文中宋" panose="02010600040101010101" charset="-122"/>
            </a:endParaRPr>
          </a:p>
        </p:txBody>
      </p:sp>
      <p:sp>
        <p:nvSpPr>
          <p:cNvPr id="33811" name="文本框 33810" title=""/>
          <p:cNvSpPr txBox="1"/>
          <p:nvPr>
            <p:custDataLst>
              <p:tags r:id="rId25"/>
            </p:custDataLst>
          </p:nvPr>
        </p:nvSpPr>
        <p:spPr>
          <a:xfrm>
            <a:off x="3745230" y="4085590"/>
            <a:ext cx="2038350" cy="521970"/>
          </a:xfrm>
          <a:prstGeom prst="rect">
            <a:avLst/>
          </a:prstGeom>
          <a:noFill/>
          <a:ln w="9525">
            <a:noFill/>
          </a:ln>
        </p:spPr>
        <p:txBody>
          <a:bodyPr wrap="square">
            <a:spAutoFit/>
          </a:bodyPr>
          <a:lstStyle/>
          <a:p>
            <a:pPr indent="0" algn="l" fontAlgn="auto">
              <a:spcBef>
                <a:spcPct val="50000"/>
              </a:spcBef>
            </a:pPr>
            <a:r>
              <a:rPr lang="zh-CN" altLang="en-US" sz="2800" b="1">
                <a:solidFill>
                  <a:srgbClr val="FF0000"/>
                </a:solidFill>
                <a:latin typeface="华文新魏" panose="02010800040101010101" charset="-122"/>
                <a:ea typeface="华文新魏" panose="02010800040101010101" charset="-122"/>
              </a:rPr>
              <a:t>如，比得上</a:t>
            </a:r>
            <a:endParaRPr lang="zh-CN" altLang="en-US" sz="2800" b="1">
              <a:solidFill>
                <a:srgbClr val="FF0000"/>
              </a:solidFill>
              <a:latin typeface="华文新魏" panose="02010800040101010101" charset="-122"/>
              <a:ea typeface="华文新魏" panose="02010800040101010101" charset="-122"/>
            </a:endParaRPr>
          </a:p>
        </p:txBody>
      </p:sp>
      <p:sp>
        <p:nvSpPr>
          <p:cNvPr id="33812" name="文本框 33811" title=""/>
          <p:cNvSpPr txBox="1"/>
          <p:nvPr>
            <p:custDataLst>
              <p:tags r:id="rId26"/>
            </p:custDataLst>
          </p:nvPr>
        </p:nvSpPr>
        <p:spPr>
          <a:xfrm>
            <a:off x="7710805" y="5408930"/>
            <a:ext cx="309880" cy="953135"/>
          </a:xfrm>
          <a:prstGeom prst="rect">
            <a:avLst/>
          </a:prstGeom>
          <a:noFill/>
          <a:ln w="9525">
            <a:noFill/>
          </a:ln>
        </p:spPr>
        <p:txBody>
          <a:bodyPr wrap="none">
            <a:spAutoFit/>
          </a:bodyPr>
          <a:lstStyle/>
          <a:p>
            <a:pPr eaLnBrk="1" hangingPunct="1">
              <a:spcBef>
                <a:spcPct val="50000"/>
              </a:spcBef>
            </a:pPr>
            <a:endParaRPr lang="en-US" altLang="zh-CN" sz="2800" b="1">
              <a:solidFill>
                <a:schemeClr val="bg1"/>
              </a:solidFill>
              <a:latin typeface="华文中宋" panose="02010600040101010101" charset="-122"/>
              <a:ea typeface="华文中宋" panose="02010600040101010101" charset="-122"/>
            </a:endParaRPr>
          </a:p>
          <a:p>
            <a:pPr eaLnBrk="1" hangingPunct="1"/>
            <a:endParaRPr lang="en-US" altLang="zh-CN" sz="2800" b="1">
              <a:solidFill>
                <a:schemeClr val="bg1"/>
              </a:solidFill>
              <a:latin typeface="华文中宋" panose="02010600040101010101" charset="-122"/>
              <a:ea typeface="华文中宋" panose="02010600040101010101" charset="-122"/>
            </a:endParaRPr>
          </a:p>
        </p:txBody>
      </p:sp>
      <p:sp>
        <p:nvSpPr>
          <p:cNvPr id="55320" name="文本框 33812" title=""/>
          <p:cNvSpPr txBox="1"/>
          <p:nvPr>
            <p:custDataLst>
              <p:tags r:id="rId27"/>
            </p:custDataLst>
          </p:nvPr>
        </p:nvSpPr>
        <p:spPr>
          <a:xfrm>
            <a:off x="528003" y="3443923"/>
            <a:ext cx="598487" cy="583565"/>
          </a:xfrm>
          <a:prstGeom prst="rect">
            <a:avLst/>
          </a:prstGeom>
          <a:noFill/>
          <a:ln w="9525">
            <a:noFill/>
          </a:ln>
        </p:spPr>
        <p:txBody>
          <a:bodyPr>
            <a:spAutoFit/>
          </a:bodyPr>
          <a:lstStyle/>
          <a:p>
            <a:pPr eaLnBrk="1" hangingPunct="1"/>
            <a:r>
              <a:rPr lang="zh-CN" altLang="en-US" sz="3200" b="1">
                <a:solidFill>
                  <a:srgbClr val="0070C0"/>
                </a:solidFill>
                <a:latin typeface="方正粗黑宋简体" panose="02000000000000000000" charset="-122"/>
                <a:ea typeface="方正粗黑宋简体" panose="02000000000000000000" charset="-122"/>
              </a:rPr>
              <a:t>若</a:t>
            </a:r>
            <a:endParaRPr lang="zh-CN" altLang="en-US" sz="3200" b="1">
              <a:solidFill>
                <a:srgbClr val="0070C0"/>
              </a:solidFill>
              <a:latin typeface="方正粗黑宋简体" panose="02000000000000000000" charset="-122"/>
              <a:ea typeface="方正粗黑宋简体" panose="02000000000000000000" charset="-122"/>
            </a:endParaRPr>
          </a:p>
        </p:txBody>
      </p:sp>
      <p:sp>
        <p:nvSpPr>
          <p:cNvPr id="55321" name="左大括号 33813" title=""/>
          <p:cNvSpPr/>
          <p:nvPr>
            <p:custDataLst>
              <p:tags r:id="rId28"/>
            </p:custDataLst>
          </p:nvPr>
        </p:nvSpPr>
        <p:spPr>
          <a:xfrm>
            <a:off x="1391603" y="3026410"/>
            <a:ext cx="192087" cy="1439863"/>
          </a:xfrm>
          <a:prstGeom prst="leftBrace">
            <a:avLst>
              <a:gd name="adj1" fmla="val 62153"/>
              <a:gd name="adj2" fmla="val 50000"/>
            </a:avLst>
          </a:prstGeom>
          <a:noFill/>
          <a:ln w="50800" cap="flat" cmpd="sng">
            <a:solidFill>
              <a:schemeClr val="tx1"/>
            </a:solidFill>
            <a:prstDash val="solid"/>
            <a:headEnd type="none" w="med" len="med"/>
            <a:tailEnd type="none" w="med" len="med"/>
          </a:ln>
        </p:spPr>
        <p:txBody>
          <a:bodyPr/>
          <a:lstStyle/>
          <a:p>
            <a:pPr eaLnBrk="1" hangingPunct="1"/>
            <a:endParaRPr lang="zh-CN" altLang="en-US" sz="2800">
              <a:latin typeface="华文中宋" panose="02010600040101010101" charset="-122"/>
              <a:ea typeface="华文中宋" panose="02010600040101010101" charset="-122"/>
            </a:endParaRPr>
          </a:p>
        </p:txBody>
      </p:sp>
      <p:sp>
        <p:nvSpPr>
          <p:cNvPr id="55322" name="文本框 33814" title=""/>
          <p:cNvSpPr txBox="1"/>
          <p:nvPr>
            <p:custDataLst>
              <p:tags r:id="rId29"/>
            </p:custDataLst>
          </p:nvPr>
        </p:nvSpPr>
        <p:spPr>
          <a:xfrm>
            <a:off x="1550353" y="4826635"/>
            <a:ext cx="3103562" cy="521970"/>
          </a:xfrm>
          <a:prstGeom prst="rect">
            <a:avLst/>
          </a:prstGeom>
          <a:noFill/>
          <a:ln w="9525">
            <a:noFill/>
          </a:ln>
        </p:spPr>
        <p:txBody>
          <a:bodyPr>
            <a:spAutoFit/>
          </a:bodyPr>
          <a:lstStyle/>
          <a:p>
            <a:pPr eaLnBrk="1" hangingPunct="1">
              <a:spcBef>
                <a:spcPct val="50000"/>
              </a:spcBef>
            </a:pPr>
            <a:r>
              <a:rPr lang="zh-CN" altLang="en-US" sz="2800" b="1">
                <a:latin typeface="华文中宋" panose="02010600040101010101" charset="-122"/>
                <a:ea typeface="华文中宋" panose="02010600040101010101" charset="-122"/>
              </a:rPr>
              <a:t>病偻</a:t>
            </a:r>
            <a:endParaRPr lang="zh-CN" altLang="en-US" sz="2800" b="1">
              <a:latin typeface="华文中宋" panose="02010600040101010101" charset="-122"/>
              <a:ea typeface="华文中宋" panose="02010600040101010101" charset="-122"/>
            </a:endParaRPr>
          </a:p>
        </p:txBody>
      </p:sp>
      <p:sp>
        <p:nvSpPr>
          <p:cNvPr id="55323" name="文本框 33815" title=""/>
          <p:cNvSpPr txBox="1"/>
          <p:nvPr>
            <p:custDataLst>
              <p:tags r:id="rId30"/>
            </p:custDataLst>
          </p:nvPr>
        </p:nvSpPr>
        <p:spPr>
          <a:xfrm>
            <a:off x="1550670" y="5568950"/>
            <a:ext cx="1929765" cy="521970"/>
          </a:xfrm>
          <a:prstGeom prst="rect">
            <a:avLst/>
          </a:prstGeom>
          <a:noFill/>
          <a:ln w="9525">
            <a:noFill/>
          </a:ln>
        </p:spPr>
        <p:txBody>
          <a:bodyPr wrap="square">
            <a:spAutoFit/>
          </a:bodyPr>
          <a:lstStyle/>
          <a:p>
            <a:pPr eaLnBrk="1" hangingPunct="1"/>
            <a:r>
              <a:rPr lang="zh-CN" altLang="en-US" sz="2800" b="1">
                <a:latin typeface="华文中宋" panose="02010600040101010101" charset="-122"/>
                <a:ea typeface="华文中宋" panose="02010600040101010101" charset="-122"/>
              </a:rPr>
              <a:t>故病且怠</a:t>
            </a:r>
            <a:endParaRPr lang="zh-CN" altLang="en-US" sz="2800" b="1">
              <a:latin typeface="华文中宋" panose="02010600040101010101" charset="-122"/>
              <a:ea typeface="华文中宋" panose="02010600040101010101" charset="-122"/>
            </a:endParaRPr>
          </a:p>
        </p:txBody>
      </p:sp>
      <p:sp>
        <p:nvSpPr>
          <p:cNvPr id="55325" name="左大括号 33817" title=""/>
          <p:cNvSpPr/>
          <p:nvPr>
            <p:custDataLst>
              <p:tags r:id="rId31"/>
            </p:custDataLst>
          </p:nvPr>
        </p:nvSpPr>
        <p:spPr>
          <a:xfrm>
            <a:off x="1393190" y="4971415"/>
            <a:ext cx="190500" cy="977265"/>
          </a:xfrm>
          <a:prstGeom prst="leftBrace">
            <a:avLst>
              <a:gd name="adj1" fmla="val 62740"/>
              <a:gd name="adj2" fmla="val 50000"/>
            </a:avLst>
          </a:prstGeom>
          <a:noFill/>
          <a:ln w="50800" cap="flat" cmpd="sng">
            <a:solidFill>
              <a:schemeClr val="tx1"/>
            </a:solidFill>
            <a:prstDash val="solid"/>
            <a:headEnd type="none" w="med" len="med"/>
            <a:tailEnd type="none" w="med" len="med"/>
          </a:ln>
        </p:spPr>
        <p:txBody>
          <a:bodyPr/>
          <a:lstStyle/>
          <a:p>
            <a:pPr eaLnBrk="1" hangingPunct="1"/>
            <a:endParaRPr lang="zh-CN" altLang="en-US" sz="2800">
              <a:latin typeface="华文中宋" panose="02010600040101010101" charset="-122"/>
              <a:ea typeface="华文中宋" panose="02010600040101010101" charset="-122"/>
            </a:endParaRPr>
          </a:p>
        </p:txBody>
      </p:sp>
      <p:sp>
        <p:nvSpPr>
          <p:cNvPr id="33819" name="文本框 33818" title=""/>
          <p:cNvSpPr txBox="1"/>
          <p:nvPr>
            <p:custDataLst>
              <p:tags r:id="rId32"/>
            </p:custDataLst>
          </p:nvPr>
        </p:nvSpPr>
        <p:spPr>
          <a:xfrm>
            <a:off x="2605405" y="4827270"/>
            <a:ext cx="3496945" cy="521970"/>
          </a:xfrm>
          <a:prstGeom prst="rect">
            <a:avLst/>
          </a:prstGeom>
          <a:noFill/>
          <a:ln w="9525">
            <a:noFill/>
          </a:ln>
        </p:spPr>
        <p:txBody>
          <a:bodyPr wrap="square">
            <a:spAutoFit/>
          </a:bodyPr>
          <a:lstStyle/>
          <a:p>
            <a:pPr indent="0" algn="l" fontAlgn="auto">
              <a:spcBef>
                <a:spcPct val="50000"/>
              </a:spcBef>
            </a:pPr>
            <a:r>
              <a:rPr lang="zh-CN" altLang="en-US" sz="2800" b="1">
                <a:solidFill>
                  <a:srgbClr val="FF0000"/>
                </a:solidFill>
                <a:latin typeface="华文新魏" panose="02010800040101010101" charset="-122"/>
                <a:ea typeface="华文新魏" panose="02010800040101010101" charset="-122"/>
              </a:rPr>
              <a:t>患病，患上……病</a:t>
            </a:r>
            <a:endParaRPr lang="zh-CN" altLang="en-US" sz="2800" b="1">
              <a:solidFill>
                <a:srgbClr val="FF0000"/>
              </a:solidFill>
              <a:latin typeface="华文新魏" panose="02010800040101010101" charset="-122"/>
              <a:ea typeface="华文新魏" panose="02010800040101010101" charset="-122"/>
            </a:endParaRPr>
          </a:p>
        </p:txBody>
      </p:sp>
      <p:sp>
        <p:nvSpPr>
          <p:cNvPr id="33820" name="文本框 33819" title=""/>
          <p:cNvSpPr txBox="1"/>
          <p:nvPr>
            <p:custDataLst>
              <p:tags r:id="rId33"/>
            </p:custDataLst>
          </p:nvPr>
        </p:nvSpPr>
        <p:spPr>
          <a:xfrm>
            <a:off x="3329940" y="5597525"/>
            <a:ext cx="1040765" cy="521970"/>
          </a:xfrm>
          <a:prstGeom prst="rect">
            <a:avLst/>
          </a:prstGeom>
          <a:noFill/>
          <a:ln w="9525">
            <a:noFill/>
          </a:ln>
        </p:spPr>
        <p:txBody>
          <a:bodyPr wrap="square">
            <a:spAutoFit/>
          </a:bodyPr>
          <a:lstStyle/>
          <a:p>
            <a:pPr indent="0" algn="l" fontAlgn="auto">
              <a:spcBef>
                <a:spcPct val="50000"/>
              </a:spcBef>
            </a:pPr>
            <a:r>
              <a:rPr lang="zh-CN" altLang="en-US" sz="2800" b="1">
                <a:solidFill>
                  <a:srgbClr val="FF0000"/>
                </a:solidFill>
                <a:latin typeface="华文新魏" panose="02010800040101010101" charset="-122"/>
                <a:ea typeface="华文新魏" panose="02010800040101010101" charset="-122"/>
              </a:rPr>
              <a:t>贫困</a:t>
            </a:r>
            <a:endParaRPr lang="zh-CN" altLang="en-US" sz="2800" b="1">
              <a:solidFill>
                <a:srgbClr val="FF0000"/>
              </a:solidFill>
              <a:latin typeface="华文新魏" panose="02010800040101010101" charset="-122"/>
              <a:ea typeface="华文新魏" panose="02010800040101010101" charset="-122"/>
            </a:endParaRPr>
          </a:p>
        </p:txBody>
      </p:sp>
      <p:sp>
        <p:nvSpPr>
          <p:cNvPr id="55329" name="文本框 33821" title=""/>
          <p:cNvSpPr txBox="1"/>
          <p:nvPr>
            <p:custDataLst>
              <p:tags r:id="rId34"/>
            </p:custDataLst>
          </p:nvPr>
        </p:nvSpPr>
        <p:spPr>
          <a:xfrm>
            <a:off x="669608" y="5167948"/>
            <a:ext cx="528637" cy="583565"/>
          </a:xfrm>
          <a:prstGeom prst="rect">
            <a:avLst/>
          </a:prstGeom>
          <a:noFill/>
          <a:ln w="9525">
            <a:noFill/>
          </a:ln>
        </p:spPr>
        <p:txBody>
          <a:bodyPr>
            <a:spAutoFit/>
          </a:bodyPr>
          <a:lstStyle/>
          <a:p>
            <a:pPr eaLnBrk="1" hangingPunct="1"/>
            <a:r>
              <a:rPr lang="zh-CN" altLang="en-US" sz="3200" b="1">
                <a:solidFill>
                  <a:srgbClr val="0070C0"/>
                </a:solidFill>
                <a:latin typeface="方正粗黑宋简体" panose="02000000000000000000" charset="-122"/>
                <a:ea typeface="方正粗黑宋简体" panose="02000000000000000000" charset="-122"/>
              </a:rPr>
              <a:t>病</a:t>
            </a:r>
            <a:endParaRPr lang="zh-CN" altLang="en-US" sz="3200" b="1">
              <a:solidFill>
                <a:srgbClr val="0070C0"/>
              </a:solidFill>
              <a:latin typeface="方正粗黑宋简体" panose="02000000000000000000" charset="-122"/>
              <a:ea typeface="方正粗黑宋简体" panose="02000000000000000000" charset="-122"/>
            </a:endParaRPr>
          </a:p>
        </p:txBody>
      </p:sp>
      <p:sp>
        <p:nvSpPr>
          <p:cNvPr id="4" name="文本框 33814" title=""/>
          <p:cNvSpPr txBox="1"/>
          <p:nvPr>
            <p:custDataLst>
              <p:tags r:id="rId35"/>
            </p:custDataLst>
          </p:nvPr>
        </p:nvSpPr>
        <p:spPr>
          <a:xfrm>
            <a:off x="7240270" y="3122930"/>
            <a:ext cx="2638425" cy="521970"/>
          </a:xfrm>
          <a:prstGeom prst="rect">
            <a:avLst/>
          </a:prstGeom>
          <a:noFill/>
          <a:ln w="9525">
            <a:noFill/>
          </a:ln>
        </p:spPr>
        <p:txBody>
          <a:bodyPr wrap="square">
            <a:spAutoFit/>
          </a:bodyPr>
          <a:lstStyle/>
          <a:p>
            <a:pPr eaLnBrk="1" hangingPunct="1">
              <a:spcBef>
                <a:spcPct val="50000"/>
              </a:spcBef>
            </a:pPr>
            <a:r>
              <a:rPr lang="zh-CN" altLang="en-US" sz="2800" b="1">
                <a:latin typeface="华文中宋" panose="02010600040101010101" charset="-122"/>
                <a:ea typeface="华文中宋" panose="02010600040101010101" charset="-122"/>
              </a:rPr>
              <a:t>击木而召之</a:t>
            </a:r>
            <a:endParaRPr lang="zh-CN" altLang="en-US" sz="2800" b="1">
              <a:latin typeface="华文中宋" panose="02010600040101010101" charset="-122"/>
              <a:ea typeface="华文中宋" panose="02010600040101010101" charset="-122"/>
            </a:endParaRPr>
          </a:p>
        </p:txBody>
      </p:sp>
      <p:sp>
        <p:nvSpPr>
          <p:cNvPr id="5" name="文本框 33815" title=""/>
          <p:cNvSpPr txBox="1"/>
          <p:nvPr>
            <p:custDataLst>
              <p:tags r:id="rId36"/>
            </p:custDataLst>
          </p:nvPr>
        </p:nvSpPr>
        <p:spPr>
          <a:xfrm>
            <a:off x="7240270" y="3865245"/>
            <a:ext cx="3296920" cy="521970"/>
          </a:xfrm>
          <a:prstGeom prst="rect">
            <a:avLst/>
          </a:prstGeom>
          <a:noFill/>
          <a:ln w="9525">
            <a:noFill/>
          </a:ln>
        </p:spPr>
        <p:txBody>
          <a:bodyPr wrap="square">
            <a:spAutoFit/>
          </a:bodyPr>
          <a:lstStyle/>
          <a:p>
            <a:pPr eaLnBrk="1" hangingPunct="1"/>
            <a:r>
              <a:rPr lang="zh-CN" altLang="en-US" sz="2800" b="1">
                <a:latin typeface="华文中宋" panose="02010600040101010101" charset="-122"/>
                <a:ea typeface="华文中宋" panose="02010600040101010101" charset="-122"/>
              </a:rPr>
              <a:t>而木之性日以离矣</a:t>
            </a:r>
            <a:endParaRPr lang="zh-CN" altLang="en-US" sz="2800" b="1">
              <a:latin typeface="华文中宋" panose="02010600040101010101" charset="-122"/>
              <a:ea typeface="华文中宋" panose="02010600040101010101" charset="-122"/>
            </a:endParaRPr>
          </a:p>
        </p:txBody>
      </p:sp>
      <p:sp>
        <p:nvSpPr>
          <p:cNvPr id="6" name="左大括号 33817" title=""/>
          <p:cNvSpPr/>
          <p:nvPr>
            <p:custDataLst>
              <p:tags r:id="rId37"/>
            </p:custDataLst>
          </p:nvPr>
        </p:nvSpPr>
        <p:spPr>
          <a:xfrm>
            <a:off x="7082790" y="3267710"/>
            <a:ext cx="187325" cy="977265"/>
          </a:xfrm>
          <a:prstGeom prst="leftBrace">
            <a:avLst>
              <a:gd name="adj1" fmla="val 62740"/>
              <a:gd name="adj2" fmla="val 50000"/>
            </a:avLst>
          </a:prstGeom>
          <a:noFill/>
          <a:ln w="50800" cap="flat" cmpd="sng">
            <a:solidFill>
              <a:schemeClr val="tx1"/>
            </a:solidFill>
            <a:prstDash val="solid"/>
            <a:headEnd type="none" w="med" len="med"/>
            <a:tailEnd type="none" w="med" len="med"/>
          </a:ln>
        </p:spPr>
        <p:txBody>
          <a:bodyPr/>
          <a:lstStyle/>
          <a:p>
            <a:pPr eaLnBrk="1" hangingPunct="1"/>
            <a:endParaRPr lang="zh-CN" altLang="en-US" sz="2800">
              <a:latin typeface="华文中宋" panose="02010600040101010101" charset="-122"/>
              <a:ea typeface="华文中宋" panose="02010600040101010101" charset="-122"/>
            </a:endParaRPr>
          </a:p>
        </p:txBody>
      </p:sp>
      <p:sp>
        <p:nvSpPr>
          <p:cNvPr id="9" name="文本框 33821" title=""/>
          <p:cNvSpPr txBox="1"/>
          <p:nvPr>
            <p:custDataLst>
              <p:tags r:id="rId38"/>
            </p:custDataLst>
          </p:nvPr>
        </p:nvSpPr>
        <p:spPr>
          <a:xfrm>
            <a:off x="6359525" y="3464560"/>
            <a:ext cx="518160" cy="583565"/>
          </a:xfrm>
          <a:prstGeom prst="rect">
            <a:avLst/>
          </a:prstGeom>
          <a:noFill/>
          <a:ln w="9525">
            <a:noFill/>
          </a:ln>
        </p:spPr>
        <p:txBody>
          <a:bodyPr wrap="square">
            <a:spAutoFit/>
          </a:bodyPr>
          <a:lstStyle/>
          <a:p>
            <a:pPr eaLnBrk="1" hangingPunct="1"/>
            <a:r>
              <a:rPr lang="zh-CN" altLang="en-US" sz="3200" b="1">
                <a:solidFill>
                  <a:srgbClr val="0070C0"/>
                </a:solidFill>
                <a:latin typeface="方正粗黑宋简体" panose="02000000000000000000" charset="-122"/>
                <a:ea typeface="方正粗黑宋简体" panose="02000000000000000000" charset="-122"/>
              </a:rPr>
              <a:t>木</a:t>
            </a:r>
            <a:endParaRPr lang="zh-CN" altLang="en-US" sz="3200" b="1">
              <a:solidFill>
                <a:srgbClr val="0070C0"/>
              </a:solidFill>
              <a:latin typeface="方正粗黑宋简体" panose="02000000000000000000" charset="-122"/>
              <a:ea typeface="方正粗黑宋简体" panose="02000000000000000000" charset="-122"/>
            </a:endParaRPr>
          </a:p>
        </p:txBody>
      </p:sp>
      <p:sp>
        <p:nvSpPr>
          <p:cNvPr id="19" name="文本框 18" title=""/>
          <p:cNvSpPr txBox="1"/>
          <p:nvPr>
            <p:custDataLst>
              <p:tags r:id="rId39"/>
            </p:custDataLst>
          </p:nvPr>
        </p:nvSpPr>
        <p:spPr>
          <a:xfrm>
            <a:off x="7138035" y="5018088"/>
            <a:ext cx="1671638" cy="521970"/>
          </a:xfrm>
          <a:prstGeom prst="rect">
            <a:avLst/>
          </a:prstGeom>
          <a:noFill/>
          <a:ln w="9525">
            <a:noFill/>
          </a:ln>
        </p:spPr>
        <p:txBody>
          <a:bodyPr>
            <a:spAutoFit/>
          </a:bodyPr>
          <a:lstStyle/>
          <a:p>
            <a:pPr eaLnBrk="1" hangingPunct="1"/>
            <a:endParaRPr lang="zh-CN" altLang="en-US" sz="2800" b="1">
              <a:solidFill>
                <a:schemeClr val="bg1"/>
              </a:solidFill>
              <a:latin typeface="华文中宋" panose="02010600040101010101" charset="-122"/>
              <a:ea typeface="华文中宋" panose="02010600040101010101" charset="-122"/>
            </a:endParaRPr>
          </a:p>
        </p:txBody>
      </p:sp>
      <p:sp>
        <p:nvSpPr>
          <p:cNvPr id="20" name="文本框 33814" title=""/>
          <p:cNvSpPr txBox="1"/>
          <p:nvPr>
            <p:custDataLst>
              <p:tags r:id="rId40"/>
            </p:custDataLst>
          </p:nvPr>
        </p:nvSpPr>
        <p:spPr>
          <a:xfrm>
            <a:off x="7239953" y="4945380"/>
            <a:ext cx="3103562" cy="521970"/>
          </a:xfrm>
          <a:prstGeom prst="rect">
            <a:avLst/>
          </a:prstGeom>
          <a:noFill/>
          <a:ln w="9525">
            <a:noFill/>
          </a:ln>
        </p:spPr>
        <p:txBody>
          <a:bodyPr>
            <a:spAutoFit/>
          </a:bodyPr>
          <a:lstStyle/>
          <a:p>
            <a:pPr eaLnBrk="1" hangingPunct="1">
              <a:spcBef>
                <a:spcPct val="50000"/>
              </a:spcBef>
            </a:pPr>
            <a:r>
              <a:rPr lang="zh-CN" altLang="en-US" sz="2800" b="1">
                <a:latin typeface="华文中宋" panose="02010600040101010101" charset="-122"/>
                <a:ea typeface="华文中宋" panose="02010600040101010101" charset="-122"/>
              </a:rPr>
              <a:t>摇其本以观其疏密</a:t>
            </a:r>
            <a:endParaRPr lang="zh-CN" altLang="en-US" sz="2800" b="1">
              <a:latin typeface="华文中宋" panose="02010600040101010101" charset="-122"/>
              <a:ea typeface="华文中宋" panose="02010600040101010101" charset="-122"/>
            </a:endParaRPr>
          </a:p>
        </p:txBody>
      </p:sp>
      <p:sp>
        <p:nvSpPr>
          <p:cNvPr id="21" name="文本框 33815" title=""/>
          <p:cNvSpPr txBox="1"/>
          <p:nvPr>
            <p:custDataLst>
              <p:tags r:id="rId41"/>
            </p:custDataLst>
          </p:nvPr>
        </p:nvSpPr>
        <p:spPr>
          <a:xfrm>
            <a:off x="7437755" y="5683885"/>
            <a:ext cx="3877310" cy="521970"/>
          </a:xfrm>
          <a:prstGeom prst="rect">
            <a:avLst/>
          </a:prstGeom>
          <a:noFill/>
          <a:ln w="9525">
            <a:noFill/>
          </a:ln>
        </p:spPr>
        <p:txBody>
          <a:bodyPr wrap="square">
            <a:spAutoFit/>
          </a:bodyPr>
          <a:lstStyle/>
          <a:p>
            <a:pPr eaLnBrk="1" hangingPunct="1"/>
            <a:r>
              <a:rPr lang="zh-CN" altLang="en-US" sz="2800" b="1">
                <a:latin typeface="华文中宋" panose="02010600040101010101" charset="-122"/>
                <a:ea typeface="华文中宋" panose="02010600040101010101" charset="-122"/>
              </a:rPr>
              <a:t>凡植木之性，其本欲舒</a:t>
            </a:r>
            <a:endParaRPr lang="zh-CN" altLang="en-US" sz="2800" b="1">
              <a:latin typeface="华文中宋" panose="02010600040101010101" charset="-122"/>
              <a:ea typeface="华文中宋" panose="02010600040101010101" charset="-122"/>
            </a:endParaRPr>
          </a:p>
        </p:txBody>
      </p:sp>
      <p:sp>
        <p:nvSpPr>
          <p:cNvPr id="22" name="左大括号 33817" title=""/>
          <p:cNvSpPr/>
          <p:nvPr>
            <p:custDataLst>
              <p:tags r:id="rId42"/>
            </p:custDataLst>
          </p:nvPr>
        </p:nvSpPr>
        <p:spPr>
          <a:xfrm>
            <a:off x="7082790" y="5090160"/>
            <a:ext cx="190500" cy="977265"/>
          </a:xfrm>
          <a:prstGeom prst="leftBrace">
            <a:avLst>
              <a:gd name="adj1" fmla="val 62740"/>
              <a:gd name="adj2" fmla="val 50000"/>
            </a:avLst>
          </a:prstGeom>
          <a:noFill/>
          <a:ln w="50800" cap="flat" cmpd="sng">
            <a:solidFill>
              <a:schemeClr val="tx1"/>
            </a:solidFill>
            <a:prstDash val="solid"/>
            <a:headEnd type="none" w="med" len="med"/>
            <a:tailEnd type="none" w="med" len="med"/>
          </a:ln>
        </p:spPr>
        <p:txBody>
          <a:bodyPr/>
          <a:lstStyle/>
          <a:p>
            <a:pPr eaLnBrk="1" hangingPunct="1"/>
            <a:endParaRPr lang="zh-CN" altLang="en-US" sz="2800">
              <a:latin typeface="华文中宋" panose="02010600040101010101" charset="-122"/>
              <a:ea typeface="华文中宋" panose="02010600040101010101" charset="-122"/>
            </a:endParaRPr>
          </a:p>
        </p:txBody>
      </p:sp>
      <p:sp>
        <p:nvSpPr>
          <p:cNvPr id="23" name="文本框 33821" title=""/>
          <p:cNvSpPr txBox="1"/>
          <p:nvPr>
            <p:custDataLst>
              <p:tags r:id="rId43"/>
            </p:custDataLst>
          </p:nvPr>
        </p:nvSpPr>
        <p:spPr>
          <a:xfrm>
            <a:off x="6359208" y="5286693"/>
            <a:ext cx="528637" cy="583565"/>
          </a:xfrm>
          <a:prstGeom prst="rect">
            <a:avLst/>
          </a:prstGeom>
          <a:noFill/>
          <a:ln w="9525">
            <a:noFill/>
          </a:ln>
        </p:spPr>
        <p:txBody>
          <a:bodyPr>
            <a:spAutoFit/>
          </a:bodyPr>
          <a:lstStyle/>
          <a:p>
            <a:pPr eaLnBrk="1" hangingPunct="1"/>
            <a:r>
              <a:rPr lang="zh-CN" altLang="en-US" sz="3200" b="1">
                <a:solidFill>
                  <a:srgbClr val="0070C0"/>
                </a:solidFill>
                <a:latin typeface="方正粗黑宋简体" panose="02000000000000000000" charset="-122"/>
                <a:ea typeface="方正粗黑宋简体" panose="02000000000000000000" charset="-122"/>
              </a:rPr>
              <a:t>本</a:t>
            </a:r>
            <a:endParaRPr lang="zh-CN" altLang="en-US" sz="3200" b="1">
              <a:solidFill>
                <a:srgbClr val="0070C0"/>
              </a:solidFill>
              <a:latin typeface="方正粗黑宋简体" panose="02000000000000000000" charset="-122"/>
              <a:ea typeface="方正粗黑宋简体" panose="02000000000000000000" charset="-122"/>
            </a:endParaRPr>
          </a:p>
        </p:txBody>
      </p:sp>
      <p:sp>
        <p:nvSpPr>
          <p:cNvPr id="2272" name="矩形 2271" title=""/>
          <p:cNvSpPr/>
          <p:nvPr>
            <p:custDataLst>
              <p:tags r:id="rId44"/>
            </p:custDataLst>
          </p:nvPr>
        </p:nvSpPr>
        <p:spPr>
          <a:xfrm>
            <a:off x="9366250" y="3122930"/>
            <a:ext cx="1098550" cy="457200"/>
          </a:xfrm>
          <a:prstGeom prst="rect">
            <a:avLst/>
          </a:prstGeom>
          <a:noFill/>
          <a:ln w="9525">
            <a:noFill/>
          </a:ln>
        </p:spPr>
        <p:txBody>
          <a:bodyPr wrap="none" anchor="t"/>
          <a:lstStyle/>
          <a:p>
            <a:pPr indent="0" fontAlgn="base">
              <a:lnSpc>
                <a:spcPct val="100000"/>
              </a:lnSpc>
              <a:spcBef>
                <a:spcPct val="0"/>
              </a:spcBef>
              <a:spcAft>
                <a:spcPct val="0"/>
              </a:spcAft>
              <a:buClrTx/>
              <a:buSzTx/>
            </a:pPr>
            <a:r>
              <a:rPr lang="zh-CN" altLang="en-US" sz="2800" b="1">
                <a:solidFill>
                  <a:srgbClr val="FF3300"/>
                </a:solidFill>
                <a:latin typeface="华文新魏" panose="02010800040101010101" charset="-122"/>
                <a:ea typeface="华文新魏" panose="02010800040101010101" charset="-122"/>
              </a:rPr>
              <a:t>梆子</a:t>
            </a:r>
            <a:endParaRPr lang="zh-CN" altLang="en-US" sz="2800" b="1">
              <a:solidFill>
                <a:srgbClr val="FF3300"/>
              </a:solidFill>
              <a:latin typeface="华文新魏" panose="02010800040101010101" charset="-122"/>
              <a:ea typeface="华文新魏" panose="02010800040101010101" charset="-122"/>
            </a:endParaRPr>
          </a:p>
        </p:txBody>
      </p:sp>
      <p:sp>
        <p:nvSpPr>
          <p:cNvPr id="2273" name="矩形 2272" title=""/>
          <p:cNvSpPr/>
          <p:nvPr>
            <p:custDataLst>
              <p:tags r:id="rId45"/>
            </p:custDataLst>
          </p:nvPr>
        </p:nvSpPr>
        <p:spPr>
          <a:xfrm>
            <a:off x="10343515" y="3865245"/>
            <a:ext cx="590550" cy="494030"/>
          </a:xfrm>
          <a:prstGeom prst="rect">
            <a:avLst/>
          </a:prstGeom>
          <a:noFill/>
          <a:ln w="9525">
            <a:noFill/>
          </a:ln>
        </p:spPr>
        <p:txBody>
          <a:bodyPr wrap="none" anchor="t"/>
          <a:lstStyle/>
          <a:p>
            <a:pPr fontAlgn="base">
              <a:lnSpc>
                <a:spcPct val="100000"/>
              </a:lnSpc>
              <a:spcBef>
                <a:spcPct val="0"/>
              </a:spcBef>
              <a:spcAft>
                <a:spcPct val="0"/>
              </a:spcAft>
              <a:buClrTx/>
              <a:buSzTx/>
            </a:pPr>
            <a:r>
              <a:rPr lang="zh-CN" altLang="en-US" sz="2800" b="1">
                <a:solidFill>
                  <a:srgbClr val="FF3300"/>
                </a:solidFill>
                <a:latin typeface="华文新魏" panose="02010800040101010101" charset="-122"/>
                <a:ea typeface="华文新魏" panose="02010800040101010101" charset="-122"/>
              </a:rPr>
              <a:t>树</a:t>
            </a:r>
            <a:endParaRPr lang="zh-CN" altLang="en-US" sz="2800" b="1">
              <a:solidFill>
                <a:srgbClr val="FF3300"/>
              </a:solidFill>
              <a:latin typeface="华文新魏" panose="02010800040101010101" charset="-122"/>
              <a:ea typeface="华文新魏" panose="02010800040101010101" charset="-122"/>
            </a:endParaRPr>
          </a:p>
        </p:txBody>
      </p:sp>
      <p:sp>
        <p:nvSpPr>
          <p:cNvPr id="2274" name="矩形 2273" title=""/>
          <p:cNvSpPr/>
          <p:nvPr>
            <p:custDataLst>
              <p:tags r:id="rId46"/>
            </p:custDataLst>
          </p:nvPr>
        </p:nvSpPr>
        <p:spPr>
          <a:xfrm>
            <a:off x="10343515" y="4945380"/>
            <a:ext cx="996950" cy="407670"/>
          </a:xfrm>
          <a:prstGeom prst="rect">
            <a:avLst/>
          </a:prstGeom>
          <a:noFill/>
          <a:ln w="9525">
            <a:noFill/>
          </a:ln>
        </p:spPr>
        <p:txBody>
          <a:bodyPr wrap="none" anchor="t"/>
          <a:lstStyle/>
          <a:p>
            <a:pPr fontAlgn="base">
              <a:lnSpc>
                <a:spcPct val="100000"/>
              </a:lnSpc>
              <a:spcBef>
                <a:spcPct val="0"/>
              </a:spcBef>
              <a:spcAft>
                <a:spcPct val="0"/>
              </a:spcAft>
              <a:buClrTx/>
              <a:buSzTx/>
            </a:pPr>
            <a:r>
              <a:rPr lang="zh-CN" altLang="en-US" sz="2800" b="1">
                <a:solidFill>
                  <a:srgbClr val="FF3300"/>
                </a:solidFill>
                <a:latin typeface="华文新魏" panose="02010800040101010101" charset="-122"/>
                <a:ea typeface="华文新魏" panose="02010800040101010101" charset="-122"/>
              </a:rPr>
              <a:t>树干</a:t>
            </a:r>
            <a:endParaRPr lang="zh-CN" altLang="en-US" sz="2800" b="1">
              <a:solidFill>
                <a:srgbClr val="FF3300"/>
              </a:solidFill>
              <a:latin typeface="华文新魏" panose="02010800040101010101" charset="-122"/>
              <a:ea typeface="华文新魏" panose="02010800040101010101" charset="-122"/>
            </a:endParaRPr>
          </a:p>
        </p:txBody>
      </p:sp>
      <p:sp>
        <p:nvSpPr>
          <p:cNvPr id="2275" name="矩形 2274" title=""/>
          <p:cNvSpPr/>
          <p:nvPr>
            <p:custDataLst>
              <p:tags r:id="rId47"/>
            </p:custDataLst>
          </p:nvPr>
        </p:nvSpPr>
        <p:spPr>
          <a:xfrm>
            <a:off x="9878695" y="6205855"/>
            <a:ext cx="1809750" cy="424815"/>
          </a:xfrm>
          <a:prstGeom prst="rect">
            <a:avLst/>
          </a:prstGeom>
          <a:noFill/>
          <a:ln w="9525">
            <a:noFill/>
          </a:ln>
        </p:spPr>
        <p:txBody>
          <a:bodyPr wrap="none" anchor="t"/>
          <a:lstStyle/>
          <a:p>
            <a:pPr fontAlgn="base">
              <a:lnSpc>
                <a:spcPct val="100000"/>
              </a:lnSpc>
              <a:spcBef>
                <a:spcPct val="0"/>
              </a:spcBef>
              <a:spcAft>
                <a:spcPct val="0"/>
              </a:spcAft>
              <a:buClrTx/>
              <a:buSzTx/>
            </a:pPr>
            <a:r>
              <a:rPr lang="zh-CN" altLang="en-US" sz="2800" b="1">
                <a:solidFill>
                  <a:srgbClr val="FF3300"/>
                </a:solidFill>
                <a:latin typeface="华文新魏" panose="02010800040101010101" charset="-122"/>
                <a:ea typeface="华文新魏" panose="02010800040101010101" charset="-122"/>
              </a:rPr>
              <a:t>树根，根</a:t>
            </a:r>
            <a:endParaRPr lang="zh-CN" altLang="en-US" sz="2800" b="1">
              <a:solidFill>
                <a:srgbClr val="FF3300"/>
              </a:solidFill>
              <a:latin typeface="华文新魏" panose="02010800040101010101" charset="-122"/>
              <a:ea typeface="华文新魏" panose="020108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3799"/>
                                        </p:tgtEl>
                                        <p:attrNameLst>
                                          <p:attrName>style.visibility</p:attrName>
                                        </p:attrNameLst>
                                      </p:cBhvr>
                                      <p:to>
                                        <p:strVal val="visible"/>
                                      </p:to>
                                    </p:set>
                                    <p:animEffect filter="box(in)">
                                      <p:cBhvr>
                                        <p:cTn id="7" dur="500"/>
                                        <p:tgtEl>
                                          <p:spTgt spid="33799"/>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3801"/>
                                        </p:tgtEl>
                                        <p:attrNameLst>
                                          <p:attrName>style.visibility</p:attrName>
                                        </p:attrNameLst>
                                      </p:cBhvr>
                                      <p:to>
                                        <p:strVal val="visible"/>
                                      </p:to>
                                    </p:set>
                                    <p:anim calcmode="lin" valueType="num">
                                      <p:cBhvr additive="base">
                                        <p:cTn id="12" dur="500" fill="hold"/>
                                        <p:tgtEl>
                                          <p:spTgt spid="33801"/>
                                        </p:tgtEl>
                                        <p:attrNameLst>
                                          <p:attrName>ppt_x</p:attrName>
                                        </p:attrNameLst>
                                      </p:cBhvr>
                                      <p:tavLst>
                                        <p:tav tm="0">
                                          <p:val>
                                            <p:strVal val="#ppt_x"/>
                                          </p:val>
                                        </p:tav>
                                        <p:tav tm="100000">
                                          <p:val>
                                            <p:strVal val="#ppt_x"/>
                                          </p:val>
                                        </p:tav>
                                      </p:tavLst>
                                    </p:anim>
                                    <p:anim calcmode="lin" valueType="num">
                                      <p:cBhvr additive="base">
                                        <p:cTn id="13" dur="500" fill="hold"/>
                                        <p:tgtEl>
                                          <p:spTgt spid="33801"/>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3802"/>
                                        </p:tgtEl>
                                        <p:attrNameLst>
                                          <p:attrName>style.visibility</p:attrName>
                                        </p:attrNameLst>
                                      </p:cBhvr>
                                      <p:to>
                                        <p:strVal val="visible"/>
                                      </p:to>
                                    </p:set>
                                    <p:anim calcmode="lin" valueType="num">
                                      <p:cBhvr additive="base">
                                        <p:cTn id="18" dur="500" fill="hold"/>
                                        <p:tgtEl>
                                          <p:spTgt spid="33802"/>
                                        </p:tgtEl>
                                        <p:attrNameLst>
                                          <p:attrName>ppt_x</p:attrName>
                                        </p:attrNameLst>
                                      </p:cBhvr>
                                      <p:tavLst>
                                        <p:tav tm="0">
                                          <p:val>
                                            <p:strVal val="#ppt_x"/>
                                          </p:val>
                                        </p:tav>
                                        <p:tav tm="100000">
                                          <p:val>
                                            <p:strVal val="#ppt_x"/>
                                          </p:val>
                                        </p:tav>
                                      </p:tavLst>
                                    </p:anim>
                                    <p:anim calcmode="lin" valueType="num">
                                      <p:cBhvr additive="base">
                                        <p:cTn id="19" dur="500" fill="hold"/>
                                        <p:tgtEl>
                                          <p:spTgt spid="33802"/>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3803"/>
                                        </p:tgtEl>
                                        <p:attrNameLst>
                                          <p:attrName>style.visibility</p:attrName>
                                        </p:attrNameLst>
                                      </p:cBhvr>
                                      <p:to>
                                        <p:strVal val="visible"/>
                                      </p:to>
                                    </p:set>
                                    <p:anim calcmode="lin" valueType="num">
                                      <p:cBhvr additive="base">
                                        <p:cTn id="24" dur="500" fill="hold"/>
                                        <p:tgtEl>
                                          <p:spTgt spid="33803"/>
                                        </p:tgtEl>
                                        <p:attrNameLst>
                                          <p:attrName>ppt_x</p:attrName>
                                        </p:attrNameLst>
                                      </p:cBhvr>
                                      <p:tavLst>
                                        <p:tav tm="0">
                                          <p:val>
                                            <p:strVal val="#ppt_x"/>
                                          </p:val>
                                        </p:tav>
                                        <p:tav tm="100000">
                                          <p:val>
                                            <p:strVal val="#ppt_x"/>
                                          </p:val>
                                        </p:tav>
                                      </p:tavLst>
                                    </p:anim>
                                    <p:anim calcmode="lin" valueType="num">
                                      <p:cBhvr additive="base">
                                        <p:cTn id="25" dur="500" fill="hold"/>
                                        <p:tgtEl>
                                          <p:spTgt spid="33803"/>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33804"/>
                                        </p:tgtEl>
                                        <p:attrNameLst>
                                          <p:attrName>style.visibility</p:attrName>
                                        </p:attrNameLst>
                                      </p:cBhvr>
                                      <p:to>
                                        <p:strVal val="visible"/>
                                      </p:to>
                                    </p:set>
                                    <p:animEffect filter="box(in)">
                                      <p:cBhvr>
                                        <p:cTn id="30" dur="500"/>
                                        <p:tgtEl>
                                          <p:spTgt spid="33804"/>
                                        </p:tgtEl>
                                      </p:cBhvr>
                                    </p:animEffect>
                                  </p:childTnLst>
                                </p:cTn>
                              </p:par>
                            </p:childTnLst>
                          </p:cTn>
                        </p:par>
                      </p:childTnLst>
                    </p:cTn>
                  </p:par>
                  <p:par>
                    <p:cTn id="31" fill="hold" nodeType="clickPar">
                      <p:stCondLst>
                        <p:cond delay="indefinite"/>
                      </p:stCondLst>
                      <p:childTnLst>
                        <p:par>
                          <p:cTn id="32" fill="hold">
                            <p:stCondLst>
                              <p:cond delay="0"/>
                            </p:stCondLst>
                            <p:childTnLst>
                              <p:par>
                                <p:cTn id="33" presetID="1" presetClass="entr" presetSubtype="0" fill="hold" grpId="0" nodeType="clickEffect">
                                  <p:stCondLst>
                                    <p:cond delay="0"/>
                                  </p:stCondLst>
                                  <p:iterate type="lt">
                                    <p:tmPct val="100000"/>
                                  </p:iterate>
                                  <p:childTnLst>
                                    <p:set>
                                      <p:cBhvr>
                                        <p:cTn id="34" dur="1" fill="hold">
                                          <p:stCondLst>
                                            <p:cond delay="0"/>
                                          </p:stCondLst>
                                        </p:cTn>
                                        <p:tgtEl>
                                          <p:spTgt spid="33809"/>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33810"/>
                                        </p:tgtEl>
                                        <p:attrNameLst>
                                          <p:attrName>style.visibility</p:attrName>
                                        </p:attrNameLst>
                                      </p:cBhvr>
                                      <p:to>
                                        <p:strVal val="visible"/>
                                      </p:to>
                                    </p:set>
                                    <p:animEffect filter="checkerboard(across)">
                                      <p:cBhvr>
                                        <p:cTn id="39" dur="500"/>
                                        <p:tgtEl>
                                          <p:spTgt spid="33810"/>
                                        </p:tgtEl>
                                      </p:cBhvr>
                                    </p:animEffect>
                                  </p:childTnLst>
                                </p:cTn>
                              </p:par>
                            </p:childTnLst>
                          </p:cTn>
                        </p:par>
                      </p:childTnLst>
                    </p:cTn>
                  </p:par>
                  <p:par>
                    <p:cTn id="40" fill="hold" nodeType="clickPar">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3811"/>
                                        </p:tgtEl>
                                        <p:attrNameLst>
                                          <p:attrName>style.visibility</p:attrName>
                                        </p:attrNameLst>
                                      </p:cBhvr>
                                      <p:to>
                                        <p:strVal val="visible"/>
                                      </p:to>
                                    </p:set>
                                  </p:childTnLst>
                                </p:cTn>
                              </p:par>
                            </p:childTnLst>
                          </p:cTn>
                        </p:par>
                      </p:childTnLst>
                    </p:cTn>
                  </p:par>
                  <p:par>
                    <p:cTn id="44" fill="hold" nodeType="clickPar">
                      <p:stCondLst>
                        <p:cond delay="indefinite"/>
                      </p:stCondLst>
                      <p:childTnLst>
                        <p:par>
                          <p:cTn id="45" fill="hold">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33812"/>
                                        </p:tgtEl>
                                        <p:attrNameLst>
                                          <p:attrName>style.visibility</p:attrName>
                                        </p:attrNameLst>
                                      </p:cBhvr>
                                      <p:to>
                                        <p:strVal val="visible"/>
                                      </p:to>
                                    </p:set>
                                    <p:animEffect filter="(fromBottom)">
                                      <p:cBhvr>
                                        <p:cTn id="48" dur="500"/>
                                        <p:tgtEl>
                                          <p:spTgt spid="33812"/>
                                        </p:tgtEl>
                                      </p:cBhvr>
                                    </p:animEffect>
                                  </p:childTnLst>
                                </p:cTn>
                              </p:par>
                            </p:childTnLst>
                          </p:cTn>
                        </p:par>
                      </p:childTnLst>
                    </p:cTn>
                  </p:par>
                  <p:par>
                    <p:cTn id="49" fill="hold" nodeType="clickPar">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3819"/>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3820"/>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p:stCondLst>
                              <p:cond delay="0"/>
                            </p:stCondLst>
                            <p:childTnLst>
                              <p:par>
                                <p:cTn id="59" presetID="4" presetClass="entr" presetSubtype="16" fill="hold" grpId="0" nodeType="clickEffect">
                                  <p:stCondLst>
                                    <p:cond delay="0"/>
                                  </p:stCondLst>
                                  <p:childTnLst>
                                    <p:set>
                                      <p:cBhvr>
                                        <p:cTn id="60" dur="1" fill="hold">
                                          <p:stCondLst>
                                            <p:cond delay="0"/>
                                          </p:stCondLst>
                                        </p:cTn>
                                        <p:tgtEl>
                                          <p:spTgt spid="19"/>
                                        </p:tgtEl>
                                        <p:attrNameLst>
                                          <p:attrName>style.visibility</p:attrName>
                                        </p:attrNameLst>
                                      </p:cBhvr>
                                      <p:to>
                                        <p:strVal val="visible"/>
                                      </p:to>
                                    </p:set>
                                    <p:animEffect filter="box(in)">
                                      <p:cBhvr>
                                        <p:cTn id="61" dur="500"/>
                                        <p:tgtEl>
                                          <p:spTgt spid="19"/>
                                        </p:tgtEl>
                                      </p:cBhvr>
                                    </p:animEffect>
                                  </p:childTnLst>
                                </p:cTn>
                              </p:par>
                            </p:childTnLst>
                          </p:cTn>
                        </p:par>
                      </p:childTnLst>
                    </p:cTn>
                  </p:par>
                  <p:par>
                    <p:cTn id="62" fill="hold" nodeType="clickPar">
                      <p:stCondLst>
                        <p:cond delay="indefinite"/>
                      </p:stCondLst>
                      <p:childTnLst>
                        <p:par>
                          <p:cTn id="63" fill="hold">
                            <p:stCondLst>
                              <p:cond delay="0"/>
                            </p:stCondLst>
                            <p:childTnLst>
                              <p:par>
                                <p:cTn id="64" presetID="1" presetClass="entr" presetSubtype="0" fill="hold" nodeType="clickEffect">
                                  <p:stCondLst>
                                    <p:cond delay="0"/>
                                  </p:stCondLst>
                                  <p:childTnLst>
                                    <p:set>
                                      <p:cBhvr additive="base">
                                        <p:cTn id="65" dur="1" fill="hold">
                                          <p:stCondLst>
                                            <p:cond delay="0"/>
                                          </p:stCondLst>
                                        </p:cTn>
                                        <p:tgtEl>
                                          <p:spTgt spid="2272">
                                            <p:txEl>
                                              <p:pRg st="0" end="0"/>
                                            </p:txEl>
                                          </p:spTgt>
                                        </p:tgtEl>
                                        <p:attrNameLst>
                                          <p:attrName>style.visibility</p:attrName>
                                        </p:attrNameLst>
                                      </p:cBhvr>
                                      <p:to>
                                        <p:strVal val="visible"/>
                                      </p:to>
                                    </p:set>
                                  </p:childTnLst>
                                </p:cTn>
                              </p:par>
                            </p:childTnLst>
                          </p:cTn>
                        </p:par>
                      </p:childTnLst>
                    </p:cTn>
                  </p:par>
                  <p:par>
                    <p:cTn id="66" fill="hold" nodeType="clickPar">
                      <p:stCondLst>
                        <p:cond delay="indefinite"/>
                      </p:stCondLst>
                      <p:childTnLst>
                        <p:par>
                          <p:cTn id="67" fill="hold">
                            <p:stCondLst>
                              <p:cond delay="0"/>
                            </p:stCondLst>
                            <p:childTnLst>
                              <p:par>
                                <p:cTn id="68" presetID="1" presetClass="entr" presetSubtype="0" fill="hold" nodeType="clickEffect">
                                  <p:stCondLst>
                                    <p:cond delay="0"/>
                                  </p:stCondLst>
                                  <p:childTnLst>
                                    <p:set>
                                      <p:cBhvr additive="base">
                                        <p:cTn id="69" dur="1" fill="hold">
                                          <p:stCondLst>
                                            <p:cond delay="0"/>
                                          </p:stCondLst>
                                        </p:cTn>
                                        <p:tgtEl>
                                          <p:spTgt spid="2273">
                                            <p:txEl>
                                              <p:pRg st="0" end="0"/>
                                            </p:txEl>
                                          </p:spTgt>
                                        </p:tgtEl>
                                        <p:attrNameLst>
                                          <p:attrName>style.visibility</p:attrName>
                                        </p:attrNameLst>
                                      </p:cBhvr>
                                      <p:to>
                                        <p:strVal val="visible"/>
                                      </p:to>
                                    </p:set>
                                  </p:childTnLst>
                                </p:cTn>
                              </p:par>
                            </p:childTnLst>
                          </p:cTn>
                        </p:par>
                      </p:childTnLst>
                    </p:cTn>
                  </p:par>
                  <p:par>
                    <p:cTn id="70" fill="hold" nodeType="clickPar">
                      <p:stCondLst>
                        <p:cond delay="indefinite"/>
                      </p:stCondLst>
                      <p:childTnLst>
                        <p:par>
                          <p:cTn id="71" fill="hold">
                            <p:stCondLst>
                              <p:cond delay="0"/>
                            </p:stCondLst>
                            <p:childTnLst>
                              <p:par>
                                <p:cTn id="72" presetID="1" presetClass="entr" presetSubtype="0" fill="hold" nodeType="clickEffect">
                                  <p:stCondLst>
                                    <p:cond delay="0"/>
                                  </p:stCondLst>
                                  <p:childTnLst>
                                    <p:set>
                                      <p:cBhvr additive="base">
                                        <p:cTn id="73" dur="1" fill="hold">
                                          <p:stCondLst>
                                            <p:cond delay="0"/>
                                          </p:stCondLst>
                                        </p:cTn>
                                        <p:tgtEl>
                                          <p:spTgt spid="2274">
                                            <p:txEl>
                                              <p:pRg st="0" end="0"/>
                                            </p:txEl>
                                          </p:spTgt>
                                        </p:tgtEl>
                                        <p:attrNameLst>
                                          <p:attrName>style.visibility</p:attrName>
                                        </p:attrNameLst>
                                      </p:cBhvr>
                                      <p:to>
                                        <p:strVal val="visible"/>
                                      </p:to>
                                    </p:set>
                                  </p:childTnLst>
                                </p:cTn>
                              </p:par>
                            </p:childTnLst>
                          </p:cTn>
                        </p:par>
                      </p:childTnLst>
                    </p:cTn>
                  </p:par>
                  <p:par>
                    <p:cTn id="74" fill="hold" nodeType="clickPar">
                      <p:stCondLst>
                        <p:cond delay="indefinite"/>
                      </p:stCondLst>
                      <p:childTnLst>
                        <p:par>
                          <p:cTn id="75" fill="hold">
                            <p:stCondLst>
                              <p:cond delay="0"/>
                            </p:stCondLst>
                            <p:childTnLst>
                              <p:par>
                                <p:cTn id="76" presetID="1" presetClass="entr" presetSubtype="0" fill="hold" nodeType="clickEffect">
                                  <p:stCondLst>
                                    <p:cond delay="0"/>
                                  </p:stCondLst>
                                  <p:childTnLst>
                                    <p:set>
                                      <p:cBhvr additive="base">
                                        <p:cTn id="77" dur="1" fill="hold">
                                          <p:stCondLst>
                                            <p:cond delay="0"/>
                                          </p:stCondLst>
                                        </p:cTn>
                                        <p:tgtEl>
                                          <p:spTgt spid="227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9" grpId="0" animBg="1"/>
      <p:bldP spid="33801" grpId="0" animBg="1"/>
      <p:bldP spid="33802" grpId="0" animBg="1"/>
      <p:bldP spid="33803" grpId="0" animBg="1"/>
      <p:bldP spid="33804" grpId="0" animBg="1"/>
      <p:bldP spid="33809" grpId="0" animBg="1"/>
      <p:bldP spid="33810" grpId="0" animBg="1"/>
      <p:bldP spid="33811" grpId="0" animBg="1"/>
      <p:bldP spid="33812" grpId="0" animBg="1"/>
      <p:bldP spid="33819" grpId="0" animBg="1"/>
      <p:bldP spid="33820" grpId="0" animBg="1"/>
      <p:bldP spid="19" grpId="0" animBg="1"/>
    </p:bld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sp>
        <p:nvSpPr>
          <p:cNvPr id="18433" name="文本框 9217" title=""/>
          <p:cNvSpPr txBox="1"/>
          <p:nvPr>
            <p:custDataLst>
              <p:tags r:id="rId3"/>
            </p:custDataLst>
          </p:nvPr>
        </p:nvSpPr>
        <p:spPr>
          <a:xfrm>
            <a:off x="2627630" y="1168400"/>
            <a:ext cx="8961120" cy="5344795"/>
          </a:xfrm>
          <a:prstGeom prst="rect">
            <a:avLst/>
          </a:prstGeom>
          <a:noFill/>
          <a:ln w="9525">
            <a:noFill/>
          </a:ln>
        </p:spPr>
        <p:txBody>
          <a:bodyPr wrap="square" anchor="t" anchorCtr="0">
            <a:spAutoFit/>
          </a:bodyPr>
          <a:lstStyle/>
          <a:p>
            <a:pPr>
              <a:lnSpc>
                <a:spcPct val="130000"/>
              </a:lnSpc>
              <a:spcBef>
                <a:spcPct val="50000"/>
              </a:spcBef>
            </a:pPr>
            <a:r>
              <a:rPr lang="en-US" altLang="zh-CN" sz="2400">
                <a:solidFill>
                  <a:schemeClr val="tx1"/>
                </a:solidFill>
                <a:latin typeface="华文中宋" panose="02010600040101010101" charset="-122"/>
                <a:ea typeface="华文中宋" panose="02010600040101010101" charset="-122"/>
                <a:cs typeface="华文中宋" panose="02010600040101010101" charset="-122"/>
              </a:rPr>
              <a:t>    </a:t>
            </a:r>
            <a:r>
              <a:rPr lang="zh-CN" altLang="en-US" sz="2800" b="1">
                <a:solidFill>
                  <a:schemeClr val="tx1"/>
                </a:solidFill>
                <a:latin typeface="华文中宋" panose="02010600040101010101" charset="-122"/>
                <a:ea typeface="华文中宋" panose="02010600040101010101" charset="-122"/>
                <a:cs typeface="华文中宋" panose="02010600040101010101" charset="-122"/>
              </a:rPr>
              <a:t>柳宗元</a:t>
            </a:r>
            <a:r>
              <a:rPr lang="zh-CN" altLang="en-US" sz="2800" b="1">
                <a:latin typeface="华文中宋" panose="02010600040101010101" charset="-122"/>
                <a:ea typeface="华文中宋" panose="02010600040101010101" charset="-122"/>
                <a:cs typeface="华文中宋" panose="02010600040101010101" charset="-122"/>
                <a:sym typeface="+mn-ea"/>
              </a:rPr>
              <a:t>（</a:t>
            </a:r>
            <a:r>
              <a:rPr lang="en-US" altLang="zh-CN" sz="2800" b="1">
                <a:latin typeface="华文中宋" panose="02010600040101010101" charset="-122"/>
                <a:ea typeface="华文中宋" panose="02010600040101010101" charset="-122"/>
                <a:cs typeface="华文中宋" panose="02010600040101010101" charset="-122"/>
                <a:sym typeface="+mn-ea"/>
              </a:rPr>
              <a:t>773-819</a:t>
            </a:r>
            <a:r>
              <a:rPr lang="zh-CN" altLang="en-US" sz="2800" b="1">
                <a:latin typeface="华文中宋" panose="02010600040101010101" charset="-122"/>
                <a:ea typeface="华文中宋" panose="02010600040101010101" charset="-122"/>
                <a:cs typeface="华文中宋" panose="02010600040101010101" charset="-122"/>
                <a:sym typeface="+mn-ea"/>
              </a:rPr>
              <a:t>年）</a:t>
            </a:r>
            <a:r>
              <a:rPr lang="zh-CN" altLang="en-US" sz="2800" b="1">
                <a:solidFill>
                  <a:schemeClr val="tx1"/>
                </a:solidFill>
                <a:latin typeface="华文中宋" panose="02010600040101010101" charset="-122"/>
                <a:ea typeface="华文中宋" panose="02010600040101010101" charset="-122"/>
                <a:cs typeface="华文中宋" panose="02010600040101010101" charset="-122"/>
              </a:rPr>
              <a:t>，字</a:t>
            </a:r>
            <a:r>
              <a:rPr lang="en-US" altLang="zh-CN" sz="2800" b="1">
                <a:solidFill>
                  <a:schemeClr val="tx1"/>
                </a:solidFill>
                <a:latin typeface="华文中宋" panose="02010600040101010101" charset="-122"/>
                <a:ea typeface="华文中宋" panose="02010600040101010101" charset="-122"/>
                <a:cs typeface="华文中宋" panose="02010600040101010101" charset="-122"/>
              </a:rPr>
              <a:t>_______</a:t>
            </a:r>
            <a:r>
              <a:rPr lang="zh-CN" altLang="en-US" sz="2800" b="1">
                <a:solidFill>
                  <a:schemeClr val="tx1"/>
                </a:solidFill>
                <a:latin typeface="华文中宋" panose="02010600040101010101" charset="-122"/>
                <a:ea typeface="华文中宋" panose="02010600040101010101" charset="-122"/>
                <a:cs typeface="华文中宋" panose="02010600040101010101" charset="-122"/>
              </a:rPr>
              <a:t>，原籍河东（今山西省永济市）人，世称</a:t>
            </a:r>
            <a:r>
              <a:rPr lang="en-US" altLang="zh-CN" sz="2800" b="1">
                <a:solidFill>
                  <a:schemeClr val="tx1"/>
                </a:solidFill>
                <a:latin typeface="华文中宋" panose="02010600040101010101" charset="-122"/>
                <a:ea typeface="华文中宋" panose="02010600040101010101" charset="-122"/>
                <a:cs typeface="华文中宋" panose="02010600040101010101" charset="-122"/>
              </a:rPr>
              <a:t>________</a:t>
            </a:r>
            <a:r>
              <a:rPr lang="zh-CN" altLang="en-US" sz="2800" b="1">
                <a:solidFill>
                  <a:schemeClr val="tx1"/>
                </a:solidFill>
                <a:latin typeface="华文中宋" panose="02010600040101010101" charset="-122"/>
                <a:ea typeface="华文中宋" panose="02010600040101010101" charset="-122"/>
                <a:cs typeface="华文中宋" panose="02010600040101010101" charset="-122"/>
              </a:rPr>
              <a:t>。十岁能文，二十一岁考取进士。曾任礼部员外郎，他和刘禹锡一同参加王叔文领导的“永贞革新”</a:t>
            </a:r>
            <a:r>
              <a:rPr lang="en-US" altLang="zh-CN" sz="2800" b="1">
                <a:solidFill>
                  <a:schemeClr val="tx1"/>
                </a:solidFill>
                <a:latin typeface="华文中宋" panose="02010600040101010101" charset="-122"/>
                <a:ea typeface="华文中宋" panose="02010600040101010101" charset="-122"/>
                <a:cs typeface="华文中宋" panose="02010600040101010101" charset="-122"/>
              </a:rPr>
              <a:t>,</a:t>
            </a:r>
            <a:r>
              <a:rPr lang="zh-CN" altLang="en-US" sz="2800" b="1">
                <a:solidFill>
                  <a:schemeClr val="tx1"/>
                </a:solidFill>
                <a:latin typeface="华文中宋" panose="02010600040101010101" charset="-122"/>
                <a:ea typeface="华文中宋" panose="02010600040101010101" charset="-122"/>
                <a:cs typeface="华文中宋" panose="02010600040101010101" charset="-122"/>
              </a:rPr>
              <a:t>失败后被贬为永州司马，晚年居官柳州（</a:t>
            </a:r>
            <a:r>
              <a:rPr lang="en-US" altLang="zh-CN" sz="2800" b="1">
                <a:solidFill>
                  <a:schemeClr val="tx1"/>
                </a:solidFill>
                <a:latin typeface="华文中宋" panose="02010600040101010101" charset="-122"/>
                <a:ea typeface="华文中宋" panose="02010600040101010101" charset="-122"/>
                <a:cs typeface="华文中宋" panose="02010600040101010101" charset="-122"/>
              </a:rPr>
              <a:t>815-819</a:t>
            </a:r>
            <a:r>
              <a:rPr lang="zh-CN" altLang="en-US" sz="2800" b="1">
                <a:solidFill>
                  <a:schemeClr val="tx1"/>
                </a:solidFill>
                <a:latin typeface="华文中宋" panose="02010600040101010101" charset="-122"/>
                <a:ea typeface="华文中宋" panose="02010600040101010101" charset="-122"/>
                <a:cs typeface="华文中宋" panose="02010600040101010101" charset="-122"/>
              </a:rPr>
              <a:t>年）刺史，也称</a:t>
            </a:r>
            <a:r>
              <a:rPr lang="en-US" altLang="zh-CN" sz="2800" b="1">
                <a:solidFill>
                  <a:schemeClr val="tx1"/>
                </a:solidFill>
                <a:latin typeface="华文中宋" panose="02010600040101010101" charset="-122"/>
                <a:ea typeface="华文中宋" panose="02010600040101010101" charset="-122"/>
                <a:cs typeface="华文中宋" panose="02010600040101010101" charset="-122"/>
              </a:rPr>
              <a:t>_______</a:t>
            </a:r>
            <a:r>
              <a:rPr lang="zh-CN" altLang="en-US" sz="2800" b="1">
                <a:latin typeface="华文中宋" panose="02010600040101010101" charset="-122"/>
                <a:ea typeface="华文中宋" panose="02010600040101010101" charset="-122"/>
                <a:cs typeface="华文中宋" panose="02010600040101010101" charset="-122"/>
                <a:sym typeface="+mn-ea"/>
              </a:rPr>
              <a:t>，年仅47岁死于柳州任上。</a:t>
            </a:r>
            <a:r>
              <a:rPr lang="zh-CN" altLang="en-US" sz="2800" b="1">
                <a:solidFill>
                  <a:schemeClr val="tx1"/>
                </a:solidFill>
                <a:latin typeface="华文中宋" panose="02010600040101010101" charset="-122"/>
                <a:ea typeface="华文中宋" panose="02010600040101010101" charset="-122"/>
                <a:cs typeface="华文中宋" panose="02010600040101010101" charset="-122"/>
              </a:rPr>
              <a:t>他提倡</a:t>
            </a:r>
            <a:r>
              <a:rPr lang="zh-CN" altLang="en-US" sz="2800" b="1" u="sng">
                <a:solidFill>
                  <a:schemeClr val="tx1"/>
                </a:solidFill>
                <a:latin typeface="华文中宋" panose="02010600040101010101" charset="-122"/>
                <a:ea typeface="华文中宋" panose="02010600040101010101" charset="-122"/>
                <a:cs typeface="华文中宋" panose="02010600040101010101" charset="-122"/>
              </a:rPr>
              <a:t> </a:t>
            </a:r>
            <a:r>
              <a:rPr lang="en-US" altLang="zh-CN" sz="2800" b="1" u="sng">
                <a:solidFill>
                  <a:schemeClr val="tx1"/>
                </a:solidFill>
                <a:latin typeface="华文中宋" panose="02010600040101010101" charset="-122"/>
                <a:ea typeface="华文中宋" panose="02010600040101010101" charset="-122"/>
                <a:cs typeface="华文中宋" panose="02010600040101010101" charset="-122"/>
              </a:rPr>
              <a:t>            </a:t>
            </a:r>
            <a:r>
              <a:rPr lang="zh-CN" altLang="en-US" sz="2800" b="1">
                <a:solidFill>
                  <a:schemeClr val="tx1"/>
                </a:solidFill>
                <a:latin typeface="华文中宋" panose="02010600040101010101" charset="-122"/>
                <a:ea typeface="华文中宋" panose="02010600040101010101" charset="-122"/>
                <a:cs typeface="华文中宋" panose="02010600040101010101" charset="-122"/>
              </a:rPr>
              <a:t>，</a:t>
            </a:r>
            <a:r>
              <a:rPr lang="zh-CN" altLang="en-US" sz="2800" b="1" u="sng">
                <a:solidFill>
                  <a:schemeClr val="tx1"/>
                </a:solidFill>
                <a:latin typeface="华文中宋" panose="02010600040101010101" charset="-122"/>
                <a:ea typeface="华文中宋" panose="02010600040101010101" charset="-122"/>
                <a:cs typeface="华文中宋" panose="02010600040101010101" charset="-122"/>
              </a:rPr>
              <a:t> </a:t>
            </a:r>
            <a:r>
              <a:rPr lang="en-US" altLang="zh-CN" sz="2800" b="1" u="sng">
                <a:solidFill>
                  <a:schemeClr val="tx1"/>
                </a:solidFill>
                <a:latin typeface="华文中宋" panose="02010600040101010101" charset="-122"/>
                <a:ea typeface="华文中宋" panose="02010600040101010101" charset="-122"/>
                <a:cs typeface="华文中宋" panose="02010600040101010101" charset="-122"/>
              </a:rPr>
              <a:t>                      </a:t>
            </a:r>
            <a:r>
              <a:rPr lang="zh-CN" altLang="en-US" sz="2800" b="1">
                <a:latin typeface="华文中宋" panose="02010600040101010101" charset="-122"/>
                <a:ea typeface="华文中宋" panose="02010600040101010101" charset="-122"/>
                <a:cs typeface="华文中宋" panose="02010600040101010101" charset="-122"/>
                <a:sym typeface="+mn-ea"/>
              </a:rPr>
              <a:t>之一。与韩愈齐名，并称</a:t>
            </a:r>
            <a:r>
              <a:rPr lang="en-US" altLang="zh-CN" sz="2800" b="1">
                <a:latin typeface="华文中宋" panose="02010600040101010101" charset="-122"/>
                <a:ea typeface="华文中宋" panose="02010600040101010101" charset="-122"/>
                <a:cs typeface="华文中宋" panose="02010600040101010101" charset="-122"/>
                <a:sym typeface="+mn-ea"/>
              </a:rPr>
              <a:t>“</a:t>
            </a:r>
            <a:r>
              <a:rPr lang="en-US" altLang="zh-CN" sz="2800" b="1" u="sng">
                <a:latin typeface="华文中宋" panose="02010600040101010101" charset="-122"/>
                <a:ea typeface="华文中宋" panose="02010600040101010101" charset="-122"/>
                <a:cs typeface="华文中宋" panose="02010600040101010101" charset="-122"/>
                <a:sym typeface="+mn-ea"/>
              </a:rPr>
              <a:t>         </a:t>
            </a:r>
            <a:r>
              <a:rPr lang="en-US" altLang="zh-CN" sz="2800" b="1">
                <a:latin typeface="华文中宋" panose="02010600040101010101" charset="-122"/>
                <a:ea typeface="华文中宋" panose="02010600040101010101" charset="-122"/>
                <a:cs typeface="华文中宋" panose="02010600040101010101" charset="-122"/>
                <a:sym typeface="+mn-ea"/>
              </a:rPr>
              <a:t>”</a:t>
            </a:r>
            <a:r>
              <a:rPr lang="zh-CN" altLang="en-US" sz="2800" b="1">
                <a:latin typeface="华文中宋" panose="02010600040101010101" charset="-122"/>
                <a:ea typeface="华文中宋" panose="02010600040101010101" charset="-122"/>
                <a:cs typeface="华文中宋" panose="02010600040101010101" charset="-122"/>
                <a:sym typeface="+mn-ea"/>
              </a:rPr>
              <a:t>。</a:t>
            </a:r>
            <a:endParaRPr lang="zh-CN" altLang="en-US" sz="2800" b="1">
              <a:latin typeface="华文中宋" panose="02010600040101010101" charset="-122"/>
              <a:ea typeface="华文中宋" panose="02010600040101010101" charset="-122"/>
              <a:cs typeface="华文中宋" panose="02010600040101010101" charset="-122"/>
              <a:sym typeface="+mn-ea"/>
            </a:endParaRPr>
          </a:p>
          <a:p>
            <a:pPr>
              <a:lnSpc>
                <a:spcPct val="130000"/>
              </a:lnSpc>
              <a:spcBef>
                <a:spcPct val="50000"/>
              </a:spcBef>
            </a:pPr>
            <a:r>
              <a:rPr lang="en-US" altLang="zh-CN" sz="2800" b="1">
                <a:solidFill>
                  <a:schemeClr val="tx1"/>
                </a:solidFill>
                <a:latin typeface="华文中宋" panose="02010600040101010101" charset="-122"/>
                <a:ea typeface="华文中宋" panose="02010600040101010101" charset="-122"/>
                <a:cs typeface="华文中宋" panose="02010600040101010101" charset="-122"/>
              </a:rPr>
              <a:t>    </a:t>
            </a:r>
            <a:r>
              <a:rPr lang="zh-CN" altLang="en-US" sz="2800" b="1">
                <a:solidFill>
                  <a:schemeClr val="tx1"/>
                </a:solidFill>
                <a:latin typeface="华文中宋" panose="02010600040101010101" charset="-122"/>
                <a:ea typeface="华文中宋" panose="02010600040101010101" charset="-122"/>
                <a:cs typeface="华文中宋" panose="02010600040101010101" charset="-122"/>
              </a:rPr>
              <a:t>他的文学主张是“</a:t>
            </a:r>
            <a:r>
              <a:rPr lang="zh-CN" altLang="en-US" sz="2800" b="1">
                <a:solidFill>
                  <a:srgbClr val="FF0000"/>
                </a:solidFill>
                <a:latin typeface="华文中宋" panose="02010600040101010101" charset="-122"/>
                <a:ea typeface="华文中宋" panose="02010600040101010101" charset="-122"/>
                <a:cs typeface="华文中宋" panose="02010600040101010101" charset="-122"/>
              </a:rPr>
              <a:t>文道并重</a:t>
            </a:r>
            <a:r>
              <a:rPr lang="zh-CN" altLang="en-US" sz="2800" b="1">
                <a:solidFill>
                  <a:schemeClr val="tx1"/>
                </a:solidFill>
                <a:latin typeface="华文中宋" panose="02010600040101010101" charset="-122"/>
                <a:ea typeface="华文中宋" panose="02010600040101010101" charset="-122"/>
                <a:cs typeface="华文中宋" panose="02010600040101010101" charset="-122"/>
              </a:rPr>
              <a:t>”，以</a:t>
            </a:r>
            <a:r>
              <a:rPr lang="zh-CN" altLang="en-US" sz="2800" b="1">
                <a:solidFill>
                  <a:srgbClr val="FF0000"/>
                </a:solidFill>
                <a:latin typeface="华文中宋" panose="02010600040101010101" charset="-122"/>
                <a:ea typeface="华文中宋" panose="02010600040101010101" charset="-122"/>
                <a:cs typeface="华文中宋" panose="02010600040101010101" charset="-122"/>
              </a:rPr>
              <a:t>山水游记</a:t>
            </a:r>
            <a:r>
              <a:rPr lang="zh-CN" altLang="en-US" sz="2800" b="1">
                <a:solidFill>
                  <a:schemeClr val="tx1"/>
                </a:solidFill>
                <a:latin typeface="华文中宋" panose="02010600040101010101" charset="-122"/>
                <a:ea typeface="华文中宋" panose="02010600040101010101" charset="-122"/>
                <a:cs typeface="华文中宋" panose="02010600040101010101" charset="-122"/>
              </a:rPr>
              <a:t>、</a:t>
            </a:r>
            <a:r>
              <a:rPr lang="zh-CN" altLang="en-US" sz="2800" b="1">
                <a:solidFill>
                  <a:srgbClr val="FF0000"/>
                </a:solidFill>
                <a:latin typeface="华文中宋" panose="02010600040101010101" charset="-122"/>
                <a:ea typeface="华文中宋" panose="02010600040101010101" charset="-122"/>
                <a:cs typeface="华文中宋" panose="02010600040101010101" charset="-122"/>
              </a:rPr>
              <a:t>寓言</a:t>
            </a:r>
            <a:r>
              <a:rPr lang="zh-CN" altLang="en-US" sz="2800" b="1">
                <a:solidFill>
                  <a:schemeClr val="tx1"/>
                </a:solidFill>
                <a:latin typeface="华文中宋" panose="02010600040101010101" charset="-122"/>
                <a:ea typeface="华文中宋" panose="02010600040101010101" charset="-122"/>
                <a:cs typeface="华文中宋" panose="02010600040101010101" charset="-122"/>
              </a:rPr>
              <a:t>和</a:t>
            </a:r>
            <a:r>
              <a:rPr lang="zh-CN" altLang="en-US" sz="2800" b="1">
                <a:solidFill>
                  <a:srgbClr val="FF0000"/>
                </a:solidFill>
                <a:latin typeface="华文中宋" panose="02010600040101010101" charset="-122"/>
                <a:ea typeface="华文中宋" panose="02010600040101010101" charset="-122"/>
                <a:cs typeface="华文中宋" panose="02010600040101010101" charset="-122"/>
              </a:rPr>
              <a:t>传记</a:t>
            </a:r>
            <a:r>
              <a:rPr lang="zh-CN" altLang="en-US" sz="2800" b="1">
                <a:solidFill>
                  <a:schemeClr val="tx1"/>
                </a:solidFill>
                <a:latin typeface="华文中宋" panose="02010600040101010101" charset="-122"/>
                <a:ea typeface="华文中宋" panose="02010600040101010101" charset="-122"/>
                <a:cs typeface="华文中宋" panose="02010600040101010101" charset="-122"/>
              </a:rPr>
              <a:t>的文学成就最高，有《柳河东集》。 </a:t>
            </a:r>
            <a:endParaRPr lang="zh-CN" altLang="en-US" sz="2800" b="1">
              <a:solidFill>
                <a:schemeClr val="tx1"/>
              </a:solidFill>
              <a:latin typeface="华文中宋" panose="02010600040101010101" charset="-122"/>
              <a:ea typeface="华文中宋" panose="02010600040101010101" charset="-122"/>
              <a:cs typeface="华文中宋" panose="02010600040101010101" charset="-122"/>
            </a:endParaRPr>
          </a:p>
        </p:txBody>
      </p:sp>
      <p:sp>
        <p:nvSpPr>
          <p:cNvPr id="6" name="文本框 5" title=""/>
          <p:cNvSpPr txBox="1"/>
          <p:nvPr>
            <p:custDataLst>
              <p:tags r:id="rId4"/>
            </p:custDataLst>
          </p:nvPr>
        </p:nvSpPr>
        <p:spPr>
          <a:xfrm>
            <a:off x="7559676" y="1168401"/>
            <a:ext cx="1109980" cy="523220"/>
          </a:xfrm>
          <a:prstGeom prst="rect">
            <a:avLst/>
          </a:prstGeom>
          <a:noFill/>
        </p:spPr>
        <p:txBody>
          <a:bodyPr wrap="square" rtlCol="0">
            <a:spAutoFit/>
          </a:bodyPr>
          <a:lstStyle/>
          <a:p>
            <a:r>
              <a:rPr lang="zh-CN" altLang="en-US" sz="2800" b="1">
                <a:solidFill>
                  <a:srgbClr val="C00000"/>
                </a:solidFill>
                <a:latin typeface="华文中宋" panose="02010600040101010101" charset="-122"/>
                <a:ea typeface="华文中宋" panose="02010600040101010101" charset="-122"/>
              </a:rPr>
              <a:t>子厚</a:t>
            </a:r>
            <a:endParaRPr lang="zh-CN" altLang="en-US" sz="2800" b="1">
              <a:solidFill>
                <a:srgbClr val="C00000"/>
              </a:solidFill>
              <a:latin typeface="华文中宋" panose="02010600040101010101" charset="-122"/>
              <a:ea typeface="华文中宋" panose="02010600040101010101" charset="-122"/>
            </a:endParaRPr>
          </a:p>
        </p:txBody>
      </p:sp>
      <p:sp>
        <p:nvSpPr>
          <p:cNvPr id="7" name="文本框 6" title=""/>
          <p:cNvSpPr txBox="1"/>
          <p:nvPr>
            <p:custDataLst>
              <p:tags r:id="rId5"/>
            </p:custDataLst>
          </p:nvPr>
        </p:nvSpPr>
        <p:spPr>
          <a:xfrm>
            <a:off x="6743702" y="1751966"/>
            <a:ext cx="1271905" cy="523220"/>
          </a:xfrm>
          <a:prstGeom prst="rect">
            <a:avLst/>
          </a:prstGeom>
          <a:noFill/>
        </p:spPr>
        <p:txBody>
          <a:bodyPr wrap="square" rtlCol="0">
            <a:spAutoFit/>
          </a:bodyPr>
          <a:lstStyle/>
          <a:p>
            <a:r>
              <a:rPr lang="zh-CN" altLang="en-US" sz="2800" b="1">
                <a:solidFill>
                  <a:srgbClr val="C00000"/>
                </a:solidFill>
                <a:latin typeface="华文中宋" panose="02010600040101010101" charset="-122"/>
                <a:ea typeface="华文中宋" panose="02010600040101010101" charset="-122"/>
              </a:rPr>
              <a:t>柳河东</a:t>
            </a:r>
            <a:endParaRPr lang="zh-CN" altLang="en-US" sz="2800" b="1">
              <a:solidFill>
                <a:srgbClr val="C00000"/>
              </a:solidFill>
              <a:latin typeface="华文中宋" panose="02010600040101010101" charset="-122"/>
              <a:ea typeface="华文中宋" panose="02010600040101010101" charset="-122"/>
            </a:endParaRPr>
          </a:p>
        </p:txBody>
      </p:sp>
      <p:sp>
        <p:nvSpPr>
          <p:cNvPr id="8" name="文本框 7" title=""/>
          <p:cNvSpPr txBox="1"/>
          <p:nvPr>
            <p:custDataLst>
              <p:tags r:id="rId6"/>
            </p:custDataLst>
          </p:nvPr>
        </p:nvSpPr>
        <p:spPr>
          <a:xfrm>
            <a:off x="8482331" y="3476626"/>
            <a:ext cx="1307465" cy="523220"/>
          </a:xfrm>
          <a:prstGeom prst="rect">
            <a:avLst/>
          </a:prstGeom>
          <a:noFill/>
        </p:spPr>
        <p:txBody>
          <a:bodyPr wrap="square" rtlCol="0">
            <a:spAutoFit/>
          </a:bodyPr>
          <a:lstStyle/>
          <a:p>
            <a:r>
              <a:rPr lang="zh-CN" altLang="en-US" sz="2800" b="1">
                <a:solidFill>
                  <a:srgbClr val="C00000"/>
                </a:solidFill>
                <a:latin typeface="华文中宋" panose="02010600040101010101" charset="-122"/>
                <a:ea typeface="华文中宋" panose="02010600040101010101" charset="-122"/>
              </a:rPr>
              <a:t>柳柳州</a:t>
            </a:r>
            <a:endParaRPr lang="zh-CN" altLang="en-US" sz="2800" b="1">
              <a:solidFill>
                <a:srgbClr val="C00000"/>
              </a:solidFill>
              <a:latin typeface="华文中宋" panose="02010600040101010101" charset="-122"/>
              <a:ea typeface="华文中宋" panose="02010600040101010101" charset="-122"/>
            </a:endParaRPr>
          </a:p>
        </p:txBody>
      </p:sp>
      <p:sp>
        <p:nvSpPr>
          <p:cNvPr id="3" name="文本框 2" title=""/>
          <p:cNvSpPr txBox="1"/>
          <p:nvPr>
            <p:custDataLst>
              <p:tags r:id="rId7"/>
            </p:custDataLst>
          </p:nvPr>
        </p:nvSpPr>
        <p:spPr>
          <a:xfrm>
            <a:off x="6584316" y="3999866"/>
            <a:ext cx="1610995" cy="523220"/>
          </a:xfrm>
          <a:prstGeom prst="rect">
            <a:avLst/>
          </a:prstGeom>
          <a:noFill/>
        </p:spPr>
        <p:txBody>
          <a:bodyPr wrap="square" rtlCol="0" anchor="t">
            <a:spAutoFit/>
          </a:bodyPr>
          <a:lstStyle/>
          <a:p>
            <a:r>
              <a:rPr lang="zh-CN" altLang="en-US" sz="2800" b="1">
                <a:solidFill>
                  <a:srgbClr val="C00000"/>
                </a:solidFill>
                <a:latin typeface="华文中宋" panose="02010600040101010101" charset="-122"/>
                <a:ea typeface="华文中宋" panose="02010600040101010101" charset="-122"/>
                <a:cs typeface="华文中宋" panose="02010600040101010101" charset="-122"/>
                <a:sym typeface="+mn-ea"/>
              </a:rPr>
              <a:t>古文运动</a:t>
            </a:r>
            <a:endParaRPr lang="zh-CN" altLang="en-US" sz="2800" b="1">
              <a:solidFill>
                <a:srgbClr val="C00000"/>
              </a:solidFill>
              <a:latin typeface="华文中宋" panose="02010600040101010101" charset="-122"/>
              <a:ea typeface="华文中宋" panose="02010600040101010101" charset="-122"/>
              <a:cs typeface="华文中宋" panose="02010600040101010101" charset="-122"/>
              <a:sym typeface="+mn-ea"/>
            </a:endParaRPr>
          </a:p>
        </p:txBody>
      </p:sp>
      <p:sp>
        <p:nvSpPr>
          <p:cNvPr id="9" name="文本框 8" title=""/>
          <p:cNvSpPr txBox="1"/>
          <p:nvPr>
            <p:custDataLst>
              <p:tags r:id="rId8"/>
            </p:custDataLst>
          </p:nvPr>
        </p:nvSpPr>
        <p:spPr>
          <a:xfrm>
            <a:off x="8367395" y="3999866"/>
            <a:ext cx="2813051" cy="523220"/>
          </a:xfrm>
          <a:prstGeom prst="rect">
            <a:avLst/>
          </a:prstGeom>
          <a:noFill/>
        </p:spPr>
        <p:txBody>
          <a:bodyPr wrap="square" rtlCol="0" anchor="t">
            <a:spAutoFit/>
          </a:bodyPr>
          <a:lstStyle/>
          <a:p>
            <a:r>
              <a:rPr lang="zh-CN" altLang="en-US" sz="2800" b="1">
                <a:solidFill>
                  <a:srgbClr val="C00000"/>
                </a:solidFill>
                <a:latin typeface="华文中宋" panose="02010600040101010101" charset="-122"/>
                <a:ea typeface="华文中宋" panose="02010600040101010101" charset="-122"/>
                <a:cs typeface="华文中宋" panose="02010600040101010101" charset="-122"/>
                <a:sym typeface="+mn-ea"/>
              </a:rPr>
              <a:t>唐宋散文八大家</a:t>
            </a:r>
            <a:endParaRPr lang="zh-CN" altLang="en-US" sz="2800" b="1">
              <a:solidFill>
                <a:srgbClr val="C00000"/>
              </a:solidFill>
              <a:latin typeface="华文中宋" panose="02010600040101010101" charset="-122"/>
              <a:ea typeface="华文中宋" panose="02010600040101010101" charset="-122"/>
              <a:cs typeface="华文中宋" panose="02010600040101010101" charset="-122"/>
              <a:sym typeface="+mn-ea"/>
            </a:endParaRPr>
          </a:p>
        </p:txBody>
      </p:sp>
      <p:sp>
        <p:nvSpPr>
          <p:cNvPr id="10" name="文本框 9" title=""/>
          <p:cNvSpPr txBox="1"/>
          <p:nvPr>
            <p:custDataLst>
              <p:tags r:id="rId9"/>
            </p:custDataLst>
          </p:nvPr>
        </p:nvSpPr>
        <p:spPr>
          <a:xfrm>
            <a:off x="6656706" y="4523105"/>
            <a:ext cx="902811" cy="523220"/>
          </a:xfrm>
          <a:prstGeom prst="rect">
            <a:avLst/>
          </a:prstGeom>
          <a:noFill/>
        </p:spPr>
        <p:txBody>
          <a:bodyPr wrap="none" rtlCol="0" anchor="t">
            <a:spAutoFit/>
          </a:bodyPr>
          <a:lstStyle/>
          <a:p>
            <a:r>
              <a:rPr lang="zh-CN" altLang="en-US" sz="2800" b="1">
                <a:solidFill>
                  <a:srgbClr val="C00000"/>
                </a:solidFill>
                <a:latin typeface="华文中宋" panose="02010600040101010101" charset="-122"/>
                <a:ea typeface="华文中宋" panose="02010600040101010101" charset="-122"/>
                <a:cs typeface="华文中宋" panose="02010600040101010101" charset="-122"/>
                <a:sym typeface="+mn-ea"/>
              </a:rPr>
              <a:t>韩柳</a:t>
            </a:r>
            <a:endParaRPr lang="zh-CN" altLang="en-US" sz="2800" b="1">
              <a:solidFill>
                <a:srgbClr val="C00000"/>
              </a:solidFill>
              <a:latin typeface="华文中宋" panose="02010600040101010101" charset="-122"/>
              <a:ea typeface="华文中宋" panose="02010600040101010101" charset="-122"/>
              <a:cs typeface="华文中宋" panose="02010600040101010101" charset="-122"/>
              <a:sym typeface="+mn-ea"/>
            </a:endParaRPr>
          </a:p>
        </p:txBody>
      </p:sp>
      <p:cxnSp>
        <p:nvCxnSpPr>
          <p:cNvPr id="2" name="直接连接符 1" title=""/>
          <p:cNvCxnSpPr/>
          <p:nvPr>
            <p:custDataLst>
              <p:tags r:id="rId10"/>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文本框 11" title=""/>
          <p:cNvSpPr txBox="1"/>
          <p:nvPr>
            <p:custDataLst>
              <p:tags r:id="rId11"/>
            </p:custDataLst>
          </p:nvPr>
        </p:nvSpPr>
        <p:spPr>
          <a:xfrm>
            <a:off x="1036955" y="154305"/>
            <a:ext cx="191008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作者介绍</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13" name="组合 12" title=""/>
          <p:cNvGrpSpPr/>
          <p:nvPr>
            <p:custDataLst>
              <p:tags r:id="rId12"/>
            </p:custDataLst>
          </p:nvPr>
        </p:nvGrpSpPr>
        <p:grpSpPr>
          <a:xfrm>
            <a:off x="255905" y="279400"/>
            <a:ext cx="562610" cy="513080"/>
            <a:chOff x="2121873" y="1511588"/>
            <a:chExt cx="445481" cy="469613"/>
          </a:xfrm>
        </p:grpSpPr>
        <p:sp>
          <p:nvSpPr>
            <p:cNvPr id="14" name="矩形 13"/>
            <p:cNvSpPr/>
            <p:nvPr>
              <p:custDataLst>
                <p:tags r:id="rId13"/>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14"/>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pic>
        <p:nvPicPr>
          <p:cNvPr id="62468" name="图片 62467" title=""/>
          <p:cNvPicPr>
            <a:picLocks noChangeAspect="1"/>
          </p:cNvPicPr>
          <p:nvPr>
            <p:custDataLst>
              <p:tags r:id="rId16"/>
            </p:custDataLst>
          </p:nvPr>
        </p:nvPicPr>
        <p:blipFill>
          <a:blip r:embed="rId15"/>
          <a:stretch>
            <a:fillRect/>
          </a:stretch>
        </p:blipFill>
        <p:spPr>
          <a:xfrm>
            <a:off x="255905" y="1751965"/>
            <a:ext cx="2232025" cy="3048000"/>
          </a:xfrm>
          <a:prstGeom prst="ellipse">
            <a:avLst/>
          </a:prstGeom>
          <a:noFill/>
          <a:ln w="9525" cap="flat" cmpd="sng">
            <a:solidFill>
              <a:schemeClr val="tx1"/>
            </a:solidFill>
            <a:prstDash val="solid"/>
            <a:miter/>
            <a:headEnd type="none" w="med" len="med"/>
            <a:tailEnd type="none" w="med" len="me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left)">
                                      <p:cBhvr>
                                        <p:cTn id="22" dur="500"/>
                                        <p:tgtEl>
                                          <p:spTgt spid="3"/>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500"/>
                                        <p:tgtEl>
                                          <p:spTgt spid="9"/>
                                        </p:tgtEl>
                                      </p:cBhvr>
                                    </p:animEffect>
                                  </p:childTnLst>
                                </p:cTn>
                              </p:par>
                            </p:childTnLst>
                          </p:cTn>
                        </p:par>
                      </p:childTnLst>
                    </p:cTn>
                  </p:par>
                  <p:par>
                    <p:cTn id="28" fill="hold" nodeType="clickPar">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left)">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3" grpId="0"/>
      <p:bldP spid="9" grpId="0"/>
      <p:bldP spid="10" grpId="0"/>
    </p:bld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cxnSp>
        <p:nvCxnSpPr>
          <p:cNvPr id="2" name="直接连接符 1" title=""/>
          <p:cNvCxnSpPr/>
          <p:nvPr>
            <p:custDataLst>
              <p:tags r:id="rId3"/>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文本框 11" title=""/>
          <p:cNvSpPr txBox="1"/>
          <p:nvPr>
            <p:custDataLst>
              <p:tags r:id="rId4"/>
            </p:custDataLst>
          </p:nvPr>
        </p:nvSpPr>
        <p:spPr>
          <a:xfrm>
            <a:off x="1036955" y="154305"/>
            <a:ext cx="191008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写作背景</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13" name="组合 12" title=""/>
          <p:cNvGrpSpPr/>
          <p:nvPr>
            <p:custDataLst>
              <p:tags r:id="rId5"/>
            </p:custDataLst>
          </p:nvPr>
        </p:nvGrpSpPr>
        <p:grpSpPr>
          <a:xfrm>
            <a:off x="255905" y="279400"/>
            <a:ext cx="562610" cy="513080"/>
            <a:chOff x="2121873" y="1511588"/>
            <a:chExt cx="445481" cy="469613"/>
          </a:xfrm>
        </p:grpSpPr>
        <p:sp>
          <p:nvSpPr>
            <p:cNvPr id="14" name="矩形 13"/>
            <p:cNvSpPr/>
            <p:nvPr>
              <p:custDataLst>
                <p:tags r:id="rId6"/>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7"/>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5" name="文本框 4" title=""/>
          <p:cNvSpPr txBox="1"/>
          <p:nvPr>
            <p:custDataLst>
              <p:tags r:id="rId8"/>
            </p:custDataLst>
          </p:nvPr>
        </p:nvSpPr>
        <p:spPr>
          <a:xfrm>
            <a:off x="885825" y="1138555"/>
            <a:ext cx="10195560" cy="2676525"/>
          </a:xfrm>
          <a:prstGeom prst="rect">
            <a:avLst/>
          </a:prstGeom>
          <a:noFill/>
        </p:spPr>
        <p:txBody>
          <a:bodyPr wrap="square" rtlCol="0">
            <a:spAutoFit/>
          </a:bodyPr>
          <a:lstStyle/>
          <a:p>
            <a:pPr algn="l">
              <a:lnSpc>
                <a:spcPct val="150000"/>
              </a:lnSpc>
              <a:buClrTx/>
              <a:buSzTx/>
              <a:buFontTx/>
            </a:pPr>
            <a:r>
              <a:rPr lang="en-US" altLang="zh-CN" sz="2800">
                <a:latin typeface="华文中宋" panose="02010600040101010101" charset="-122"/>
                <a:ea typeface="华文中宋" panose="02010600040101010101" charset="-122"/>
              </a:rPr>
              <a:t>     </a:t>
            </a:r>
            <a:r>
              <a:rPr sz="2800" b="1">
                <a:latin typeface="华文中宋" panose="02010600040101010101" charset="-122"/>
                <a:ea typeface="华文中宋" panose="02010600040101010101" charset="-122"/>
              </a:rPr>
              <a:t>本文写于唐代安史之乱后，是针对当时官吏繁政扰民的现象发而为言的。当时，豪强地主兼并掠夺土地日益严重，“富者兼地数万亩，贫者无容足之居”，社会生产破坏严重，政令烦出，民不聊生。</a:t>
            </a:r>
            <a:endParaRPr sz="2800" b="1">
              <a:latin typeface="华文中宋" panose="02010600040101010101" charset="-122"/>
              <a:ea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cxnSp>
        <p:nvCxnSpPr>
          <p:cNvPr id="2" name="直接连接符 1" title=""/>
          <p:cNvCxnSpPr/>
          <p:nvPr>
            <p:custDataLst>
              <p:tags r:id="rId3"/>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文本框 11" title=""/>
          <p:cNvSpPr txBox="1"/>
          <p:nvPr>
            <p:custDataLst>
              <p:tags r:id="rId4"/>
            </p:custDataLst>
          </p:nvPr>
        </p:nvSpPr>
        <p:spPr>
          <a:xfrm>
            <a:off x="1036955" y="154305"/>
            <a:ext cx="191008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文章体裁</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13" name="组合 12" title=""/>
          <p:cNvGrpSpPr/>
          <p:nvPr>
            <p:custDataLst>
              <p:tags r:id="rId5"/>
            </p:custDataLst>
          </p:nvPr>
        </p:nvGrpSpPr>
        <p:grpSpPr>
          <a:xfrm>
            <a:off x="255905" y="279400"/>
            <a:ext cx="562610" cy="513080"/>
            <a:chOff x="2121873" y="1511588"/>
            <a:chExt cx="445481" cy="469613"/>
          </a:xfrm>
        </p:grpSpPr>
        <p:sp>
          <p:nvSpPr>
            <p:cNvPr id="14" name="矩形 13"/>
            <p:cNvSpPr/>
            <p:nvPr>
              <p:custDataLst>
                <p:tags r:id="rId6"/>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7"/>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3" name="文本框 2" title=""/>
          <p:cNvSpPr txBox="1"/>
          <p:nvPr>
            <p:custDataLst>
              <p:tags r:id="rId8"/>
            </p:custDataLst>
          </p:nvPr>
        </p:nvSpPr>
        <p:spPr>
          <a:xfrm>
            <a:off x="538480" y="932815"/>
            <a:ext cx="11115675" cy="5480685"/>
          </a:xfrm>
          <a:prstGeom prst="rect">
            <a:avLst/>
          </a:prstGeom>
          <a:noFill/>
        </p:spPr>
        <p:txBody>
          <a:bodyPr wrap="square" rtlCol="0" anchor="t">
            <a:spAutoFit/>
          </a:bodyPr>
          <a:lstStyle/>
          <a:p>
            <a:pPr indent="0" fontAlgn="base">
              <a:lnSpc>
                <a:spcPct val="120000"/>
              </a:lnSpc>
              <a:spcBef>
                <a:spcPct val="0"/>
              </a:spcBef>
              <a:spcAft>
                <a:spcPct val="0"/>
              </a:spcAft>
              <a:buClrTx/>
              <a:buSzTx/>
            </a:pPr>
            <a:r>
              <a:rPr lang="zh-CN" altLang="en-US" sz="3200" b="1">
                <a:solidFill>
                  <a:srgbClr val="FF0000"/>
                </a:solidFill>
                <a:latin typeface="华文中宋" panose="02010600040101010101" charset="-122"/>
                <a:ea typeface="华文中宋" panose="02010600040101010101" charset="-122"/>
                <a:cs typeface="华文新魏" panose="02010800040101010101" charset="-122"/>
                <a:sym typeface="+mn-ea"/>
              </a:rPr>
              <a:t>传：</a:t>
            </a:r>
            <a:r>
              <a:rPr lang="zh-CN" altLang="en-US" sz="2800" b="1">
                <a:solidFill>
                  <a:srgbClr val="00B0F0"/>
                </a:solidFill>
                <a:latin typeface="华文中宋" panose="02010600040101010101" charset="-122"/>
                <a:ea typeface="华文中宋" panose="02010600040101010101" charset="-122"/>
                <a:cs typeface="华文中宋" panose="02010600040101010101" charset="-122"/>
                <a:sym typeface="+mn-ea"/>
              </a:rPr>
              <a:t>文体的一种，即人物传记。</a:t>
            </a:r>
            <a:endParaRPr lang="zh-CN" altLang="en-US" sz="2800" b="1">
              <a:solidFill>
                <a:srgbClr val="00B0F0"/>
              </a:solidFill>
              <a:latin typeface="华文中宋" panose="02010600040101010101" charset="-122"/>
              <a:ea typeface="华文中宋" panose="02010600040101010101" charset="-122"/>
              <a:cs typeface="华文中宋" panose="02010600040101010101" charset="-122"/>
            </a:endParaRPr>
          </a:p>
          <a:p>
            <a:pPr indent="0" fontAlgn="base">
              <a:lnSpc>
                <a:spcPct val="120000"/>
              </a:lnSpc>
              <a:spcBef>
                <a:spcPct val="0"/>
              </a:spcBef>
              <a:spcAft>
                <a:spcPct val="0"/>
              </a:spcAft>
              <a:buClrTx/>
              <a:buSzTx/>
            </a:pPr>
            <a:r>
              <a:rPr lang="zh-CN" altLang="en-US" sz="2800" b="1">
                <a:latin typeface="华文中宋" panose="02010600040101010101" charset="-122"/>
                <a:ea typeface="华文中宋" panose="02010600040101010101" charset="-122"/>
                <a:cs typeface="华文中宋" panose="02010600040101010101" charset="-122"/>
                <a:sym typeface="+mn-ea"/>
              </a:rPr>
              <a:t>    本文实际上是一个</a:t>
            </a:r>
            <a:r>
              <a:rPr lang="zh-CN" altLang="en-US" sz="2800" b="1">
                <a:solidFill>
                  <a:srgbClr val="00B0F0"/>
                </a:solidFill>
                <a:latin typeface="华文中宋" panose="02010600040101010101" charset="-122"/>
                <a:ea typeface="华文中宋" panose="02010600040101010101" charset="-122"/>
                <a:cs typeface="华文中宋" panose="02010600040101010101" charset="-122"/>
                <a:sym typeface="+mn-ea"/>
              </a:rPr>
              <a:t>讽喻性极强的寓言故事</a:t>
            </a:r>
            <a:r>
              <a:rPr lang="zh-CN" altLang="en-US" sz="2800" b="1">
                <a:latin typeface="华文中宋" panose="02010600040101010101" charset="-122"/>
                <a:ea typeface="华文中宋" panose="02010600040101010101" charset="-122"/>
                <a:cs typeface="华文中宋" panose="02010600040101010101" charset="-122"/>
                <a:sym typeface="+mn-ea"/>
              </a:rPr>
              <a:t>。</a:t>
            </a:r>
            <a:endParaRPr lang="zh-CN" altLang="en-US" sz="2800" b="1">
              <a:latin typeface="华文中宋" panose="02010600040101010101" charset="-122"/>
              <a:ea typeface="华文中宋" panose="02010600040101010101" charset="-122"/>
              <a:cs typeface="华文中宋" panose="02010600040101010101" charset="-122"/>
            </a:endParaRPr>
          </a:p>
          <a:p>
            <a:pPr indent="0" fontAlgn="base">
              <a:lnSpc>
                <a:spcPct val="120000"/>
              </a:lnSpc>
              <a:spcBef>
                <a:spcPct val="0"/>
              </a:spcBef>
              <a:spcAft>
                <a:spcPct val="0"/>
              </a:spcAft>
              <a:buClrTx/>
              <a:buSzTx/>
            </a:pPr>
            <a:r>
              <a:rPr lang="zh-CN" altLang="en-US" sz="2800" b="1">
                <a:latin typeface="华文中宋" panose="02010600040101010101" charset="-122"/>
                <a:ea typeface="华文中宋" panose="02010600040101010101" charset="-122"/>
                <a:cs typeface="华文中宋" panose="02010600040101010101" charset="-122"/>
                <a:sym typeface="+mn-ea"/>
              </a:rPr>
              <a:t>    从内容和风格上看，当时柳宗元早年在长安任职时期的作品。郭橐驼种树的本事已不可考，后世学者多认为这是</a:t>
            </a:r>
            <a:r>
              <a:rPr lang="zh-CN" altLang="en-US" sz="2800" b="1">
                <a:solidFill>
                  <a:srgbClr val="00B0F0"/>
                </a:solidFill>
                <a:latin typeface="华文中宋" panose="02010600040101010101" charset="-122"/>
                <a:ea typeface="华文中宋" panose="02010600040101010101" charset="-122"/>
                <a:cs typeface="华文中宋" panose="02010600040101010101" charset="-122"/>
                <a:sym typeface="+mn-ea"/>
              </a:rPr>
              <a:t>设事明理</a:t>
            </a:r>
            <a:r>
              <a:rPr lang="zh-CN" altLang="en-US" sz="2800" b="1">
                <a:latin typeface="华文中宋" panose="02010600040101010101" charset="-122"/>
                <a:ea typeface="华文中宋" panose="02010600040101010101" charset="-122"/>
                <a:cs typeface="华文中宋" panose="02010600040101010101" charset="-122"/>
                <a:sym typeface="+mn-ea"/>
              </a:rPr>
              <a:t>之作。</a:t>
            </a:r>
            <a:endParaRPr lang="zh-CN" altLang="en-US" sz="3200" b="1">
              <a:latin typeface="华文新魏" panose="02010800040101010101" charset="-122"/>
              <a:ea typeface="华文新魏" panose="02010800040101010101" charset="-122"/>
              <a:cs typeface="华文新魏" panose="02010800040101010101" charset="-122"/>
              <a:sym typeface="+mn-ea"/>
            </a:endParaRPr>
          </a:p>
          <a:p>
            <a:pPr indent="0" fontAlgn="base">
              <a:lnSpc>
                <a:spcPct val="120000"/>
              </a:lnSpc>
              <a:spcBef>
                <a:spcPct val="0"/>
              </a:spcBef>
              <a:spcAft>
                <a:spcPct val="0"/>
              </a:spcAft>
              <a:buClrTx/>
              <a:buSzTx/>
            </a:pPr>
            <a:r>
              <a:rPr lang="zh-CN" altLang="en-US" sz="3200" b="1">
                <a:solidFill>
                  <a:srgbClr val="FF0000"/>
                </a:solidFill>
                <a:latin typeface="华文中宋" panose="02010600040101010101" charset="-122"/>
                <a:ea typeface="华文中宋" panose="02010600040101010101" charset="-122"/>
                <a:cs typeface="华文新魏" panose="02010800040101010101" charset="-122"/>
                <a:sym typeface="+mn-ea"/>
              </a:rPr>
              <a:t>寓言：</a:t>
            </a:r>
            <a:endParaRPr lang="zh-CN" altLang="en-US" sz="3200" b="1">
              <a:solidFill>
                <a:schemeClr val="tx2"/>
              </a:solidFill>
              <a:latin typeface="华文新魏" panose="02010800040101010101" charset="-122"/>
              <a:ea typeface="华文新魏" panose="02010800040101010101" charset="-122"/>
              <a:cs typeface="华文新魏" panose="02010800040101010101" charset="-122"/>
            </a:endParaRPr>
          </a:p>
          <a:p>
            <a:pPr indent="0" fontAlgn="base">
              <a:lnSpc>
                <a:spcPct val="120000"/>
              </a:lnSpc>
              <a:spcBef>
                <a:spcPct val="0"/>
              </a:spcBef>
              <a:spcAft>
                <a:spcPct val="0"/>
              </a:spcAft>
              <a:buClrTx/>
              <a:buSzTx/>
            </a:pPr>
            <a:r>
              <a:rPr lang="zh-CN" altLang="en-US" sz="3200" b="1">
                <a:solidFill>
                  <a:schemeClr val="tx2"/>
                </a:solidFill>
                <a:latin typeface="华文新魏" panose="02010800040101010101" charset="-122"/>
                <a:ea typeface="华文新魏" panose="02010800040101010101" charset="-122"/>
                <a:cs typeface="华文新魏" panose="02010800040101010101" charset="-122"/>
                <a:sym typeface="+mn-ea"/>
              </a:rPr>
              <a:t>    </a:t>
            </a:r>
            <a:r>
              <a:rPr lang="zh-CN" altLang="en-US" sz="2800" b="1">
                <a:latin typeface="华文中宋" panose="02010600040101010101" charset="-122"/>
                <a:ea typeface="华文中宋" panose="02010600040101010101" charset="-122"/>
                <a:cs typeface="华文中宋" panose="02010600040101010101" charset="-122"/>
                <a:sym typeface="+mn-ea"/>
              </a:rPr>
              <a:t>文学作品的一种体裁，杂记文的一种。“寓”是寄托的意思，</a:t>
            </a:r>
            <a:r>
              <a:rPr lang="zh-CN" altLang="en-US" sz="2800" b="1">
                <a:solidFill>
                  <a:srgbClr val="00B0F0"/>
                </a:solidFill>
                <a:latin typeface="华文中宋" panose="02010600040101010101" charset="-122"/>
                <a:ea typeface="华文中宋" panose="02010600040101010101" charset="-122"/>
                <a:cs typeface="华文中宋" panose="02010600040101010101" charset="-122"/>
                <a:sym typeface="+mn-ea"/>
              </a:rPr>
              <a:t>用假托的故事或比喻拟人来说明某个道理</a:t>
            </a:r>
            <a:r>
              <a:rPr lang="zh-CN" altLang="en-US" sz="2800" b="1">
                <a:latin typeface="华文中宋" panose="02010600040101010101" charset="-122"/>
                <a:ea typeface="华文中宋" panose="02010600040101010101" charset="-122"/>
                <a:cs typeface="华文中宋" panose="02010600040101010101" charset="-122"/>
                <a:sym typeface="+mn-ea"/>
              </a:rPr>
              <a:t>，它是人民群众喜闻乐见的一种文学形式。它大都以简短的结构，鲜明的形象，夸张与想象的艺术手法，阐明某种道理或讽刺某种社会现象，</a:t>
            </a:r>
            <a:r>
              <a:rPr lang="zh-CN" altLang="en-US" sz="2800" b="1">
                <a:solidFill>
                  <a:srgbClr val="00B0F0"/>
                </a:solidFill>
                <a:latin typeface="华文中宋" panose="02010600040101010101" charset="-122"/>
                <a:ea typeface="华文中宋" panose="02010600040101010101" charset="-122"/>
                <a:cs typeface="华文中宋" panose="02010600040101010101" charset="-122"/>
                <a:sym typeface="+mn-ea"/>
              </a:rPr>
              <a:t>把深奥的道理从简单的故事中体现出来</a:t>
            </a:r>
            <a:r>
              <a:rPr lang="zh-CN" altLang="en-US" sz="2800" b="1">
                <a:latin typeface="华文中宋" panose="02010600040101010101" charset="-122"/>
                <a:ea typeface="华文中宋" panose="02010600040101010101" charset="-122"/>
                <a:cs typeface="华文中宋" panose="02010600040101010101" charset="-122"/>
                <a:sym typeface="+mn-ea"/>
              </a:rPr>
              <a:t>。</a:t>
            </a:r>
            <a:endParaRPr lang="zh-CN" altLang="en-US" sz="2800" b="1">
              <a:latin typeface="华文中宋" panose="02010600040101010101" charset="-122"/>
              <a:ea typeface="华文中宋" panose="02010600040101010101" charset="-122"/>
              <a:cs typeface="华文中宋" panose="02010600040101010101"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cxnSp>
        <p:nvCxnSpPr>
          <p:cNvPr id="2" name="直接连接符 1" title=""/>
          <p:cNvCxnSpPr/>
          <p:nvPr>
            <p:custDataLst>
              <p:tags r:id="rId3"/>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文本框 11" title=""/>
          <p:cNvSpPr txBox="1"/>
          <p:nvPr>
            <p:custDataLst>
              <p:tags r:id="rId4"/>
            </p:custDataLst>
          </p:nvPr>
        </p:nvSpPr>
        <p:spPr>
          <a:xfrm>
            <a:off x="1036955" y="154305"/>
            <a:ext cx="1910080" cy="521970"/>
          </a:xfrm>
          <a:prstGeom prst="rect">
            <a:avLst/>
          </a:prstGeom>
          <a:noFill/>
        </p:spPr>
        <p:txBody>
          <a:bodyPr wrap="square" rtlCol="0">
            <a:spAutoFit/>
          </a:bodyPr>
          <a:lstStyle/>
          <a:p>
            <a:pPr algn="ctr"/>
            <a:r>
              <a:rPr lang="zh-CN" altLang="en-US" sz="2800" b="1">
                <a:solidFill>
                  <a:srgbClr val="002060"/>
                </a:solidFill>
                <a:latin typeface="华文中宋" panose="02010600040101010101" charset="-122"/>
                <a:ea typeface="华文中宋" panose="02010600040101010101" charset="-122"/>
                <a:sym typeface="+mn-ea"/>
              </a:rPr>
              <a:t>正字音</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13" name="组合 12" title=""/>
          <p:cNvGrpSpPr/>
          <p:nvPr>
            <p:custDataLst>
              <p:tags r:id="rId5"/>
            </p:custDataLst>
          </p:nvPr>
        </p:nvGrpSpPr>
        <p:grpSpPr>
          <a:xfrm>
            <a:off x="255905" y="279400"/>
            <a:ext cx="562610" cy="513080"/>
            <a:chOff x="2121873" y="1511588"/>
            <a:chExt cx="445481" cy="469613"/>
          </a:xfrm>
        </p:grpSpPr>
        <p:sp>
          <p:nvSpPr>
            <p:cNvPr id="14" name="矩形 13"/>
            <p:cNvSpPr/>
            <p:nvPr>
              <p:custDataLst>
                <p:tags r:id="rId6"/>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7"/>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3" name="文本框 2" title=""/>
          <p:cNvSpPr txBox="1"/>
          <p:nvPr>
            <p:custDataLst>
              <p:tags r:id="rId8"/>
            </p:custDataLst>
          </p:nvPr>
        </p:nvSpPr>
        <p:spPr>
          <a:xfrm>
            <a:off x="818515" y="1664970"/>
            <a:ext cx="10407015" cy="3784600"/>
          </a:xfrm>
          <a:prstGeom prst="rect">
            <a:avLst/>
          </a:prstGeom>
          <a:noFill/>
        </p:spPr>
        <p:txBody>
          <a:bodyPr wrap="square" rtlCol="0" anchor="t">
            <a:spAutoFit/>
          </a:bodyPr>
          <a:lstStyle/>
          <a:p>
            <a:pPr indent="0" fontAlgn="auto">
              <a:lnSpc>
                <a:spcPct val="150000"/>
              </a:lnSpc>
            </a:pPr>
            <a:r>
              <a:rPr lang="zh-CN" altLang="en-US" sz="3200" b="1">
                <a:latin typeface="华文中宋" panose="02010600040101010101" charset="-122"/>
                <a:ea typeface="华文中宋" panose="02010600040101010101" charset="-122"/>
                <a:cs typeface="华文中宋" panose="02010600040101010101" charset="-122"/>
                <a:sym typeface="+mn-ea"/>
              </a:rPr>
              <a:t>郭</a:t>
            </a:r>
            <a:r>
              <a:rPr lang="en-US" altLang="zh-CN" sz="3200" b="1">
                <a:latin typeface="华文中宋" panose="02010600040101010101" charset="-122"/>
                <a:ea typeface="华文中宋" panose="02010600040101010101" charset="-122"/>
                <a:cs typeface="华文中宋" panose="02010600040101010101" charset="-122"/>
                <a:sym typeface="+mn-ea"/>
              </a:rPr>
              <a:t> </a:t>
            </a:r>
            <a:r>
              <a:rPr lang="zh-CN" altLang="en-US" sz="3200" b="1">
                <a:solidFill>
                  <a:srgbClr val="0070C0"/>
                </a:solidFill>
                <a:latin typeface="华文中宋" panose="02010600040101010101" charset="-122"/>
                <a:ea typeface="华文中宋" panose="02010600040101010101" charset="-122"/>
                <a:cs typeface="华文中宋" panose="02010600040101010101" charset="-122"/>
                <a:sym typeface="+mn-ea"/>
              </a:rPr>
              <a:t>橐</a:t>
            </a:r>
            <a:r>
              <a:rPr lang="en-US" altLang="zh-CN" sz="3200" b="1">
                <a:solidFill>
                  <a:srgbClr val="0070C0"/>
                </a:solidFill>
                <a:latin typeface="华文中宋" panose="02010600040101010101" charset="-122"/>
                <a:ea typeface="华文中宋" panose="02010600040101010101" charset="-122"/>
                <a:cs typeface="华文中宋" panose="02010600040101010101" charset="-122"/>
                <a:sym typeface="+mn-ea"/>
              </a:rPr>
              <a:t>  </a:t>
            </a:r>
            <a:r>
              <a:rPr lang="zh-CN" altLang="en-US" sz="3200" b="1">
                <a:solidFill>
                  <a:srgbClr val="0070C0"/>
                </a:solidFill>
                <a:latin typeface="华文中宋" panose="02010600040101010101" charset="-122"/>
                <a:ea typeface="华文中宋" panose="02010600040101010101" charset="-122"/>
                <a:cs typeface="华文中宋" panose="02010600040101010101" charset="-122"/>
                <a:sym typeface="+mn-ea"/>
              </a:rPr>
              <a:t>驼   </a:t>
            </a:r>
            <a:r>
              <a:rPr lang="en-US" altLang="zh-CN" sz="3200" b="1">
                <a:latin typeface="华文中宋" panose="02010600040101010101" charset="-122"/>
                <a:ea typeface="华文中宋" panose="02010600040101010101" charset="-122"/>
                <a:cs typeface="华文中宋" panose="02010600040101010101" charset="-122"/>
                <a:sym typeface="+mn-ea"/>
              </a:rPr>
              <a:t>   </a:t>
            </a:r>
            <a:r>
              <a:rPr lang="zh-CN" altLang="en-US" sz="3200" b="1">
                <a:latin typeface="华文中宋" panose="02010600040101010101" charset="-122"/>
                <a:ea typeface="华文中宋" panose="02010600040101010101" charset="-122"/>
                <a:cs typeface="华文中宋" panose="02010600040101010101" charset="-122"/>
                <a:sym typeface="+mn-ea"/>
              </a:rPr>
              <a:t>病</a:t>
            </a:r>
            <a:r>
              <a:rPr lang="zh-CN" altLang="en-US" sz="3200" b="1">
                <a:solidFill>
                  <a:srgbClr val="0070C0"/>
                </a:solidFill>
                <a:latin typeface="华文中宋" panose="02010600040101010101" charset="-122"/>
                <a:ea typeface="华文中宋" panose="02010600040101010101" charset="-122"/>
                <a:cs typeface="华文中宋" panose="02010600040101010101" charset="-122"/>
                <a:sym typeface="+mn-ea"/>
              </a:rPr>
              <a:t>偻     佝   偻</a:t>
            </a:r>
            <a:r>
              <a:rPr lang="zh-CN" altLang="en-US" sz="3200" b="1">
                <a:latin typeface="华文中宋" panose="02010600040101010101" charset="-122"/>
                <a:ea typeface="华文中宋" panose="02010600040101010101" charset="-122"/>
                <a:cs typeface="华文中宋" panose="02010600040101010101" charset="-122"/>
                <a:sym typeface="+mn-ea"/>
              </a:rPr>
              <a:t>   </a:t>
            </a:r>
            <a:r>
              <a:rPr lang="en-US" altLang="zh-CN" sz="3200" b="1">
                <a:latin typeface="华文中宋" panose="02010600040101010101" charset="-122"/>
                <a:ea typeface="华文中宋" panose="02010600040101010101" charset="-122"/>
                <a:cs typeface="华文中宋" panose="02010600040101010101" charset="-122"/>
                <a:sym typeface="+mn-ea"/>
              </a:rPr>
              <a:t>    </a:t>
            </a:r>
            <a:r>
              <a:rPr lang="zh-CN" altLang="en-US" sz="3200" b="1">
                <a:latin typeface="华文中宋" panose="02010600040101010101" charset="-122"/>
                <a:ea typeface="华文中宋" panose="02010600040101010101" charset="-122"/>
                <a:cs typeface="华文中宋" panose="02010600040101010101" charset="-122"/>
                <a:sym typeface="+mn-ea"/>
              </a:rPr>
              <a:t>移</a:t>
            </a:r>
            <a:r>
              <a:rPr lang="en-US" altLang="zh-CN" sz="3200" b="1">
                <a:latin typeface="华文中宋" panose="02010600040101010101" charset="-122"/>
                <a:ea typeface="华文中宋" panose="02010600040101010101" charset="-122"/>
                <a:cs typeface="华文中宋" panose="02010600040101010101" charset="-122"/>
                <a:sym typeface="+mn-ea"/>
              </a:rPr>
              <a:t>   </a:t>
            </a:r>
            <a:r>
              <a:rPr lang="zh-CN" altLang="en-US" sz="3200" b="1">
                <a:solidFill>
                  <a:srgbClr val="0070C0"/>
                </a:solidFill>
                <a:latin typeface="华文中宋" panose="02010600040101010101" charset="-122"/>
                <a:ea typeface="华文中宋" panose="02010600040101010101" charset="-122"/>
                <a:cs typeface="华文中宋" panose="02010600040101010101" charset="-122"/>
                <a:sym typeface="+mn-ea"/>
              </a:rPr>
              <a:t>徙</a:t>
            </a:r>
            <a:r>
              <a:rPr lang="zh-CN" altLang="en-US" sz="3200" b="1">
                <a:latin typeface="华文中宋" panose="02010600040101010101" charset="-122"/>
                <a:ea typeface="华文中宋" panose="02010600040101010101" charset="-122"/>
                <a:cs typeface="华文中宋" panose="02010600040101010101" charset="-122"/>
                <a:sym typeface="+mn-ea"/>
              </a:rPr>
              <a:t>   </a:t>
            </a:r>
            <a:r>
              <a:rPr lang="en-US" altLang="zh-CN" sz="3200" b="1">
                <a:latin typeface="华文中宋" panose="02010600040101010101" charset="-122"/>
                <a:ea typeface="华文中宋" panose="02010600040101010101" charset="-122"/>
                <a:cs typeface="华文中宋" panose="02010600040101010101" charset="-122"/>
                <a:sym typeface="+mn-ea"/>
              </a:rPr>
              <a:t>    </a:t>
            </a:r>
            <a:r>
              <a:rPr lang="zh-CN" altLang="en-US" sz="3200" b="1">
                <a:latin typeface="华文中宋" panose="02010600040101010101" charset="-122"/>
                <a:ea typeface="华文中宋" panose="02010600040101010101" charset="-122"/>
                <a:cs typeface="华文中宋" panose="02010600040101010101" charset="-122"/>
                <a:sym typeface="+mn-ea"/>
              </a:rPr>
              <a:t>早实以</a:t>
            </a:r>
            <a:r>
              <a:rPr lang="zh-CN" altLang="en-US" sz="3200" b="1">
                <a:solidFill>
                  <a:srgbClr val="0070C0"/>
                </a:solidFill>
                <a:latin typeface="华文中宋" panose="02010600040101010101" charset="-122"/>
                <a:ea typeface="华文中宋" panose="02010600040101010101" charset="-122"/>
                <a:cs typeface="华文中宋" panose="02010600040101010101" charset="-122"/>
                <a:sym typeface="+mn-ea"/>
              </a:rPr>
              <a:t>蕃</a:t>
            </a:r>
            <a:r>
              <a:rPr lang="zh-CN" altLang="en-US" sz="3200" b="1">
                <a:latin typeface="华文中宋" panose="02010600040101010101" charset="-122"/>
                <a:ea typeface="华文中宋" panose="02010600040101010101" charset="-122"/>
                <a:cs typeface="华文中宋" panose="02010600040101010101" charset="-122"/>
                <a:sym typeface="+mn-ea"/>
              </a:rPr>
              <a:t>    </a:t>
            </a:r>
            <a:endParaRPr lang="zh-CN" altLang="en-US" sz="3200" b="1">
              <a:latin typeface="华文中宋" panose="02010600040101010101" charset="-122"/>
              <a:ea typeface="华文中宋" panose="02010600040101010101" charset="-122"/>
              <a:cs typeface="华文中宋" panose="02010600040101010101" charset="-122"/>
              <a:sym typeface="+mn-ea"/>
            </a:endParaRPr>
          </a:p>
          <a:p>
            <a:pPr indent="0" fontAlgn="auto">
              <a:lnSpc>
                <a:spcPct val="300000"/>
              </a:lnSpc>
            </a:pPr>
            <a:r>
              <a:rPr lang="zh-CN" altLang="en-US" sz="3200" b="1">
                <a:latin typeface="华文中宋" panose="02010600040101010101" charset="-122"/>
                <a:ea typeface="华文中宋" panose="02010600040101010101" charset="-122"/>
                <a:cs typeface="华文中宋" panose="02010600040101010101" charset="-122"/>
                <a:sym typeface="+mn-ea"/>
              </a:rPr>
              <a:t>木寿且</a:t>
            </a:r>
            <a:r>
              <a:rPr lang="zh-CN" altLang="en-US" sz="3200" b="1">
                <a:solidFill>
                  <a:srgbClr val="0070C0"/>
                </a:solidFill>
                <a:latin typeface="华文中宋" panose="02010600040101010101" charset="-122"/>
                <a:ea typeface="华文中宋" panose="02010600040101010101" charset="-122"/>
                <a:cs typeface="华文中宋" panose="02010600040101010101" charset="-122"/>
                <a:sym typeface="+mn-ea"/>
              </a:rPr>
              <a:t>孳      莳        长</a:t>
            </a:r>
            <a:r>
              <a:rPr lang="zh-CN" altLang="en-US" sz="3200" b="1">
                <a:latin typeface="华文中宋" panose="02010600040101010101" charset="-122"/>
                <a:ea typeface="华文中宋" panose="02010600040101010101" charset="-122"/>
                <a:cs typeface="华文中宋" panose="02010600040101010101" charset="-122"/>
                <a:sym typeface="+mn-ea"/>
              </a:rPr>
              <a:t>人者</a:t>
            </a:r>
            <a:r>
              <a:rPr lang="en-US" altLang="zh-CN" sz="3200" b="1">
                <a:latin typeface="华文中宋" panose="02010600040101010101" charset="-122"/>
                <a:ea typeface="华文中宋" panose="02010600040101010101" charset="-122"/>
                <a:cs typeface="华文中宋" panose="02010600040101010101" charset="-122"/>
                <a:sym typeface="+mn-ea"/>
              </a:rPr>
              <a:t>      </a:t>
            </a:r>
            <a:r>
              <a:rPr lang="zh-CN" altLang="en-US" sz="3200" b="1">
                <a:solidFill>
                  <a:srgbClr val="0070C0"/>
                </a:solidFill>
                <a:latin typeface="华文中宋" panose="02010600040101010101" charset="-122"/>
                <a:ea typeface="华文中宋" panose="02010600040101010101" charset="-122"/>
                <a:cs typeface="华文中宋" panose="02010600040101010101" charset="-122"/>
                <a:sym typeface="+mn-ea"/>
              </a:rPr>
              <a:t>好</a:t>
            </a:r>
            <a:r>
              <a:rPr lang="zh-CN" altLang="en-US" sz="3200" b="1">
                <a:latin typeface="华文中宋" panose="02010600040101010101" charset="-122"/>
                <a:ea typeface="华文中宋" panose="02010600040101010101" charset="-122"/>
                <a:cs typeface="华文中宋" panose="02010600040101010101" charset="-122"/>
                <a:sym typeface="+mn-ea"/>
              </a:rPr>
              <a:t>烦其令   </a:t>
            </a:r>
            <a:r>
              <a:rPr lang="en-US" altLang="zh-CN" sz="3200" b="1">
                <a:latin typeface="华文中宋" panose="02010600040101010101" charset="-122"/>
                <a:ea typeface="华文中宋" panose="02010600040101010101" charset="-122"/>
                <a:cs typeface="华文中宋" panose="02010600040101010101" charset="-122"/>
                <a:sym typeface="+mn-ea"/>
              </a:rPr>
              <a:t>  </a:t>
            </a:r>
            <a:r>
              <a:rPr lang="zh-CN" altLang="en-US" sz="3200" b="1">
                <a:solidFill>
                  <a:srgbClr val="0070C0"/>
                </a:solidFill>
                <a:latin typeface="华文中宋" panose="02010600040101010101" charset="-122"/>
                <a:ea typeface="华文中宋" panose="02010600040101010101" charset="-122"/>
                <a:cs typeface="华文中宋" panose="02010600040101010101" charset="-122"/>
                <a:sym typeface="+mn-ea"/>
              </a:rPr>
              <a:t>勖</a:t>
            </a:r>
            <a:r>
              <a:rPr lang="zh-CN" altLang="en-US" sz="3200" b="1">
                <a:latin typeface="华文中宋" panose="02010600040101010101" charset="-122"/>
                <a:ea typeface="华文中宋" panose="02010600040101010101" charset="-122"/>
                <a:cs typeface="华文中宋" panose="02010600040101010101" charset="-122"/>
                <a:sym typeface="+mn-ea"/>
              </a:rPr>
              <a:t>尔植  </a:t>
            </a:r>
            <a:r>
              <a:rPr lang="en-US" altLang="zh-CN" sz="3200" b="1">
                <a:latin typeface="华文中宋" panose="02010600040101010101" charset="-122"/>
                <a:ea typeface="华文中宋" panose="02010600040101010101" charset="-122"/>
                <a:cs typeface="华文中宋" panose="02010600040101010101" charset="-122"/>
                <a:sym typeface="+mn-ea"/>
              </a:rPr>
              <a:t>  </a:t>
            </a:r>
            <a:endParaRPr lang="en-US" altLang="zh-CN" sz="3200" b="1">
              <a:latin typeface="华文中宋" panose="02010600040101010101" charset="-122"/>
              <a:ea typeface="华文中宋" panose="02010600040101010101" charset="-122"/>
              <a:cs typeface="华文中宋" panose="02010600040101010101" charset="-122"/>
              <a:sym typeface="+mn-ea"/>
            </a:endParaRPr>
          </a:p>
          <a:p>
            <a:pPr indent="0" fontAlgn="auto">
              <a:lnSpc>
                <a:spcPct val="300000"/>
              </a:lnSpc>
            </a:pPr>
            <a:r>
              <a:rPr lang="zh-CN" altLang="en-US" sz="3200" b="1">
                <a:latin typeface="华文中宋" panose="02010600040101010101" charset="-122"/>
                <a:ea typeface="华文中宋" panose="02010600040101010101" charset="-122"/>
                <a:cs typeface="华文中宋" panose="02010600040101010101" charset="-122"/>
                <a:sym typeface="+mn-ea"/>
              </a:rPr>
              <a:t>早</a:t>
            </a:r>
            <a:r>
              <a:rPr lang="zh-CN" altLang="en-US" sz="3200" b="1">
                <a:solidFill>
                  <a:srgbClr val="0070C0"/>
                </a:solidFill>
                <a:latin typeface="华文中宋" panose="02010600040101010101" charset="-122"/>
                <a:ea typeface="华文中宋" panose="02010600040101010101" charset="-122"/>
                <a:cs typeface="华文中宋" panose="02010600040101010101" charset="-122"/>
                <a:sym typeface="+mn-ea"/>
              </a:rPr>
              <a:t>缫</a:t>
            </a:r>
            <a:r>
              <a:rPr lang="zh-CN" altLang="en-US" sz="3200" b="1">
                <a:latin typeface="华文中宋" panose="02010600040101010101" charset="-122"/>
                <a:ea typeface="华文中宋" panose="02010600040101010101" charset="-122"/>
                <a:cs typeface="华文中宋" panose="02010600040101010101" charset="-122"/>
                <a:sym typeface="+mn-ea"/>
              </a:rPr>
              <a:t>而绪    </a:t>
            </a:r>
            <a:r>
              <a:rPr lang="en-US" altLang="zh-CN" sz="3200" b="1">
                <a:latin typeface="华文中宋" panose="02010600040101010101" charset="-122"/>
                <a:ea typeface="华文中宋" panose="02010600040101010101" charset="-122"/>
                <a:cs typeface="华文中宋" panose="02010600040101010101" charset="-122"/>
                <a:sym typeface="+mn-ea"/>
              </a:rPr>
              <a:t>  </a:t>
            </a:r>
            <a:r>
              <a:rPr lang="zh-CN" altLang="en-US" sz="3200" b="1">
                <a:solidFill>
                  <a:srgbClr val="0070C0"/>
                </a:solidFill>
                <a:latin typeface="华文中宋" panose="02010600040101010101" charset="-122"/>
                <a:ea typeface="华文中宋" panose="02010600040101010101" charset="-122"/>
                <a:cs typeface="华文中宋" panose="02010600040101010101" charset="-122"/>
                <a:sym typeface="+mn-ea"/>
              </a:rPr>
              <a:t>传</a:t>
            </a:r>
            <a:r>
              <a:rPr lang="zh-CN" altLang="en-US" sz="3200" b="1">
                <a:latin typeface="华文中宋" panose="02010600040101010101" charset="-122"/>
                <a:ea typeface="华文中宋" panose="02010600040101010101" charset="-122"/>
                <a:cs typeface="华文中宋" panose="02010600040101010101" charset="-122"/>
                <a:sym typeface="+mn-ea"/>
              </a:rPr>
              <a:t>其事</a:t>
            </a:r>
            <a:r>
              <a:rPr lang="en-US" altLang="zh-CN" sz="3200" b="1">
                <a:latin typeface="华文中宋" panose="02010600040101010101" charset="-122"/>
                <a:ea typeface="华文中宋" panose="02010600040101010101" charset="-122"/>
                <a:cs typeface="华文中宋" panose="02010600040101010101" charset="-122"/>
                <a:sym typeface="+mn-ea"/>
              </a:rPr>
              <a:t>        </a:t>
            </a:r>
            <a:r>
              <a:rPr lang="zh-CN" altLang="en-US" sz="3200" b="1">
                <a:solidFill>
                  <a:srgbClr val="0070C0"/>
                </a:solidFill>
                <a:latin typeface="华文中宋" panose="02010600040101010101" charset="-122"/>
                <a:ea typeface="华文中宋" panose="02010600040101010101" charset="-122"/>
                <a:cs typeface="华文中宋" panose="02010600040101010101" charset="-122"/>
                <a:sym typeface="+mn-ea"/>
              </a:rPr>
              <a:t>辍      飧     饔</a:t>
            </a:r>
            <a:endParaRPr lang="zh-CN" altLang="en-US" sz="3200" b="1">
              <a:latin typeface="华文中宋" panose="02010600040101010101" charset="-122"/>
              <a:ea typeface="华文中宋" panose="02010600040101010101" charset="-122"/>
              <a:cs typeface="华文中宋" panose="02010600040101010101" charset="-122"/>
              <a:sym typeface="+mn-ea"/>
            </a:endParaRPr>
          </a:p>
        </p:txBody>
      </p:sp>
      <p:sp>
        <p:nvSpPr>
          <p:cNvPr id="4" name="文本框 3" title=""/>
          <p:cNvSpPr txBox="1"/>
          <p:nvPr>
            <p:custDataLst>
              <p:tags r:id="rId9"/>
            </p:custDataLst>
          </p:nvPr>
        </p:nvSpPr>
        <p:spPr>
          <a:xfrm>
            <a:off x="1318260" y="1391126"/>
            <a:ext cx="939800" cy="583565"/>
          </a:xfrm>
          <a:prstGeom prst="rect">
            <a:avLst/>
          </a:prstGeom>
          <a:noFill/>
        </p:spPr>
        <p:txBody>
          <a:bodyPr wrap="square" rtlCol="0">
            <a:spAutoFit/>
          </a:bodyPr>
          <a:lstStyle/>
          <a:p>
            <a:r>
              <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rPr>
              <a:t>tuó</a:t>
            </a:r>
            <a:endPar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endParaRPr>
          </a:p>
        </p:txBody>
      </p:sp>
      <p:sp>
        <p:nvSpPr>
          <p:cNvPr id="5" name="文本框 4" title=""/>
          <p:cNvSpPr txBox="1"/>
          <p:nvPr>
            <p:custDataLst>
              <p:tags r:id="rId10"/>
            </p:custDataLst>
          </p:nvPr>
        </p:nvSpPr>
        <p:spPr>
          <a:xfrm>
            <a:off x="2120900" y="1391126"/>
            <a:ext cx="949960" cy="583565"/>
          </a:xfrm>
          <a:prstGeom prst="rect">
            <a:avLst/>
          </a:prstGeom>
          <a:noFill/>
        </p:spPr>
        <p:txBody>
          <a:bodyPr wrap="square" rtlCol="0">
            <a:spAutoFit/>
          </a:bodyPr>
          <a:lstStyle/>
          <a:p>
            <a:r>
              <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rPr>
              <a:t>tuó</a:t>
            </a:r>
            <a:endPar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endParaRPr>
          </a:p>
        </p:txBody>
      </p:sp>
      <p:sp>
        <p:nvSpPr>
          <p:cNvPr id="6" name="文本框 5" title=""/>
          <p:cNvSpPr txBox="1"/>
          <p:nvPr>
            <p:custDataLst>
              <p:tags r:id="rId11"/>
            </p:custDataLst>
          </p:nvPr>
        </p:nvSpPr>
        <p:spPr>
          <a:xfrm>
            <a:off x="3573145" y="1391126"/>
            <a:ext cx="669290" cy="583565"/>
          </a:xfrm>
          <a:prstGeom prst="rect">
            <a:avLst/>
          </a:prstGeom>
          <a:noFill/>
        </p:spPr>
        <p:txBody>
          <a:bodyPr wrap="square" rtlCol="0">
            <a:spAutoFit/>
          </a:bodyPr>
          <a:lstStyle/>
          <a:p>
            <a:r>
              <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rPr>
              <a:t>l</a:t>
            </a:r>
            <a:r>
              <a:rPr lang="en-US" altLang="zh-CN" sz="3200" b="1">
                <a:solidFill>
                  <a:srgbClr val="FF0000"/>
                </a:solidFill>
                <a:latin typeface="华文中宋" panose="02010600040101010101" charset="-122"/>
                <a:ea typeface="华文中宋" panose="02010600040101010101" charset="-122"/>
                <a:cs typeface="华文中宋" panose="02010600040101010101" charset="-122"/>
                <a:sym typeface="+mn-ea"/>
              </a:rPr>
              <a:t>ǚ</a:t>
            </a:r>
            <a:endParaRPr lang="en-US" altLang="zh-CN" sz="3200" b="1">
              <a:solidFill>
                <a:srgbClr val="FF0000"/>
              </a:solidFill>
              <a:latin typeface="华文中宋" panose="02010600040101010101" charset="-122"/>
              <a:ea typeface="华文中宋" panose="02010600040101010101" charset="-122"/>
              <a:cs typeface="华文中宋" panose="02010600040101010101" charset="-122"/>
              <a:sym typeface="+mn-ea"/>
            </a:endParaRPr>
          </a:p>
        </p:txBody>
      </p:sp>
      <p:sp>
        <p:nvSpPr>
          <p:cNvPr id="7" name="文本框 6" title=""/>
          <p:cNvSpPr txBox="1"/>
          <p:nvPr>
            <p:custDataLst>
              <p:tags r:id="rId12"/>
            </p:custDataLst>
          </p:nvPr>
        </p:nvSpPr>
        <p:spPr>
          <a:xfrm>
            <a:off x="4478655" y="1391126"/>
            <a:ext cx="1919605" cy="583565"/>
          </a:xfrm>
          <a:prstGeom prst="rect">
            <a:avLst/>
          </a:prstGeom>
          <a:noFill/>
        </p:spPr>
        <p:txBody>
          <a:bodyPr wrap="square" rtlCol="0">
            <a:spAutoFit/>
          </a:bodyPr>
          <a:lstStyle/>
          <a:p>
            <a:r>
              <a:rPr lang="en-US" altLang="zh-CN" sz="3200" b="1">
                <a:solidFill>
                  <a:srgbClr val="FF0000"/>
                </a:solidFill>
                <a:latin typeface="华文中宋" panose="02010600040101010101" charset="-122"/>
                <a:ea typeface="华文中宋" panose="02010600040101010101" charset="-122"/>
                <a:cs typeface="华文中宋" panose="02010600040101010101" charset="-122"/>
                <a:sym typeface="+mn-ea"/>
              </a:rPr>
              <a:t>gōu  lóu</a:t>
            </a:r>
            <a:endParaRPr lang="en-US" altLang="zh-CN" sz="3200" b="1">
              <a:solidFill>
                <a:srgbClr val="FF0000"/>
              </a:solidFill>
              <a:latin typeface="华文中宋" panose="02010600040101010101" charset="-122"/>
              <a:ea typeface="华文中宋" panose="02010600040101010101" charset="-122"/>
              <a:cs typeface="华文中宋" panose="02010600040101010101" charset="-122"/>
              <a:sym typeface="+mn-ea"/>
            </a:endParaRPr>
          </a:p>
        </p:txBody>
      </p:sp>
      <p:sp>
        <p:nvSpPr>
          <p:cNvPr id="8" name="文本框 7" title=""/>
          <p:cNvSpPr txBox="1"/>
          <p:nvPr>
            <p:custDataLst>
              <p:tags r:id="rId13"/>
            </p:custDataLst>
          </p:nvPr>
        </p:nvSpPr>
        <p:spPr>
          <a:xfrm>
            <a:off x="7613015" y="1391126"/>
            <a:ext cx="678180" cy="583565"/>
          </a:xfrm>
          <a:prstGeom prst="rect">
            <a:avLst/>
          </a:prstGeom>
          <a:noFill/>
        </p:spPr>
        <p:txBody>
          <a:bodyPr wrap="square" rtlCol="0">
            <a:spAutoFit/>
          </a:bodyPr>
          <a:lstStyle/>
          <a:p>
            <a:r>
              <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rPr>
              <a:t>xǐ</a:t>
            </a:r>
            <a:endPar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endParaRPr>
          </a:p>
        </p:txBody>
      </p:sp>
      <p:sp>
        <p:nvSpPr>
          <p:cNvPr id="9" name="文本框 8" title=""/>
          <p:cNvSpPr txBox="1"/>
          <p:nvPr>
            <p:custDataLst>
              <p:tags r:id="rId14"/>
            </p:custDataLst>
          </p:nvPr>
        </p:nvSpPr>
        <p:spPr>
          <a:xfrm>
            <a:off x="10045065" y="1391126"/>
            <a:ext cx="862330" cy="583565"/>
          </a:xfrm>
          <a:prstGeom prst="rect">
            <a:avLst/>
          </a:prstGeom>
          <a:noFill/>
        </p:spPr>
        <p:txBody>
          <a:bodyPr wrap="square" rtlCol="0">
            <a:spAutoFit/>
          </a:bodyPr>
          <a:lstStyle/>
          <a:p>
            <a:r>
              <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rPr>
              <a:t>fán</a:t>
            </a:r>
            <a:endPar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endParaRPr>
          </a:p>
        </p:txBody>
      </p:sp>
      <p:sp>
        <p:nvSpPr>
          <p:cNvPr id="10" name="文本框 9" title=""/>
          <p:cNvSpPr txBox="1"/>
          <p:nvPr>
            <p:custDataLst>
              <p:tags r:id="rId15"/>
            </p:custDataLst>
          </p:nvPr>
        </p:nvSpPr>
        <p:spPr>
          <a:xfrm>
            <a:off x="1974850" y="2699861"/>
            <a:ext cx="533400" cy="583565"/>
          </a:xfrm>
          <a:prstGeom prst="rect">
            <a:avLst/>
          </a:prstGeom>
          <a:noFill/>
        </p:spPr>
        <p:txBody>
          <a:bodyPr wrap="square" rtlCol="0">
            <a:spAutoFit/>
          </a:bodyPr>
          <a:lstStyle/>
          <a:p>
            <a:r>
              <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rPr>
              <a:t>zī</a:t>
            </a:r>
            <a:endPar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endParaRPr>
          </a:p>
        </p:txBody>
      </p:sp>
      <p:sp>
        <p:nvSpPr>
          <p:cNvPr id="11" name="文本框 10" title=""/>
          <p:cNvSpPr txBox="1"/>
          <p:nvPr>
            <p:custDataLst>
              <p:tags r:id="rId16"/>
            </p:custDataLst>
          </p:nvPr>
        </p:nvSpPr>
        <p:spPr>
          <a:xfrm>
            <a:off x="3135630" y="2699861"/>
            <a:ext cx="862330" cy="583565"/>
          </a:xfrm>
          <a:prstGeom prst="rect">
            <a:avLst/>
          </a:prstGeom>
          <a:noFill/>
        </p:spPr>
        <p:txBody>
          <a:bodyPr wrap="square" rtlCol="0">
            <a:spAutoFit/>
          </a:bodyPr>
          <a:lstStyle/>
          <a:p>
            <a:r>
              <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rPr>
              <a:t>shì</a:t>
            </a:r>
            <a:endPar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endParaRPr>
          </a:p>
        </p:txBody>
      </p:sp>
      <p:sp>
        <p:nvSpPr>
          <p:cNvPr id="16" name="文本框 15" title=""/>
          <p:cNvSpPr txBox="1"/>
          <p:nvPr>
            <p:custDataLst>
              <p:tags r:id="rId17"/>
            </p:custDataLst>
          </p:nvPr>
        </p:nvSpPr>
        <p:spPr>
          <a:xfrm>
            <a:off x="4478655" y="2699861"/>
            <a:ext cx="1598930" cy="583565"/>
          </a:xfrm>
          <a:prstGeom prst="rect">
            <a:avLst/>
          </a:prstGeom>
          <a:noFill/>
        </p:spPr>
        <p:txBody>
          <a:bodyPr wrap="square" rtlCol="0">
            <a:spAutoFit/>
          </a:bodyPr>
          <a:lstStyle/>
          <a:p>
            <a:pPr indent="0" fontAlgn="auto">
              <a:lnSpc>
                <a:spcPct val="100000"/>
              </a:lnSpc>
            </a:pPr>
            <a:r>
              <a:rPr lang="en-US" altLang="zh-CN" sz="3200" b="1">
                <a:solidFill>
                  <a:srgbClr val="FF0000"/>
                </a:solidFill>
                <a:latin typeface="华文中宋" panose="02010600040101010101" charset="-122"/>
                <a:ea typeface="华文中宋" panose="02010600040101010101" charset="-122"/>
                <a:cs typeface="华文中宋" panose="02010600040101010101" charset="-122"/>
                <a:sym typeface="+mn-ea"/>
              </a:rPr>
              <a:t>zhǎng  </a:t>
            </a:r>
            <a:endParaRPr lang="en-US" altLang="zh-CN" sz="3200" b="1">
              <a:solidFill>
                <a:srgbClr val="FF0000"/>
              </a:solidFill>
              <a:latin typeface="华文中宋" panose="02010600040101010101" charset="-122"/>
              <a:ea typeface="华文中宋" panose="02010600040101010101" charset="-122"/>
              <a:cs typeface="华文中宋" panose="02010600040101010101" charset="-122"/>
              <a:sym typeface="+mn-ea"/>
            </a:endParaRPr>
          </a:p>
        </p:txBody>
      </p:sp>
      <p:sp>
        <p:nvSpPr>
          <p:cNvPr id="17" name="文本框 16" title=""/>
          <p:cNvSpPr txBox="1"/>
          <p:nvPr>
            <p:custDataLst>
              <p:tags r:id="rId18"/>
            </p:custDataLst>
          </p:nvPr>
        </p:nvSpPr>
        <p:spPr>
          <a:xfrm>
            <a:off x="6558280" y="2699861"/>
            <a:ext cx="1116330" cy="583565"/>
          </a:xfrm>
          <a:prstGeom prst="rect">
            <a:avLst/>
          </a:prstGeom>
          <a:noFill/>
        </p:spPr>
        <p:txBody>
          <a:bodyPr wrap="square" rtlCol="0">
            <a:spAutoFit/>
          </a:bodyPr>
          <a:lstStyle/>
          <a:p>
            <a:r>
              <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rPr>
              <a:t>h</a:t>
            </a:r>
            <a:r>
              <a:rPr lang="en-US" altLang="zh-CN" sz="3200" b="1">
                <a:solidFill>
                  <a:srgbClr val="FF0000"/>
                </a:solidFill>
                <a:latin typeface="华文中宋" panose="02010600040101010101" charset="-122"/>
                <a:ea typeface="华文中宋" panose="02010600040101010101" charset="-122"/>
                <a:cs typeface="华文中宋" panose="02010600040101010101" charset="-122"/>
                <a:sym typeface="+mn-ea"/>
              </a:rPr>
              <a:t>à</a:t>
            </a:r>
            <a:r>
              <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rPr>
              <a:t>o</a:t>
            </a:r>
            <a:endPar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endParaRPr>
          </a:p>
        </p:txBody>
      </p:sp>
      <p:sp>
        <p:nvSpPr>
          <p:cNvPr id="18" name="文本框 17" title=""/>
          <p:cNvSpPr txBox="1"/>
          <p:nvPr>
            <p:custDataLst>
              <p:tags r:id="rId19"/>
            </p:custDataLst>
          </p:nvPr>
        </p:nvSpPr>
        <p:spPr>
          <a:xfrm>
            <a:off x="8938895" y="2699861"/>
            <a:ext cx="930275" cy="583565"/>
          </a:xfrm>
          <a:prstGeom prst="rect">
            <a:avLst/>
          </a:prstGeom>
          <a:noFill/>
        </p:spPr>
        <p:txBody>
          <a:bodyPr wrap="square" rtlCol="0">
            <a:spAutoFit/>
          </a:bodyPr>
          <a:lstStyle/>
          <a:p>
            <a:r>
              <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rPr>
              <a:t>xù</a:t>
            </a:r>
            <a:endPar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endParaRPr>
          </a:p>
        </p:txBody>
      </p:sp>
      <p:sp>
        <p:nvSpPr>
          <p:cNvPr id="19" name="文本框 18" title=""/>
          <p:cNvSpPr txBox="1"/>
          <p:nvPr>
            <p:custDataLst>
              <p:tags r:id="rId20"/>
            </p:custDataLst>
          </p:nvPr>
        </p:nvSpPr>
        <p:spPr>
          <a:xfrm>
            <a:off x="1122680" y="4134961"/>
            <a:ext cx="998220" cy="583565"/>
          </a:xfrm>
          <a:prstGeom prst="rect">
            <a:avLst/>
          </a:prstGeom>
          <a:noFill/>
        </p:spPr>
        <p:txBody>
          <a:bodyPr wrap="square" rtlCol="0">
            <a:spAutoFit/>
          </a:bodyPr>
          <a:lstStyle/>
          <a:p>
            <a:r>
              <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rPr>
              <a:t>sāo</a:t>
            </a:r>
            <a:endPar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endParaRPr>
          </a:p>
        </p:txBody>
      </p:sp>
      <p:sp>
        <p:nvSpPr>
          <p:cNvPr id="20" name="文本框 19" title=""/>
          <p:cNvSpPr txBox="1"/>
          <p:nvPr>
            <p:custDataLst>
              <p:tags r:id="rId21"/>
            </p:custDataLst>
          </p:nvPr>
        </p:nvSpPr>
        <p:spPr>
          <a:xfrm>
            <a:off x="2901315" y="4134961"/>
            <a:ext cx="1647825" cy="583565"/>
          </a:xfrm>
          <a:prstGeom prst="rect">
            <a:avLst/>
          </a:prstGeom>
          <a:noFill/>
        </p:spPr>
        <p:txBody>
          <a:bodyPr wrap="square" rtlCol="0">
            <a:spAutoFit/>
          </a:bodyPr>
          <a:lstStyle/>
          <a:p>
            <a:r>
              <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rPr>
              <a:t>zhu</a:t>
            </a:r>
            <a:r>
              <a:rPr lang="en-US" altLang="zh-CN" sz="3200" b="1">
                <a:solidFill>
                  <a:srgbClr val="FF0000"/>
                </a:solidFill>
                <a:latin typeface="华文中宋" panose="02010600040101010101" charset="-122"/>
                <a:ea typeface="华文中宋" panose="02010600040101010101" charset="-122"/>
                <a:cs typeface="华文中宋" panose="02010600040101010101" charset="-122"/>
                <a:sym typeface="+mn-ea"/>
              </a:rPr>
              <a:t>à</a:t>
            </a:r>
            <a:r>
              <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rPr>
              <a:t>n</a:t>
            </a:r>
            <a:endPar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endParaRPr>
          </a:p>
        </p:txBody>
      </p:sp>
      <p:sp>
        <p:nvSpPr>
          <p:cNvPr id="21" name="文本框 20" title=""/>
          <p:cNvSpPr txBox="1"/>
          <p:nvPr>
            <p:custDataLst>
              <p:tags r:id="rId22"/>
            </p:custDataLst>
          </p:nvPr>
        </p:nvSpPr>
        <p:spPr>
          <a:xfrm>
            <a:off x="5098415" y="4134961"/>
            <a:ext cx="1409065" cy="583565"/>
          </a:xfrm>
          <a:prstGeom prst="rect">
            <a:avLst/>
          </a:prstGeom>
          <a:noFill/>
        </p:spPr>
        <p:txBody>
          <a:bodyPr wrap="square" rtlCol="0">
            <a:spAutoFit/>
          </a:bodyPr>
          <a:lstStyle/>
          <a:p>
            <a:r>
              <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rPr>
              <a:t>chuò</a:t>
            </a:r>
            <a:endPar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endParaRPr>
          </a:p>
        </p:txBody>
      </p:sp>
      <p:sp>
        <p:nvSpPr>
          <p:cNvPr id="22" name="文本框 21" title=""/>
          <p:cNvSpPr txBox="1"/>
          <p:nvPr>
            <p:custDataLst>
              <p:tags r:id="rId23"/>
            </p:custDataLst>
          </p:nvPr>
        </p:nvSpPr>
        <p:spPr>
          <a:xfrm>
            <a:off x="6398260" y="4134961"/>
            <a:ext cx="1094740" cy="583565"/>
          </a:xfrm>
          <a:prstGeom prst="rect">
            <a:avLst/>
          </a:prstGeom>
          <a:noFill/>
        </p:spPr>
        <p:txBody>
          <a:bodyPr wrap="square" rtlCol="0">
            <a:spAutoFit/>
          </a:bodyPr>
          <a:lstStyle/>
          <a:p>
            <a:r>
              <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rPr>
              <a:t>sūn</a:t>
            </a:r>
            <a:endPar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endParaRPr>
          </a:p>
        </p:txBody>
      </p:sp>
      <p:sp>
        <p:nvSpPr>
          <p:cNvPr id="23" name="文本框 22" title=""/>
          <p:cNvSpPr txBox="1"/>
          <p:nvPr>
            <p:custDataLst>
              <p:tags r:id="rId24"/>
            </p:custDataLst>
          </p:nvPr>
        </p:nvSpPr>
        <p:spPr>
          <a:xfrm>
            <a:off x="7555230" y="4134961"/>
            <a:ext cx="1442085" cy="583565"/>
          </a:xfrm>
          <a:prstGeom prst="rect">
            <a:avLst/>
          </a:prstGeom>
          <a:noFill/>
        </p:spPr>
        <p:txBody>
          <a:bodyPr wrap="square" rtlCol="0">
            <a:spAutoFit/>
          </a:bodyPr>
          <a:lstStyle/>
          <a:p>
            <a:r>
              <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rPr>
              <a:t>yōng</a:t>
            </a:r>
            <a:endParaRPr lang="zh-CN" altLang="en-US" sz="3200" b="1">
              <a:solidFill>
                <a:srgbClr val="FF0000"/>
              </a:solidFill>
              <a:latin typeface="华文中宋" panose="02010600040101010101" charset="-122"/>
              <a:ea typeface="华文中宋" panose="02010600040101010101" charset="-122"/>
              <a:cs typeface="华文中宋" panose="02010600040101010101"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2"/>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6" grpId="0"/>
      <p:bldP spid="17" grpId="0"/>
      <p:bldP spid="18" grpId="0"/>
      <p:bldP spid="19" grpId="0"/>
      <p:bldP spid="20" grpId="0"/>
      <p:bldP spid="21" grpId="0"/>
      <p:bldP spid="22" grpId="0"/>
      <p:bldP spid="23" grpId="0"/>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pic>
        <p:nvPicPr>
          <p:cNvPr id="4" name="图片 3" title=""/>
          <p:cNvPicPr>
            <a:picLocks noChangeAspect="1"/>
          </p:cNvPicPr>
          <p:nvPr>
            <p:custDataLst>
              <p:tags r:id="rId4"/>
            </p:custDataLst>
          </p:nvPr>
        </p:nvPicPr>
        <p:blipFill>
          <a:blip r:embed="rId3"/>
          <a:stretch>
            <a:fillRect/>
          </a:stretch>
        </p:blipFill>
        <p:spPr>
          <a:xfrm>
            <a:off x="0" y="3810"/>
            <a:ext cx="12192000" cy="6854190"/>
          </a:xfrm>
          <a:prstGeom prst="rect">
            <a:avLst/>
          </a:prstGeom>
        </p:spPr>
      </p:pic>
      <p:sp>
        <p:nvSpPr>
          <p:cNvPr id="6" name="文本框 5" title=""/>
          <p:cNvSpPr txBox="1"/>
          <p:nvPr>
            <p:custDataLst>
              <p:tags r:id="rId5"/>
            </p:custDataLst>
          </p:nvPr>
        </p:nvSpPr>
        <p:spPr>
          <a:xfrm>
            <a:off x="533400" y="1122681"/>
            <a:ext cx="11002011" cy="4078605"/>
          </a:xfrm>
          <a:prstGeom prst="rect">
            <a:avLst/>
          </a:prstGeom>
          <a:noFill/>
        </p:spPr>
        <p:txBody>
          <a:bodyPr wrap="square" rtlCol="0" anchor="t">
            <a:spAutoFit/>
          </a:bodyPr>
          <a:lstStyle/>
          <a:p>
            <a:pPr>
              <a:lnSpc>
                <a:spcPct val="270000"/>
              </a:lnSpc>
            </a:pPr>
            <a:r>
              <a:rPr lang="en-US" altLang="zh-CN" sz="3200">
                <a:latin typeface="华文中宋" panose="02010600040101010101" charset="-122"/>
                <a:ea typeface="华文中宋" panose="02010600040101010101" charset="-122"/>
                <a:cs typeface="华文中宋" panose="02010600040101010101" charset="-122"/>
              </a:rPr>
              <a:t>      </a:t>
            </a:r>
            <a:r>
              <a:rPr lang="zh-CN" altLang="en-US" sz="3200" b="1">
                <a:latin typeface="华文中宋" panose="02010600040101010101" charset="-122"/>
                <a:ea typeface="华文中宋" panose="02010600040101010101" charset="-122"/>
                <a:cs typeface="华文中宋" panose="02010600040101010101" charset="-122"/>
              </a:rPr>
              <a:t>郭</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橐驼</a:t>
            </a:r>
            <a:r>
              <a:rPr lang="zh-CN" altLang="en-US" sz="3200" b="1">
                <a:latin typeface="华文中宋" panose="02010600040101010101" charset="-122"/>
                <a:ea typeface="华文中宋" panose="02010600040101010101" charset="-122"/>
                <a:cs typeface="华文中宋" panose="02010600040101010101" charset="-122"/>
              </a:rPr>
              <a:t>，不知</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始</a:t>
            </a:r>
            <a:r>
              <a:rPr lang="zh-CN" altLang="en-US" sz="3200" b="1" u="sng">
                <a:latin typeface="华文中宋" panose="02010600040101010101" charset="-122"/>
                <a:ea typeface="华文中宋" panose="02010600040101010101" charset="-122"/>
                <a:cs typeface="华文中宋" panose="02010600040101010101" charset="-122"/>
              </a:rPr>
              <a:t>何名</a:t>
            </a:r>
            <a:r>
              <a:rPr lang="zh-CN" altLang="en-US" sz="3200" b="1">
                <a:latin typeface="华文中宋" panose="02010600040101010101" charset="-122"/>
                <a:ea typeface="华文中宋" panose="02010600040101010101" charset="-122"/>
                <a:cs typeface="华文中宋" panose="02010600040101010101" charset="-122"/>
              </a:rPr>
              <a:t>。</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病偻</a:t>
            </a:r>
            <a:r>
              <a:rPr lang="zh-CN" altLang="en-US" sz="3200" b="1">
                <a:latin typeface="华文中宋" panose="02010600040101010101" charset="-122"/>
                <a:ea typeface="华文中宋" panose="02010600040101010101" charset="-122"/>
                <a:cs typeface="华文中宋" panose="02010600040101010101" charset="-122"/>
              </a:rPr>
              <a:t>，</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隆然伏行</a:t>
            </a:r>
            <a:r>
              <a:rPr lang="zh-CN" altLang="en-US" sz="3200" b="1">
                <a:latin typeface="华文中宋" panose="02010600040101010101" charset="-122"/>
                <a:ea typeface="华文中宋" panose="02010600040101010101" charset="-122"/>
                <a:cs typeface="华文中宋" panose="02010600040101010101" charset="-122"/>
              </a:rPr>
              <a:t>，有</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类</a:t>
            </a:r>
            <a:r>
              <a:rPr lang="zh-CN" altLang="en-US" sz="3200" b="1">
                <a:latin typeface="华文中宋" panose="02010600040101010101" charset="-122"/>
                <a:ea typeface="华文中宋" panose="02010600040101010101" charset="-122"/>
                <a:cs typeface="华文中宋" panose="02010600040101010101" charset="-122"/>
              </a:rPr>
              <a:t>橐驼者，</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故</a:t>
            </a:r>
            <a:r>
              <a:rPr lang="zh-CN" altLang="en-US" sz="3200" b="1">
                <a:latin typeface="华文中宋" panose="02010600040101010101" charset="-122"/>
                <a:ea typeface="华文中宋" panose="02010600040101010101" charset="-122"/>
                <a:cs typeface="华文中宋" panose="02010600040101010101" charset="-122"/>
              </a:rPr>
              <a:t>乡人</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号</a:t>
            </a:r>
            <a:r>
              <a:rPr lang="zh-CN" altLang="en-US" sz="3200" b="1">
                <a:latin typeface="华文中宋" panose="02010600040101010101" charset="-122"/>
                <a:ea typeface="华文中宋" panose="02010600040101010101" charset="-122"/>
                <a:cs typeface="华文中宋" panose="02010600040101010101" charset="-122"/>
              </a:rPr>
              <a:t>之“驼”。驼闻之，曰：“甚善。</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名</a:t>
            </a:r>
            <a:r>
              <a:rPr lang="zh-CN" altLang="en-US" sz="3200" b="1">
                <a:latin typeface="华文中宋" panose="02010600040101010101" charset="-122"/>
                <a:ea typeface="华文中宋" panose="02010600040101010101" charset="-122"/>
                <a:cs typeface="华文中宋" panose="02010600040101010101" charset="-122"/>
              </a:rPr>
              <a:t>我</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固</a:t>
            </a:r>
            <a:r>
              <a:rPr lang="zh-CN" altLang="en-US" sz="3200" b="1">
                <a:latin typeface="华文中宋" panose="02010600040101010101" charset="-122"/>
                <a:ea typeface="华文中宋" panose="02010600040101010101" charset="-122"/>
                <a:cs typeface="华文中宋" panose="02010600040101010101" charset="-122"/>
              </a:rPr>
              <a:t>当。”</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因</a:t>
            </a:r>
            <a:r>
              <a:rPr lang="zh-CN" altLang="en-US" sz="3200" b="1">
                <a:latin typeface="华文中宋" panose="02010600040101010101" charset="-122"/>
                <a:ea typeface="华文中宋" panose="02010600040101010101" charset="-122"/>
                <a:cs typeface="华文中宋" panose="02010600040101010101" charset="-122"/>
              </a:rPr>
              <a:t>舍其名，亦自谓橐驼</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云</a:t>
            </a:r>
            <a:r>
              <a:rPr lang="zh-CN" altLang="en-US" sz="3200" b="1">
                <a:latin typeface="华文中宋" panose="02010600040101010101" charset="-122"/>
                <a:ea typeface="华文中宋" panose="02010600040101010101" charset="-122"/>
                <a:cs typeface="华文中宋" panose="02010600040101010101" charset="-122"/>
              </a:rPr>
              <a:t>。</a:t>
            </a:r>
            <a:r>
              <a:rPr lang="zh-CN" altLang="en-US" sz="3200">
                <a:latin typeface="华文中宋" panose="02010600040101010101" charset="-122"/>
                <a:ea typeface="华文中宋" panose="02010600040101010101" charset="-122"/>
                <a:cs typeface="华文中宋" panose="02010600040101010101" charset="-122"/>
              </a:rPr>
              <a:t> </a:t>
            </a:r>
            <a:endParaRPr lang="zh-CN" altLang="en-US" sz="3200">
              <a:latin typeface="华文中宋" panose="02010600040101010101" charset="-122"/>
              <a:ea typeface="华文中宋" panose="02010600040101010101" charset="-122"/>
              <a:cs typeface="华文中宋" panose="02010600040101010101" charset="-122"/>
            </a:endParaRPr>
          </a:p>
        </p:txBody>
      </p:sp>
      <p:sp>
        <p:nvSpPr>
          <p:cNvPr id="7" name="文本框 6" title=""/>
          <p:cNvSpPr txBox="1"/>
          <p:nvPr>
            <p:custDataLst>
              <p:tags r:id="rId6"/>
            </p:custDataLst>
          </p:nvPr>
        </p:nvSpPr>
        <p:spPr>
          <a:xfrm>
            <a:off x="3005455" y="2399031"/>
            <a:ext cx="2251711" cy="460375"/>
          </a:xfrm>
          <a:prstGeom prst="rect">
            <a:avLst/>
          </a:prstGeom>
          <a:noFill/>
          <a:ln w="12700" cmpd="sng">
            <a:solidFill>
              <a:srgbClr val="7030A0"/>
            </a:solidFill>
            <a:prstDash val="solid"/>
          </a:ln>
        </p:spPr>
        <p:txBody>
          <a:bodyPr wrap="square" rtlCol="0">
            <a:spAutoFit/>
          </a:bodyPr>
          <a:lstStyle/>
          <a:p>
            <a:pPr algn="ctr"/>
            <a:r>
              <a:rPr lang="zh-CN" altLang="en-US" sz="2400" b="1">
                <a:solidFill>
                  <a:srgbClr val="00B050"/>
                </a:solidFill>
                <a:latin typeface="华文中宋" panose="02010600040101010101" charset="-122"/>
                <a:ea typeface="华文中宋" panose="02010600040101010101" charset="-122"/>
              </a:rPr>
              <a:t>当初，原来</a:t>
            </a:r>
            <a:endParaRPr lang="zh-CN" altLang="en-US" sz="2400" b="1">
              <a:solidFill>
                <a:srgbClr val="00B050"/>
              </a:solidFill>
              <a:latin typeface="华文中宋" panose="02010600040101010101" charset="-122"/>
              <a:ea typeface="华文中宋" panose="02010600040101010101" charset="-122"/>
            </a:endParaRPr>
          </a:p>
        </p:txBody>
      </p:sp>
      <p:sp>
        <p:nvSpPr>
          <p:cNvPr id="8" name="文本框 7" title=""/>
          <p:cNvSpPr txBox="1"/>
          <p:nvPr>
            <p:custDataLst>
              <p:tags r:id="rId7"/>
            </p:custDataLst>
          </p:nvPr>
        </p:nvSpPr>
        <p:spPr>
          <a:xfrm>
            <a:off x="3720465" y="1270953"/>
            <a:ext cx="3648710" cy="460375"/>
          </a:xfrm>
          <a:prstGeom prst="rect">
            <a:avLst/>
          </a:prstGeom>
          <a:noFill/>
          <a:ln w="12700" cmpd="sng">
            <a:solidFill>
              <a:srgbClr val="7030A0"/>
            </a:solidFill>
            <a:prstDash val="solid"/>
          </a:ln>
        </p:spPr>
        <p:txBody>
          <a:bodyPr wrap="square" rtlCol="0">
            <a:spAutoFit/>
          </a:bodyPr>
          <a:lstStyle/>
          <a:p>
            <a:pPr algn="ctr"/>
            <a:r>
              <a:rPr lang="zh-CN" altLang="en-US" sz="2400" b="1">
                <a:solidFill>
                  <a:srgbClr val="7030A0"/>
                </a:solidFill>
                <a:latin typeface="华文中宋" panose="02010600040101010101" charset="-122"/>
                <a:ea typeface="华文中宋" panose="02010600040101010101" charset="-122"/>
              </a:rPr>
              <a:t>患病；脊背弯曲即佝偻病</a:t>
            </a:r>
            <a:endParaRPr lang="zh-CN" altLang="en-US" sz="2400" b="1">
              <a:solidFill>
                <a:srgbClr val="7030A0"/>
              </a:solidFill>
              <a:latin typeface="华文中宋" panose="02010600040101010101" charset="-122"/>
              <a:ea typeface="华文中宋" panose="02010600040101010101" charset="-122"/>
            </a:endParaRPr>
          </a:p>
        </p:txBody>
      </p:sp>
      <p:sp>
        <p:nvSpPr>
          <p:cNvPr id="9" name="文本框 8" title=""/>
          <p:cNvSpPr txBox="1"/>
          <p:nvPr>
            <p:custDataLst>
              <p:tags r:id="rId8"/>
            </p:custDataLst>
          </p:nvPr>
        </p:nvSpPr>
        <p:spPr>
          <a:xfrm>
            <a:off x="5871211" y="2399031"/>
            <a:ext cx="2746375" cy="460375"/>
          </a:xfrm>
          <a:prstGeom prst="rect">
            <a:avLst/>
          </a:prstGeom>
          <a:noFill/>
          <a:ln w="12700" cmpd="sng">
            <a:solidFill>
              <a:srgbClr val="7030A0"/>
            </a:solidFill>
            <a:prstDash val="solid"/>
          </a:ln>
        </p:spPr>
        <p:txBody>
          <a:bodyPr wrap="square" rtlCol="0">
            <a:spAutoFit/>
          </a:bodyPr>
          <a:lstStyle/>
          <a:p>
            <a:pPr algn="ctr"/>
            <a:r>
              <a:rPr lang="zh-CN" altLang="en-US" sz="2400" b="1">
                <a:solidFill>
                  <a:srgbClr val="7030A0"/>
                </a:solidFill>
                <a:latin typeface="华文中宋" panose="02010600040101010101" charset="-122"/>
                <a:ea typeface="华文中宋" panose="02010600040101010101" charset="-122"/>
              </a:rPr>
              <a:t>脊背高起的样子</a:t>
            </a:r>
            <a:endParaRPr lang="zh-CN" altLang="en-US" sz="2400" b="1">
              <a:solidFill>
                <a:srgbClr val="7030A0"/>
              </a:solidFill>
              <a:latin typeface="华文中宋" panose="02010600040101010101" charset="-122"/>
              <a:ea typeface="华文中宋" panose="02010600040101010101" charset="-122"/>
            </a:endParaRPr>
          </a:p>
        </p:txBody>
      </p:sp>
      <p:sp>
        <p:nvSpPr>
          <p:cNvPr id="10" name="文本框 9" title=""/>
          <p:cNvSpPr txBox="1"/>
          <p:nvPr>
            <p:custDataLst>
              <p:tags r:id="rId9"/>
            </p:custDataLst>
          </p:nvPr>
        </p:nvSpPr>
        <p:spPr>
          <a:xfrm>
            <a:off x="7367906" y="1270953"/>
            <a:ext cx="1917700" cy="460375"/>
          </a:xfrm>
          <a:prstGeom prst="rect">
            <a:avLst/>
          </a:prstGeom>
          <a:noFill/>
          <a:ln w="12700" cmpd="sng">
            <a:solidFill>
              <a:srgbClr val="7030A0"/>
            </a:solidFill>
            <a:prstDash val="solid"/>
          </a:ln>
        </p:spPr>
        <p:txBody>
          <a:bodyPr wrap="square" rtlCol="0">
            <a:spAutoFit/>
          </a:bodyPr>
          <a:lstStyle/>
          <a:p>
            <a:pPr algn="ctr"/>
            <a:r>
              <a:rPr lang="zh-CN" altLang="en-US" sz="2400" b="1">
                <a:solidFill>
                  <a:srgbClr val="7030A0"/>
                </a:solidFill>
                <a:latin typeface="华文中宋" panose="02010600040101010101" charset="-122"/>
                <a:ea typeface="华文中宋" panose="02010600040101010101" charset="-122"/>
              </a:rPr>
              <a:t>弯着腰走</a:t>
            </a:r>
            <a:endParaRPr lang="zh-CN" altLang="en-US" sz="2400" b="1">
              <a:solidFill>
                <a:srgbClr val="7030A0"/>
              </a:solidFill>
              <a:latin typeface="华文中宋" panose="02010600040101010101" charset="-122"/>
              <a:ea typeface="华文中宋" panose="02010600040101010101" charset="-122"/>
            </a:endParaRPr>
          </a:p>
        </p:txBody>
      </p:sp>
      <p:sp>
        <p:nvSpPr>
          <p:cNvPr id="11" name="文本框 10" title=""/>
          <p:cNvSpPr txBox="1"/>
          <p:nvPr>
            <p:custDataLst>
              <p:tags r:id="rId10"/>
            </p:custDataLst>
          </p:nvPr>
        </p:nvSpPr>
        <p:spPr>
          <a:xfrm>
            <a:off x="9031605" y="2476500"/>
            <a:ext cx="766445" cy="460375"/>
          </a:xfrm>
          <a:prstGeom prst="rect">
            <a:avLst/>
          </a:prstGeom>
          <a:noFill/>
          <a:ln w="12700" cmpd="sng">
            <a:solidFill>
              <a:srgbClr val="7030A0"/>
            </a:solidFill>
            <a:prstDash val="solid"/>
          </a:ln>
        </p:spPr>
        <p:txBody>
          <a:bodyPr wrap="square" rtlCol="0">
            <a:spAutoFit/>
          </a:bodyPr>
          <a:lstStyle/>
          <a:p>
            <a:pPr algn="ctr"/>
            <a:r>
              <a:rPr lang="zh-CN" altLang="en-US" sz="2400" b="1">
                <a:solidFill>
                  <a:srgbClr val="00B050"/>
                </a:solidFill>
                <a:latin typeface="华文中宋" panose="02010600040101010101" charset="-122"/>
                <a:ea typeface="华文中宋" panose="02010600040101010101" charset="-122"/>
              </a:rPr>
              <a:t>像</a:t>
            </a:r>
            <a:endParaRPr lang="zh-CN" altLang="en-US" sz="2400" b="1">
              <a:solidFill>
                <a:srgbClr val="00B050"/>
              </a:solidFill>
              <a:latin typeface="华文中宋" panose="02010600040101010101" charset="-122"/>
              <a:ea typeface="华文中宋" panose="02010600040101010101" charset="-122"/>
            </a:endParaRPr>
          </a:p>
        </p:txBody>
      </p:sp>
      <p:sp>
        <p:nvSpPr>
          <p:cNvPr id="16" name="文本框 15" title=""/>
          <p:cNvSpPr txBox="1"/>
          <p:nvPr>
            <p:custDataLst>
              <p:tags r:id="rId11"/>
            </p:custDataLst>
          </p:nvPr>
        </p:nvSpPr>
        <p:spPr>
          <a:xfrm>
            <a:off x="647065" y="3729355"/>
            <a:ext cx="4168140" cy="460375"/>
          </a:xfrm>
          <a:prstGeom prst="rect">
            <a:avLst/>
          </a:prstGeom>
          <a:noFill/>
          <a:ln w="12700" cmpd="sng">
            <a:solidFill>
              <a:srgbClr val="7030A0"/>
            </a:solidFill>
            <a:prstDash val="solid"/>
          </a:ln>
        </p:spPr>
        <p:txBody>
          <a:bodyPr wrap="square" rtlCol="0">
            <a:spAutoFit/>
          </a:bodyPr>
          <a:lstStyle/>
          <a:p>
            <a:pPr algn="ctr"/>
            <a:r>
              <a:rPr lang="zh-CN" altLang="en-US" sz="2400" b="1">
                <a:solidFill>
                  <a:srgbClr val="00B050"/>
                </a:solidFill>
                <a:latin typeface="华文中宋" panose="02010600040101010101" charset="-122"/>
                <a:ea typeface="华文中宋" panose="02010600040101010101" charset="-122"/>
              </a:rPr>
              <a:t>名作动，给</a:t>
            </a:r>
            <a:r>
              <a:rPr lang="en-US" altLang="zh-CN" sz="2400" b="1">
                <a:solidFill>
                  <a:srgbClr val="00B050"/>
                </a:solidFill>
                <a:latin typeface="华文中宋" panose="02010600040101010101" charset="-122"/>
                <a:ea typeface="华文中宋" panose="02010600040101010101" charset="-122"/>
              </a:rPr>
              <a:t>……</a:t>
            </a:r>
            <a:r>
              <a:rPr lang="zh-CN" altLang="en-US" sz="2400" b="1">
                <a:solidFill>
                  <a:srgbClr val="00B050"/>
                </a:solidFill>
                <a:latin typeface="华文中宋" panose="02010600040101010101" charset="-122"/>
                <a:ea typeface="华文中宋" panose="02010600040101010101" charset="-122"/>
              </a:rPr>
              <a:t>称号，称作</a:t>
            </a:r>
            <a:endParaRPr lang="zh-CN" altLang="en-US" sz="2400" b="1">
              <a:solidFill>
                <a:srgbClr val="00B050"/>
              </a:solidFill>
              <a:latin typeface="华文中宋" panose="02010600040101010101" charset="-122"/>
              <a:ea typeface="华文中宋" panose="02010600040101010101" charset="-122"/>
            </a:endParaRPr>
          </a:p>
        </p:txBody>
      </p:sp>
      <p:sp>
        <p:nvSpPr>
          <p:cNvPr id="17" name="文本框 16" title=""/>
          <p:cNvSpPr txBox="1"/>
          <p:nvPr>
            <p:custDataLst>
              <p:tags r:id="rId12"/>
            </p:custDataLst>
          </p:nvPr>
        </p:nvSpPr>
        <p:spPr>
          <a:xfrm>
            <a:off x="6499226" y="3729356"/>
            <a:ext cx="2498725" cy="460375"/>
          </a:xfrm>
          <a:prstGeom prst="rect">
            <a:avLst/>
          </a:prstGeom>
          <a:noFill/>
          <a:ln w="12700" cmpd="sng">
            <a:solidFill>
              <a:srgbClr val="7030A0"/>
            </a:solidFill>
            <a:prstDash val="solid"/>
          </a:ln>
        </p:spPr>
        <p:txBody>
          <a:bodyPr wrap="square" rtlCol="0">
            <a:spAutoFit/>
          </a:bodyPr>
          <a:lstStyle/>
          <a:p>
            <a:pPr algn="ctr"/>
            <a:r>
              <a:rPr lang="zh-CN" altLang="en-US" sz="2400" b="1">
                <a:solidFill>
                  <a:srgbClr val="00B050"/>
                </a:solidFill>
                <a:latin typeface="华文中宋" panose="02010600040101010101" charset="-122"/>
                <a:ea typeface="华文中宋" panose="02010600040101010101" charset="-122"/>
              </a:rPr>
              <a:t>名作动，起名</a:t>
            </a:r>
            <a:endParaRPr lang="zh-CN" altLang="en-US" sz="2400" b="1">
              <a:solidFill>
                <a:srgbClr val="00B050"/>
              </a:solidFill>
              <a:latin typeface="华文中宋" panose="02010600040101010101" charset="-122"/>
              <a:ea typeface="华文中宋" panose="02010600040101010101" charset="-122"/>
            </a:endParaRPr>
          </a:p>
        </p:txBody>
      </p:sp>
      <p:sp>
        <p:nvSpPr>
          <p:cNvPr id="18" name="文本框 17" title=""/>
          <p:cNvSpPr txBox="1"/>
          <p:nvPr>
            <p:custDataLst>
              <p:tags r:id="rId13"/>
            </p:custDataLst>
          </p:nvPr>
        </p:nvSpPr>
        <p:spPr>
          <a:xfrm>
            <a:off x="9167495" y="3729356"/>
            <a:ext cx="1141731" cy="460375"/>
          </a:xfrm>
          <a:prstGeom prst="rect">
            <a:avLst/>
          </a:prstGeom>
          <a:noFill/>
          <a:ln w="12700" cmpd="sng">
            <a:solidFill>
              <a:srgbClr val="7030A0"/>
            </a:solidFill>
            <a:prstDash val="solid"/>
          </a:ln>
        </p:spPr>
        <p:txBody>
          <a:bodyPr wrap="square" rtlCol="0">
            <a:spAutoFit/>
          </a:bodyPr>
          <a:lstStyle/>
          <a:p>
            <a:pPr algn="ctr"/>
            <a:r>
              <a:rPr lang="zh-CN" altLang="en-US" sz="2400" b="1">
                <a:solidFill>
                  <a:srgbClr val="00B050"/>
                </a:solidFill>
                <a:latin typeface="华文中宋" panose="02010600040101010101" charset="-122"/>
                <a:ea typeface="华文中宋" panose="02010600040101010101" charset="-122"/>
              </a:rPr>
              <a:t>确实</a:t>
            </a:r>
            <a:endParaRPr lang="zh-CN" altLang="en-US" sz="2400" b="1">
              <a:solidFill>
                <a:srgbClr val="00B050"/>
              </a:solidFill>
              <a:latin typeface="华文中宋" panose="02010600040101010101" charset="-122"/>
              <a:ea typeface="华文中宋" panose="02010600040101010101" charset="-122"/>
            </a:endParaRPr>
          </a:p>
        </p:txBody>
      </p:sp>
      <p:sp>
        <p:nvSpPr>
          <p:cNvPr id="19" name="文本框 18" title=""/>
          <p:cNvSpPr txBox="1"/>
          <p:nvPr>
            <p:custDataLst>
              <p:tags r:id="rId14"/>
            </p:custDataLst>
          </p:nvPr>
        </p:nvSpPr>
        <p:spPr>
          <a:xfrm>
            <a:off x="2486660" y="5831840"/>
            <a:ext cx="7846695" cy="583565"/>
          </a:xfrm>
          <a:prstGeom prst="rect">
            <a:avLst/>
          </a:prstGeom>
          <a:noFill/>
        </p:spPr>
        <p:txBody>
          <a:bodyPr wrap="square" rtlCol="0">
            <a:spAutoFit/>
          </a:bodyPr>
          <a:lstStyle/>
          <a:p>
            <a:r>
              <a:rPr lang="zh-CN" altLang="en-US" sz="3200" b="1">
                <a:solidFill>
                  <a:srgbClr val="FF0000"/>
                </a:solidFill>
                <a:latin typeface="微软雅黑" panose="020b0503020204020204" pitchFamily="34" charset="-122"/>
                <a:ea typeface="微软雅黑" panose="020b0503020204020204" pitchFamily="34" charset="-122"/>
              </a:rPr>
              <a:t>段意：简介郭橐驼的形象特征及名号由来。</a:t>
            </a:r>
            <a:endParaRPr lang="zh-CN" altLang="en-US" sz="3200" b="1">
              <a:solidFill>
                <a:srgbClr val="FF0000"/>
              </a:solidFill>
              <a:latin typeface="微软雅黑" panose="020b0503020204020204" pitchFamily="34" charset="-122"/>
              <a:ea typeface="微软雅黑" panose="020b0503020204020204" pitchFamily="34" charset="-122"/>
            </a:endParaRPr>
          </a:p>
        </p:txBody>
      </p:sp>
      <p:sp>
        <p:nvSpPr>
          <p:cNvPr id="20" name="文本框 19" title=""/>
          <p:cNvSpPr txBox="1"/>
          <p:nvPr>
            <p:custDataLst>
              <p:tags r:id="rId15"/>
            </p:custDataLst>
          </p:nvPr>
        </p:nvSpPr>
        <p:spPr>
          <a:xfrm>
            <a:off x="715010" y="1270953"/>
            <a:ext cx="3005455" cy="460375"/>
          </a:xfrm>
          <a:prstGeom prst="rect">
            <a:avLst/>
          </a:prstGeom>
          <a:noFill/>
          <a:ln w="12700" cmpd="sng">
            <a:solidFill>
              <a:srgbClr val="7030A0"/>
            </a:solidFill>
            <a:prstDash val="solid"/>
          </a:ln>
        </p:spPr>
        <p:txBody>
          <a:bodyPr wrap="square" rtlCol="0">
            <a:spAutoFit/>
          </a:bodyPr>
          <a:lstStyle/>
          <a:p>
            <a:pPr algn="ctr">
              <a:buClrTx/>
              <a:buSzTx/>
              <a:buFontTx/>
            </a:pPr>
            <a:r>
              <a:rPr lang="zh-CN" altLang="en-US" sz="2400" b="1">
                <a:solidFill>
                  <a:srgbClr val="7030A0"/>
                </a:solidFill>
                <a:latin typeface="华文中宋" panose="02010600040101010101" charset="-122"/>
                <a:ea typeface="华文中宋" panose="02010600040101010101" charset="-122"/>
                <a:sym typeface="+mn-ea"/>
              </a:rPr>
              <a:t>骆驼，这里指人驼背</a:t>
            </a:r>
            <a:endParaRPr lang="zh-CN" altLang="en-US" sz="2400" b="1">
              <a:solidFill>
                <a:srgbClr val="7030A0"/>
              </a:solidFill>
              <a:latin typeface="华文中宋" panose="02010600040101010101" charset="-122"/>
              <a:ea typeface="华文中宋" panose="02010600040101010101" charset="-122"/>
              <a:sym typeface="+mn-ea"/>
            </a:endParaRPr>
          </a:p>
        </p:txBody>
      </p:sp>
      <p:sp>
        <p:nvSpPr>
          <p:cNvPr id="21" name="文本框 20" title=""/>
          <p:cNvSpPr txBox="1"/>
          <p:nvPr>
            <p:custDataLst>
              <p:tags r:id="rId16"/>
            </p:custDataLst>
          </p:nvPr>
        </p:nvSpPr>
        <p:spPr>
          <a:xfrm>
            <a:off x="318135" y="2757171"/>
            <a:ext cx="1141731" cy="460375"/>
          </a:xfrm>
          <a:prstGeom prst="rect">
            <a:avLst/>
          </a:prstGeom>
          <a:noFill/>
          <a:ln w="12700" cmpd="sng">
            <a:solidFill>
              <a:srgbClr val="7030A0"/>
            </a:solidFill>
            <a:prstDash val="solid"/>
          </a:ln>
        </p:spPr>
        <p:txBody>
          <a:bodyPr wrap="square" rtlCol="0">
            <a:spAutoFit/>
          </a:bodyPr>
          <a:lstStyle/>
          <a:p>
            <a:pPr algn="ctr"/>
            <a:r>
              <a:rPr lang="zh-CN" altLang="en-US" sz="2400" b="1">
                <a:solidFill>
                  <a:srgbClr val="00B050"/>
                </a:solidFill>
                <a:latin typeface="华文中宋" panose="02010600040101010101" charset="-122"/>
                <a:ea typeface="华文中宋" panose="02010600040101010101" charset="-122"/>
              </a:rPr>
              <a:t>因此</a:t>
            </a:r>
            <a:endParaRPr lang="zh-CN" altLang="en-US" sz="2400" b="1">
              <a:solidFill>
                <a:srgbClr val="00B050"/>
              </a:solidFill>
              <a:latin typeface="华文中宋" panose="02010600040101010101" charset="-122"/>
              <a:ea typeface="华文中宋" panose="02010600040101010101" charset="-122"/>
            </a:endParaRPr>
          </a:p>
        </p:txBody>
      </p:sp>
      <p:sp>
        <p:nvSpPr>
          <p:cNvPr id="22" name="文本框 21" title=""/>
          <p:cNvSpPr txBox="1"/>
          <p:nvPr>
            <p:custDataLst>
              <p:tags r:id="rId17"/>
            </p:custDataLst>
          </p:nvPr>
        </p:nvSpPr>
        <p:spPr>
          <a:xfrm>
            <a:off x="10478770" y="3729356"/>
            <a:ext cx="1141731" cy="460375"/>
          </a:xfrm>
          <a:prstGeom prst="rect">
            <a:avLst/>
          </a:prstGeom>
          <a:noFill/>
          <a:ln w="12700" cmpd="sng">
            <a:solidFill>
              <a:srgbClr val="7030A0"/>
            </a:solidFill>
            <a:prstDash val="solid"/>
          </a:ln>
        </p:spPr>
        <p:txBody>
          <a:bodyPr wrap="square" rtlCol="0">
            <a:spAutoFit/>
          </a:bodyPr>
          <a:lstStyle/>
          <a:p>
            <a:pPr algn="ctr"/>
            <a:r>
              <a:rPr lang="zh-CN" altLang="en-US" sz="2400" b="1">
                <a:solidFill>
                  <a:srgbClr val="00B050"/>
                </a:solidFill>
                <a:latin typeface="华文中宋" panose="02010600040101010101" charset="-122"/>
                <a:ea typeface="华文中宋" panose="02010600040101010101" charset="-122"/>
              </a:rPr>
              <a:t>于是</a:t>
            </a:r>
            <a:endParaRPr lang="zh-CN" altLang="en-US" sz="2400" b="1">
              <a:solidFill>
                <a:srgbClr val="00B050"/>
              </a:solidFill>
              <a:latin typeface="华文中宋" panose="02010600040101010101" charset="-122"/>
              <a:ea typeface="华文中宋" panose="02010600040101010101" charset="-122"/>
            </a:endParaRPr>
          </a:p>
        </p:txBody>
      </p:sp>
      <p:sp>
        <p:nvSpPr>
          <p:cNvPr id="23" name="文本框 22" title=""/>
          <p:cNvSpPr txBox="1"/>
          <p:nvPr>
            <p:custDataLst>
              <p:tags r:id="rId18"/>
            </p:custDataLst>
          </p:nvPr>
        </p:nvSpPr>
        <p:spPr>
          <a:xfrm>
            <a:off x="2486660" y="4984750"/>
            <a:ext cx="3583940" cy="460375"/>
          </a:xfrm>
          <a:prstGeom prst="rect">
            <a:avLst/>
          </a:prstGeom>
          <a:noFill/>
          <a:ln w="12700" cmpd="sng">
            <a:solidFill>
              <a:srgbClr val="7030A0"/>
            </a:solidFill>
            <a:prstDash val="solid"/>
          </a:ln>
        </p:spPr>
        <p:txBody>
          <a:bodyPr wrap="square" rtlCol="0">
            <a:spAutoFit/>
          </a:bodyPr>
          <a:lstStyle/>
          <a:p>
            <a:pPr algn="ctr">
              <a:buClrTx/>
              <a:buSzTx/>
              <a:buFontTx/>
            </a:pPr>
            <a:r>
              <a:rPr lang="zh-CN" altLang="en-US" sz="2400" b="1">
                <a:solidFill>
                  <a:srgbClr val="00B050"/>
                </a:solidFill>
                <a:latin typeface="华文中宋" panose="02010600040101010101" charset="-122"/>
                <a:ea typeface="华文中宋" panose="02010600040101010101" charset="-122"/>
                <a:sym typeface="+mn-ea"/>
              </a:rPr>
              <a:t>句末语气词，“了”</a:t>
            </a:r>
            <a:endParaRPr lang="zh-CN" altLang="en-US" sz="2400" b="1">
              <a:solidFill>
                <a:srgbClr val="00B050"/>
              </a:solidFill>
              <a:latin typeface="华文中宋" panose="02010600040101010101" charset="-122"/>
              <a:ea typeface="华文中宋" panose="02010600040101010101" charset="-122"/>
              <a:sym typeface="+mn-ea"/>
            </a:endParaRPr>
          </a:p>
        </p:txBody>
      </p:sp>
      <p:sp>
        <p:nvSpPr>
          <p:cNvPr id="24" name="文本框 23" title=""/>
          <p:cNvSpPr txBox="1"/>
          <p:nvPr>
            <p:custDataLst>
              <p:tags r:id="rId19"/>
            </p:custDataLst>
          </p:nvPr>
        </p:nvSpPr>
        <p:spPr>
          <a:xfrm>
            <a:off x="533402" y="1731647"/>
            <a:ext cx="1125855" cy="706755"/>
          </a:xfrm>
          <a:prstGeom prst="rect">
            <a:avLst/>
          </a:prstGeom>
          <a:noFill/>
        </p:spPr>
        <p:txBody>
          <a:bodyPr wrap="square" rtlCol="0">
            <a:spAutoFit/>
          </a:bodyPr>
          <a:lstStyle/>
          <a:p>
            <a:pPr algn="ctr"/>
            <a:r>
              <a:rPr lang="zh-CN" altLang="en-US" sz="4000">
                <a:latin typeface="Calibri"/>
              </a:rPr>
              <a:t>①</a:t>
            </a:r>
            <a:endParaRPr lang="zh-CN" altLang="en-US" sz="4000">
              <a:latin typeface="Calibri"/>
            </a:endParaRPr>
          </a:p>
        </p:txBody>
      </p:sp>
      <p:cxnSp>
        <p:nvCxnSpPr>
          <p:cNvPr id="3" name="直接连接符 2" title=""/>
          <p:cNvCxnSpPr/>
          <p:nvPr>
            <p:custDataLst>
              <p:tags r:id="rId20"/>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文本框 11" title=""/>
          <p:cNvSpPr txBox="1"/>
          <p:nvPr>
            <p:custDataLst>
              <p:tags r:id="rId21"/>
            </p:custDataLst>
          </p:nvPr>
        </p:nvSpPr>
        <p:spPr>
          <a:xfrm>
            <a:off x="1036955" y="154305"/>
            <a:ext cx="1910080" cy="521970"/>
          </a:xfrm>
          <a:prstGeom prst="rect">
            <a:avLst/>
          </a:prstGeom>
          <a:noFill/>
        </p:spPr>
        <p:txBody>
          <a:bodyPr wrap="square" rtlCol="0">
            <a:spAutoFit/>
          </a:bodyPr>
          <a:lstStyle/>
          <a:p>
            <a:pPr algn="ctr"/>
            <a:r>
              <a:rPr lang="zh-CN" altLang="en-US" sz="2800" b="1">
                <a:solidFill>
                  <a:srgbClr val="002060"/>
                </a:solidFill>
                <a:latin typeface="华文中宋" panose="02010600040101010101" charset="-122"/>
                <a:ea typeface="华文中宋" panose="02010600040101010101" charset="-122"/>
                <a:sym typeface="+mn-ea"/>
              </a:rPr>
              <a:t>疏通文意</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13" name="组合 12" title=""/>
          <p:cNvGrpSpPr/>
          <p:nvPr>
            <p:custDataLst>
              <p:tags r:id="rId22"/>
            </p:custDataLst>
          </p:nvPr>
        </p:nvGrpSpPr>
        <p:grpSpPr>
          <a:xfrm>
            <a:off x="255905" y="279400"/>
            <a:ext cx="562610" cy="513080"/>
            <a:chOff x="2121873" y="1511588"/>
            <a:chExt cx="445481" cy="469613"/>
          </a:xfrm>
        </p:grpSpPr>
        <p:sp>
          <p:nvSpPr>
            <p:cNvPr id="14" name="矩形 13"/>
            <p:cNvSpPr/>
            <p:nvPr>
              <p:custDataLst>
                <p:tags r:id="rId23"/>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24"/>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left)">
                                      <p:cBhvr>
                                        <p:cTn id="27" dur="500"/>
                                        <p:tgtEl>
                                          <p:spTgt spid="10"/>
                                        </p:tgtEl>
                                      </p:cBhvr>
                                    </p:animEffect>
                                  </p:childTnLst>
                                </p:cTn>
                              </p:par>
                            </p:childTnLst>
                          </p:cTn>
                        </p:par>
                      </p:childTnLst>
                    </p:cTn>
                  </p:par>
                  <p:par>
                    <p:cTn id="28" fill="hold" nodeType="clickPar">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left)">
                                      <p:cBhvr>
                                        <p:cTn id="32" dur="500"/>
                                        <p:tgtEl>
                                          <p:spTgt spid="11"/>
                                        </p:tgtEl>
                                      </p:cBhvr>
                                    </p:animEffect>
                                  </p:childTnLst>
                                </p:cTn>
                              </p:par>
                            </p:childTnLst>
                          </p:cTn>
                        </p:par>
                      </p:childTnLst>
                    </p:cTn>
                  </p:par>
                  <p:par>
                    <p:cTn id="33" fill="hold" nodeType="clickPar">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wipe(left)">
                                      <p:cBhvr>
                                        <p:cTn id="37" dur="500"/>
                                        <p:tgtEl>
                                          <p:spTgt spid="21"/>
                                        </p:tgtEl>
                                      </p:cBhvr>
                                    </p:animEffect>
                                  </p:childTnLst>
                                </p:cTn>
                              </p:par>
                            </p:childTnLst>
                          </p:cTn>
                        </p:par>
                      </p:childTnLst>
                    </p:cTn>
                  </p:par>
                  <p:par>
                    <p:cTn id="38" fill="hold" nodeType="clickPar">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wipe(left)">
                                      <p:cBhvr>
                                        <p:cTn id="42" dur="500"/>
                                        <p:tgtEl>
                                          <p:spTgt spid="16"/>
                                        </p:tgtEl>
                                      </p:cBhvr>
                                    </p:animEffect>
                                  </p:childTnLst>
                                </p:cTn>
                              </p:par>
                            </p:childTnLst>
                          </p:cTn>
                        </p:par>
                      </p:childTnLst>
                    </p:cTn>
                  </p:par>
                  <p:par>
                    <p:cTn id="43" fill="hold" nodeType="clickPar">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ipe(left)">
                                      <p:cBhvr>
                                        <p:cTn id="47" dur="500"/>
                                        <p:tgtEl>
                                          <p:spTgt spid="17"/>
                                        </p:tgtEl>
                                      </p:cBhvr>
                                    </p:animEffect>
                                  </p:childTnLst>
                                </p:cTn>
                              </p:par>
                            </p:childTnLst>
                          </p:cTn>
                        </p:par>
                      </p:childTnLst>
                    </p:cTn>
                  </p:par>
                  <p:par>
                    <p:cTn id="48" fill="hold" nodeType="clickPar">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wipe(left)">
                                      <p:cBhvr>
                                        <p:cTn id="52" dur="500"/>
                                        <p:tgtEl>
                                          <p:spTgt spid="18"/>
                                        </p:tgtEl>
                                      </p:cBhvr>
                                    </p:animEffect>
                                  </p:childTnLst>
                                </p:cTn>
                              </p:par>
                            </p:childTnLst>
                          </p:cTn>
                        </p:par>
                      </p:childTnLst>
                    </p:cTn>
                  </p:par>
                  <p:par>
                    <p:cTn id="53" fill="hold" nodeType="clickPar">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wipe(left)">
                                      <p:cBhvr>
                                        <p:cTn id="57" dur="500"/>
                                        <p:tgtEl>
                                          <p:spTgt spid="22"/>
                                        </p:tgtEl>
                                      </p:cBhvr>
                                    </p:animEffect>
                                  </p:childTnLst>
                                </p:cTn>
                              </p:par>
                            </p:childTnLst>
                          </p:cTn>
                        </p:par>
                      </p:childTnLst>
                    </p:cTn>
                  </p:par>
                  <p:par>
                    <p:cTn id="58" fill="hold" nodeType="clickPar">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wipe(left)">
                                      <p:cBhvr>
                                        <p:cTn id="62" dur="500"/>
                                        <p:tgtEl>
                                          <p:spTgt spid="23"/>
                                        </p:tgtEl>
                                      </p:cBhvr>
                                    </p:animEffect>
                                  </p:childTnLst>
                                </p:cTn>
                              </p:par>
                            </p:childTnLst>
                          </p:cTn>
                        </p:par>
                      </p:childTnLst>
                    </p:cTn>
                  </p:par>
                  <p:par>
                    <p:cTn id="63" fill="hold" nodeType="clickPar">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wipe(left)">
                                      <p:cBhvr>
                                        <p:cTn id="6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6" grpId="0" animBg="1"/>
      <p:bldP spid="17" grpId="0" animBg="1"/>
      <p:bldP spid="18" grpId="0" animBg="1"/>
      <p:bldP spid="19" grpId="0"/>
      <p:bldP spid="20" grpId="0" animBg="1"/>
      <p:bldP spid="21" grpId="0" animBg="1"/>
      <p:bldP spid="22" grpId="0" animBg="1"/>
      <p:bldP spid="23" grpId="0" animBg="1"/>
    </p:bld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pic>
        <p:nvPicPr>
          <p:cNvPr id="34" name="图片 33" title=""/>
          <p:cNvPicPr>
            <a:picLocks noChangeAspect="1"/>
          </p:cNvPicPr>
          <p:nvPr>
            <p:custDataLst>
              <p:tags r:id="rId4"/>
            </p:custDataLst>
          </p:nvPr>
        </p:nvPicPr>
        <p:blipFill>
          <a:blip r:embed="rId3"/>
          <a:stretch>
            <a:fillRect/>
          </a:stretch>
        </p:blipFill>
        <p:spPr>
          <a:xfrm>
            <a:off x="0" y="3810"/>
            <a:ext cx="12192000" cy="6854190"/>
          </a:xfrm>
          <a:prstGeom prst="rect">
            <a:avLst/>
          </a:prstGeom>
        </p:spPr>
      </p:pic>
      <p:cxnSp>
        <p:nvCxnSpPr>
          <p:cNvPr id="3" name="直接连接符 2" title=""/>
          <p:cNvCxnSpPr/>
          <p:nvPr>
            <p:custDataLst>
              <p:tags r:id="rId5"/>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文本框 11" title=""/>
          <p:cNvSpPr txBox="1"/>
          <p:nvPr>
            <p:custDataLst>
              <p:tags r:id="rId6"/>
            </p:custDataLst>
          </p:nvPr>
        </p:nvSpPr>
        <p:spPr>
          <a:xfrm>
            <a:off x="1037590" y="88900"/>
            <a:ext cx="1910080" cy="521970"/>
          </a:xfrm>
          <a:prstGeom prst="rect">
            <a:avLst/>
          </a:prstGeom>
          <a:noFill/>
        </p:spPr>
        <p:txBody>
          <a:bodyPr wrap="square" rtlCol="0">
            <a:spAutoFit/>
          </a:bodyPr>
          <a:lstStyle/>
          <a:p>
            <a:pPr algn="ctr"/>
            <a:r>
              <a:rPr lang="zh-CN" altLang="en-US" sz="2800" b="1">
                <a:solidFill>
                  <a:srgbClr val="002060"/>
                </a:solidFill>
                <a:latin typeface="华文中宋" panose="02010600040101010101" charset="-122"/>
                <a:ea typeface="华文中宋" panose="02010600040101010101" charset="-122"/>
                <a:sym typeface="+mn-ea"/>
              </a:rPr>
              <a:t>疏通文意</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13" name="组合 12" title=""/>
          <p:cNvGrpSpPr/>
          <p:nvPr>
            <p:custDataLst>
              <p:tags r:id="rId7"/>
            </p:custDataLst>
          </p:nvPr>
        </p:nvGrpSpPr>
        <p:grpSpPr>
          <a:xfrm>
            <a:off x="255905" y="370840"/>
            <a:ext cx="562610" cy="513080"/>
            <a:chOff x="2121873" y="1511588"/>
            <a:chExt cx="445481" cy="469613"/>
          </a:xfrm>
        </p:grpSpPr>
        <p:sp>
          <p:nvSpPr>
            <p:cNvPr id="14" name="矩形 13"/>
            <p:cNvSpPr/>
            <p:nvPr>
              <p:custDataLst>
                <p:tags r:id="rId8"/>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9"/>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4" name="文本框 3" title=""/>
          <p:cNvSpPr txBox="1"/>
          <p:nvPr>
            <p:custDataLst>
              <p:tags r:id="rId10"/>
            </p:custDataLst>
          </p:nvPr>
        </p:nvSpPr>
        <p:spPr>
          <a:xfrm>
            <a:off x="449581" y="758190"/>
            <a:ext cx="11172825" cy="4078605"/>
          </a:xfrm>
          <a:prstGeom prst="rect">
            <a:avLst/>
          </a:prstGeom>
          <a:noFill/>
        </p:spPr>
        <p:txBody>
          <a:bodyPr wrap="square" rtlCol="0" anchor="t">
            <a:spAutoFit/>
          </a:bodyPr>
          <a:lstStyle/>
          <a:p>
            <a:pPr>
              <a:lnSpc>
                <a:spcPct val="270000"/>
              </a:lnSpc>
            </a:pPr>
            <a:r>
              <a:rPr lang="en-US" altLang="zh-CN" sz="3200">
                <a:latin typeface="华文中宋" panose="02010600040101010101" charset="-122"/>
                <a:ea typeface="华文中宋" panose="02010600040101010101" charset="-122"/>
                <a:cs typeface="华文中宋" panose="02010600040101010101" charset="-122"/>
              </a:rPr>
              <a:t>      </a:t>
            </a:r>
            <a:r>
              <a:rPr lang="zh-CN" altLang="en-US" sz="3200" b="1">
                <a:latin typeface="华文中宋" panose="02010600040101010101" charset="-122"/>
                <a:ea typeface="华文中宋" panose="02010600040101010101" charset="-122"/>
                <a:cs typeface="华文中宋" panose="02010600040101010101" charset="-122"/>
              </a:rPr>
              <a:t>其乡曰丰乐乡，在长安西。驼</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业</a:t>
            </a:r>
            <a:r>
              <a:rPr lang="zh-CN" altLang="en-US" sz="3200" b="1">
                <a:latin typeface="华文中宋" panose="02010600040101010101" charset="-122"/>
                <a:ea typeface="华文中宋" panose="02010600040101010101" charset="-122"/>
                <a:cs typeface="华文中宋" panose="02010600040101010101" charset="-122"/>
              </a:rPr>
              <a:t>种树，</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凡</a:t>
            </a:r>
            <a:r>
              <a:rPr lang="zh-CN" altLang="en-US" sz="3200" b="1" u="sng">
                <a:solidFill>
                  <a:srgbClr val="00B050"/>
                </a:solidFill>
                <a:latin typeface="华文中宋" panose="02010600040101010101" charset="-122"/>
                <a:ea typeface="华文中宋" panose="02010600040101010101" charset="-122"/>
                <a:cs typeface="华文中宋" panose="02010600040101010101" charset="-122"/>
              </a:rPr>
              <a:t>长安豪富人为观游及卖果者</a:t>
            </a:r>
            <a:r>
              <a:rPr lang="zh-CN" altLang="en-US" sz="3200" b="1">
                <a:latin typeface="华文中宋" panose="02010600040101010101" charset="-122"/>
                <a:ea typeface="华文中宋" panose="02010600040101010101" charset="-122"/>
                <a:cs typeface="华文中宋" panose="02010600040101010101" charset="-122"/>
              </a:rPr>
              <a:t>，皆争迎取</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养</a:t>
            </a:r>
            <a:r>
              <a:rPr lang="zh-CN" altLang="en-US" sz="3200" b="1">
                <a:latin typeface="华文中宋" panose="02010600040101010101" charset="-122"/>
                <a:ea typeface="华文中宋" panose="02010600040101010101" charset="-122"/>
                <a:cs typeface="华文中宋" panose="02010600040101010101" charset="-122"/>
              </a:rPr>
              <a:t>。视驼所种树，或</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移徙</a:t>
            </a:r>
            <a:r>
              <a:rPr lang="zh-CN" altLang="en-US" sz="3200" b="1">
                <a:latin typeface="华文中宋" panose="02010600040101010101" charset="-122"/>
                <a:ea typeface="华文中宋" panose="02010600040101010101" charset="-122"/>
                <a:cs typeface="华文中宋" panose="02010600040101010101" charset="-122"/>
              </a:rPr>
              <a:t>，无不活，且</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硕茂</a:t>
            </a:r>
            <a:r>
              <a:rPr lang="zh-CN" altLang="en-US" sz="3200" b="1">
                <a:latin typeface="华文中宋" panose="02010600040101010101" charset="-122"/>
                <a:ea typeface="华文中宋" panose="02010600040101010101" charset="-122"/>
                <a:cs typeface="华文中宋" panose="02010600040101010101" charset="-122"/>
              </a:rPr>
              <a:t>，</a:t>
            </a:r>
            <a:r>
              <a:rPr lang="zh-CN" altLang="en-US" sz="3200" b="1">
                <a:solidFill>
                  <a:schemeClr val="tx1"/>
                </a:solidFill>
                <a:latin typeface="华文中宋" panose="02010600040101010101" charset="-122"/>
                <a:ea typeface="华文中宋" panose="02010600040101010101" charset="-122"/>
                <a:cs typeface="华文中宋" panose="02010600040101010101" charset="-122"/>
              </a:rPr>
              <a:t>早</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实</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以</a:t>
            </a:r>
            <a:r>
              <a:rPr lang="zh-CN" altLang="en-US" sz="3200" b="1">
                <a:solidFill>
                  <a:srgbClr val="C00000"/>
                </a:solidFill>
                <a:latin typeface="华文中宋" panose="02010600040101010101" charset="-122"/>
                <a:ea typeface="华文中宋" panose="02010600040101010101" charset="-122"/>
                <a:cs typeface="华文中宋" panose="02010600040101010101" charset="-122"/>
              </a:rPr>
              <a:t>蕃</a:t>
            </a:r>
            <a:r>
              <a:rPr lang="zh-CN" altLang="en-US" sz="3200" b="1">
                <a:latin typeface="华文中宋" panose="02010600040101010101" charset="-122"/>
                <a:ea typeface="华文中宋" panose="02010600040101010101" charset="-122"/>
                <a:cs typeface="华文中宋" panose="02010600040101010101" charset="-122"/>
              </a:rPr>
              <a:t>。他植者虽</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窥伺</a:t>
            </a:r>
            <a:r>
              <a:rPr lang="zh-CN" altLang="en-US" sz="3200" b="1">
                <a:latin typeface="华文中宋" panose="02010600040101010101" charset="-122"/>
                <a:ea typeface="华文中宋" panose="02010600040101010101" charset="-122"/>
                <a:cs typeface="华文中宋" panose="02010600040101010101" charset="-122"/>
              </a:rPr>
              <a:t>效慕，莫能</a:t>
            </a:r>
            <a:r>
              <a:rPr lang="zh-CN" altLang="en-US" sz="3200" b="1">
                <a:solidFill>
                  <a:srgbClr val="00B050"/>
                </a:solidFill>
                <a:latin typeface="华文中宋" panose="02010600040101010101" charset="-122"/>
                <a:ea typeface="华文中宋" panose="02010600040101010101" charset="-122"/>
                <a:cs typeface="华文中宋" panose="02010600040101010101" charset="-122"/>
              </a:rPr>
              <a:t>如</a:t>
            </a:r>
            <a:r>
              <a:rPr lang="zh-CN" altLang="en-US" sz="3200" b="1">
                <a:latin typeface="华文中宋" panose="02010600040101010101" charset="-122"/>
                <a:ea typeface="华文中宋" panose="02010600040101010101" charset="-122"/>
                <a:cs typeface="华文中宋" panose="02010600040101010101" charset="-122"/>
              </a:rPr>
              <a:t>也。 </a:t>
            </a:r>
            <a:endParaRPr lang="zh-CN" altLang="en-US" sz="3200" b="1">
              <a:latin typeface="华文中宋" panose="02010600040101010101" charset="-122"/>
              <a:ea typeface="华文中宋" panose="02010600040101010101" charset="-122"/>
              <a:cs typeface="华文中宋" panose="02010600040101010101" charset="-122"/>
            </a:endParaRPr>
          </a:p>
        </p:txBody>
      </p:sp>
      <p:sp>
        <p:nvSpPr>
          <p:cNvPr id="5" name="文本框 4" title=""/>
          <p:cNvSpPr txBox="1"/>
          <p:nvPr>
            <p:custDataLst>
              <p:tags r:id="rId11"/>
            </p:custDataLst>
          </p:nvPr>
        </p:nvSpPr>
        <p:spPr>
          <a:xfrm>
            <a:off x="5734050" y="948690"/>
            <a:ext cx="2251711" cy="460375"/>
          </a:xfrm>
          <a:prstGeom prst="rect">
            <a:avLst/>
          </a:prstGeom>
          <a:noFill/>
          <a:ln w="12700" cmpd="sng">
            <a:solidFill>
              <a:srgbClr val="7030A0"/>
            </a:solidFill>
            <a:prstDash val="solid"/>
          </a:ln>
        </p:spPr>
        <p:txBody>
          <a:bodyPr wrap="square" rtlCol="0">
            <a:spAutoFit/>
          </a:bodyPr>
          <a:lstStyle/>
          <a:p>
            <a:pPr algn="ctr"/>
            <a:r>
              <a:rPr lang="zh-CN" altLang="en-US" sz="2400" b="1">
                <a:solidFill>
                  <a:srgbClr val="7030A0"/>
                </a:solidFill>
                <a:latin typeface="华文中宋" panose="02010600040101010101" charset="-122"/>
                <a:ea typeface="华文中宋" panose="02010600040101010101" charset="-122"/>
              </a:rPr>
              <a:t>以</a:t>
            </a:r>
            <a:r>
              <a:rPr lang="en-US" altLang="zh-CN" sz="2400" b="1">
                <a:solidFill>
                  <a:srgbClr val="7030A0"/>
                </a:solidFill>
                <a:latin typeface="华文中宋" panose="02010600040101010101" charset="-122"/>
                <a:ea typeface="华文中宋" panose="02010600040101010101" charset="-122"/>
              </a:rPr>
              <a:t>……</a:t>
            </a:r>
            <a:r>
              <a:rPr lang="zh-CN" altLang="en-US" sz="2400" b="1">
                <a:solidFill>
                  <a:srgbClr val="7030A0"/>
                </a:solidFill>
                <a:latin typeface="华文中宋" panose="02010600040101010101" charset="-122"/>
                <a:ea typeface="华文中宋" panose="02010600040101010101" charset="-122"/>
              </a:rPr>
              <a:t>为业</a:t>
            </a:r>
            <a:endParaRPr lang="zh-CN" altLang="en-US" sz="2400" b="1">
              <a:solidFill>
                <a:srgbClr val="7030A0"/>
              </a:solidFill>
              <a:latin typeface="华文中宋" panose="02010600040101010101" charset="-122"/>
              <a:ea typeface="华文中宋" panose="02010600040101010101" charset="-122"/>
            </a:endParaRPr>
          </a:p>
        </p:txBody>
      </p:sp>
      <p:sp>
        <p:nvSpPr>
          <p:cNvPr id="25" name="文本框 24" title=""/>
          <p:cNvSpPr txBox="1"/>
          <p:nvPr>
            <p:custDataLst>
              <p:tags r:id="rId12"/>
            </p:custDataLst>
          </p:nvPr>
        </p:nvSpPr>
        <p:spPr>
          <a:xfrm>
            <a:off x="4331335" y="3271521"/>
            <a:ext cx="1141731" cy="460375"/>
          </a:xfrm>
          <a:prstGeom prst="rect">
            <a:avLst/>
          </a:prstGeom>
          <a:noFill/>
          <a:ln w="12700" cmpd="sng">
            <a:solidFill>
              <a:srgbClr val="7030A0"/>
            </a:solidFill>
            <a:prstDash val="solid"/>
          </a:ln>
        </p:spPr>
        <p:txBody>
          <a:bodyPr wrap="square" rtlCol="0">
            <a:spAutoFit/>
          </a:bodyPr>
          <a:lstStyle/>
          <a:p>
            <a:pPr algn="ctr"/>
            <a:r>
              <a:rPr lang="zh-CN" altLang="en-US" sz="2400" b="1">
                <a:solidFill>
                  <a:srgbClr val="00B050"/>
                </a:solidFill>
                <a:latin typeface="华文中宋" panose="02010600040101010101" charset="-122"/>
                <a:ea typeface="华文中宋" panose="02010600040101010101" charset="-122"/>
              </a:rPr>
              <a:t>雇用</a:t>
            </a:r>
            <a:endParaRPr lang="zh-CN" altLang="en-US" sz="2400" b="1">
              <a:solidFill>
                <a:srgbClr val="00B050"/>
              </a:solidFill>
              <a:latin typeface="华文中宋" panose="02010600040101010101" charset="-122"/>
              <a:ea typeface="华文中宋" panose="02010600040101010101" charset="-122"/>
            </a:endParaRPr>
          </a:p>
        </p:txBody>
      </p:sp>
      <p:sp>
        <p:nvSpPr>
          <p:cNvPr id="26" name="文本框 25" title=""/>
          <p:cNvSpPr txBox="1"/>
          <p:nvPr>
            <p:custDataLst>
              <p:tags r:id="rId13"/>
            </p:custDataLst>
          </p:nvPr>
        </p:nvSpPr>
        <p:spPr>
          <a:xfrm>
            <a:off x="381635" y="4694556"/>
            <a:ext cx="1853565" cy="460375"/>
          </a:xfrm>
          <a:prstGeom prst="rect">
            <a:avLst/>
          </a:prstGeom>
          <a:noFill/>
          <a:ln w="12700" cmpd="sng">
            <a:solidFill>
              <a:srgbClr val="7030A0"/>
            </a:solidFill>
            <a:prstDash val="solid"/>
          </a:ln>
        </p:spPr>
        <p:txBody>
          <a:bodyPr wrap="square" rtlCol="0">
            <a:spAutoFit/>
          </a:bodyPr>
          <a:lstStyle/>
          <a:p>
            <a:pPr algn="ctr"/>
            <a:r>
              <a:rPr lang="zh-CN" altLang="en-US" sz="2400" b="1">
                <a:solidFill>
                  <a:srgbClr val="7030A0"/>
                </a:solidFill>
                <a:latin typeface="华文中宋" panose="02010600040101010101" charset="-122"/>
                <a:ea typeface="华文中宋" panose="02010600040101010101" charset="-122"/>
              </a:rPr>
              <a:t>高大茂盛</a:t>
            </a:r>
            <a:endParaRPr lang="zh-CN" altLang="en-US" sz="2400" b="1">
              <a:solidFill>
                <a:srgbClr val="7030A0"/>
              </a:solidFill>
              <a:latin typeface="华文中宋" panose="02010600040101010101" charset="-122"/>
              <a:ea typeface="华文中宋" panose="02010600040101010101" charset="-122"/>
            </a:endParaRPr>
          </a:p>
        </p:txBody>
      </p:sp>
      <p:sp>
        <p:nvSpPr>
          <p:cNvPr id="27" name="文本框 26" title=""/>
          <p:cNvSpPr txBox="1"/>
          <p:nvPr>
            <p:custDataLst>
              <p:tags r:id="rId14"/>
            </p:custDataLst>
          </p:nvPr>
        </p:nvSpPr>
        <p:spPr>
          <a:xfrm>
            <a:off x="1613535" y="3519805"/>
            <a:ext cx="2322195" cy="460375"/>
          </a:xfrm>
          <a:prstGeom prst="rect">
            <a:avLst/>
          </a:prstGeom>
          <a:noFill/>
          <a:ln w="12700" cmpd="sng">
            <a:solidFill>
              <a:srgbClr val="7030A0"/>
            </a:solidFill>
            <a:prstDash val="solid"/>
          </a:ln>
        </p:spPr>
        <p:txBody>
          <a:bodyPr wrap="square" rtlCol="0">
            <a:spAutoFit/>
          </a:bodyPr>
          <a:lstStyle/>
          <a:p>
            <a:pPr algn="ctr"/>
            <a:r>
              <a:rPr lang="zh-CN" altLang="en-US" sz="2400" b="1">
                <a:solidFill>
                  <a:srgbClr val="7030A0"/>
                </a:solidFill>
                <a:latin typeface="华文中宋" panose="02010600040101010101" charset="-122"/>
                <a:ea typeface="华文中宋" panose="02010600040101010101" charset="-122"/>
              </a:rPr>
              <a:t>名作动，结果</a:t>
            </a:r>
            <a:endParaRPr lang="zh-CN" altLang="en-US" sz="2400" b="1">
              <a:solidFill>
                <a:srgbClr val="7030A0"/>
              </a:solidFill>
              <a:latin typeface="华文中宋" panose="02010600040101010101" charset="-122"/>
              <a:ea typeface="华文中宋" panose="02010600040101010101" charset="-122"/>
            </a:endParaRPr>
          </a:p>
        </p:txBody>
      </p:sp>
      <p:sp>
        <p:nvSpPr>
          <p:cNvPr id="28" name="文本框 27" title=""/>
          <p:cNvSpPr txBox="1"/>
          <p:nvPr>
            <p:custDataLst>
              <p:tags r:id="rId15"/>
            </p:custDataLst>
          </p:nvPr>
        </p:nvSpPr>
        <p:spPr>
          <a:xfrm>
            <a:off x="2303145" y="4694555"/>
            <a:ext cx="2504440" cy="460375"/>
          </a:xfrm>
          <a:prstGeom prst="rect">
            <a:avLst/>
          </a:prstGeom>
          <a:noFill/>
          <a:ln w="12700" cmpd="sng">
            <a:solidFill>
              <a:srgbClr val="7030A0"/>
            </a:solidFill>
            <a:prstDash val="solid"/>
          </a:ln>
        </p:spPr>
        <p:txBody>
          <a:bodyPr wrap="square" rtlCol="0">
            <a:spAutoFit/>
          </a:bodyPr>
          <a:lstStyle/>
          <a:p>
            <a:pPr algn="ctr"/>
            <a:r>
              <a:rPr lang="en-US" altLang="zh-CN" sz="2400" b="1">
                <a:solidFill>
                  <a:srgbClr val="00B050"/>
                </a:solidFill>
                <a:latin typeface="华文中宋" panose="02010600040101010101" charset="-122"/>
                <a:ea typeface="华文中宋" panose="02010600040101010101" charset="-122"/>
              </a:rPr>
              <a:t>“</a:t>
            </a:r>
            <a:r>
              <a:rPr lang="zh-CN" altLang="en-US" sz="2400" b="1">
                <a:solidFill>
                  <a:srgbClr val="00B050"/>
                </a:solidFill>
                <a:latin typeface="华文中宋" panose="02010600040101010101" charset="-122"/>
                <a:ea typeface="华文中宋" panose="02010600040101010101" charset="-122"/>
              </a:rPr>
              <a:t>而</a:t>
            </a:r>
            <a:r>
              <a:rPr lang="en-US" altLang="zh-CN" sz="2400" b="1">
                <a:solidFill>
                  <a:srgbClr val="00B050"/>
                </a:solidFill>
                <a:latin typeface="华文中宋" panose="02010600040101010101" charset="-122"/>
                <a:ea typeface="华文中宋" panose="02010600040101010101" charset="-122"/>
              </a:rPr>
              <a:t>”</a:t>
            </a:r>
            <a:r>
              <a:rPr lang="zh-CN" altLang="en-US" sz="2400" b="1">
                <a:solidFill>
                  <a:srgbClr val="00B050"/>
                </a:solidFill>
                <a:latin typeface="华文中宋" panose="02010600040101010101" charset="-122"/>
                <a:ea typeface="华文中宋" panose="02010600040101010101" charset="-122"/>
              </a:rPr>
              <a:t>，表并列</a:t>
            </a:r>
            <a:endParaRPr lang="zh-CN" altLang="en-US" sz="2400" b="1">
              <a:solidFill>
                <a:srgbClr val="00B050"/>
              </a:solidFill>
              <a:latin typeface="华文中宋" panose="02010600040101010101" charset="-122"/>
              <a:ea typeface="华文中宋" panose="02010600040101010101" charset="-122"/>
            </a:endParaRPr>
          </a:p>
        </p:txBody>
      </p:sp>
      <p:sp>
        <p:nvSpPr>
          <p:cNvPr id="29" name="文本框 28" title=""/>
          <p:cNvSpPr txBox="1"/>
          <p:nvPr>
            <p:custDataLst>
              <p:tags r:id="rId16"/>
            </p:custDataLst>
          </p:nvPr>
        </p:nvSpPr>
        <p:spPr>
          <a:xfrm>
            <a:off x="5473066" y="4678681"/>
            <a:ext cx="1760220" cy="460375"/>
          </a:xfrm>
          <a:prstGeom prst="rect">
            <a:avLst/>
          </a:prstGeom>
          <a:noFill/>
          <a:ln w="12700" cmpd="sng">
            <a:solidFill>
              <a:srgbClr val="7030A0"/>
            </a:solidFill>
            <a:prstDash val="solid"/>
          </a:ln>
        </p:spPr>
        <p:txBody>
          <a:bodyPr wrap="square" rtlCol="0">
            <a:spAutoFit/>
          </a:bodyPr>
          <a:lstStyle/>
          <a:p>
            <a:pPr algn="ctr"/>
            <a:r>
              <a:rPr lang="zh-CN" altLang="en-US" sz="2400" b="1">
                <a:solidFill>
                  <a:srgbClr val="00B050"/>
                </a:solidFill>
                <a:latin typeface="华文中宋" panose="02010600040101010101" charset="-122"/>
                <a:ea typeface="华文中宋" panose="02010600040101010101" charset="-122"/>
              </a:rPr>
              <a:t>暗中观察</a:t>
            </a:r>
            <a:endParaRPr lang="zh-CN" altLang="en-US" sz="2400" b="1">
              <a:solidFill>
                <a:srgbClr val="00B050"/>
              </a:solidFill>
              <a:latin typeface="华文中宋" panose="02010600040101010101" charset="-122"/>
              <a:ea typeface="华文中宋" panose="02010600040101010101" charset="-122"/>
            </a:endParaRPr>
          </a:p>
        </p:txBody>
      </p:sp>
      <p:sp>
        <p:nvSpPr>
          <p:cNvPr id="30" name="文本框 29" title=""/>
          <p:cNvSpPr txBox="1"/>
          <p:nvPr>
            <p:custDataLst>
              <p:tags r:id="rId17"/>
            </p:custDataLst>
          </p:nvPr>
        </p:nvSpPr>
        <p:spPr>
          <a:xfrm>
            <a:off x="1613536" y="5594351"/>
            <a:ext cx="8785860" cy="583565"/>
          </a:xfrm>
          <a:prstGeom prst="rect">
            <a:avLst/>
          </a:prstGeom>
          <a:noFill/>
        </p:spPr>
        <p:txBody>
          <a:bodyPr wrap="square" rtlCol="0">
            <a:spAutoFit/>
          </a:bodyPr>
          <a:lstStyle/>
          <a:p>
            <a:pPr algn="l">
              <a:buClrTx/>
              <a:buSzTx/>
              <a:buFontTx/>
            </a:pPr>
            <a:r>
              <a:rPr lang="zh-CN" altLang="en-US" sz="3200" b="1">
                <a:solidFill>
                  <a:srgbClr val="FF0000"/>
                </a:solidFill>
                <a:latin typeface="微软雅黑" panose="020b0503020204020204" pitchFamily="34" charset="-122"/>
                <a:ea typeface="微软雅黑" panose="020b0503020204020204" pitchFamily="34" charset="-122"/>
              </a:rPr>
              <a:t>段意：介绍郭橐驼的籍贯及高超的种树技艺。</a:t>
            </a:r>
            <a:endParaRPr lang="zh-CN" altLang="en-US" sz="3200" b="1">
              <a:solidFill>
                <a:srgbClr val="FF0000"/>
              </a:solidFill>
              <a:latin typeface="微软雅黑" panose="020b0503020204020204" pitchFamily="34" charset="-122"/>
              <a:ea typeface="微软雅黑" panose="020b0503020204020204" pitchFamily="34" charset="-122"/>
            </a:endParaRPr>
          </a:p>
        </p:txBody>
      </p:sp>
      <p:sp>
        <p:nvSpPr>
          <p:cNvPr id="31" name="文本框 30" title=""/>
          <p:cNvSpPr txBox="1"/>
          <p:nvPr>
            <p:custDataLst>
              <p:tags r:id="rId18"/>
            </p:custDataLst>
          </p:nvPr>
        </p:nvSpPr>
        <p:spPr>
          <a:xfrm>
            <a:off x="8202295" y="4678681"/>
            <a:ext cx="1487171" cy="460375"/>
          </a:xfrm>
          <a:prstGeom prst="rect">
            <a:avLst/>
          </a:prstGeom>
          <a:noFill/>
          <a:ln w="12700" cmpd="sng">
            <a:solidFill>
              <a:srgbClr val="7030A0"/>
            </a:solidFill>
            <a:prstDash val="solid"/>
          </a:ln>
        </p:spPr>
        <p:txBody>
          <a:bodyPr wrap="square" rtlCol="0">
            <a:spAutoFit/>
          </a:bodyPr>
          <a:lstStyle/>
          <a:p>
            <a:pPr algn="ctr"/>
            <a:r>
              <a:rPr lang="zh-CN" altLang="en-US" sz="2400" b="1">
                <a:solidFill>
                  <a:srgbClr val="00B050"/>
                </a:solidFill>
                <a:latin typeface="华文中宋" panose="02010600040101010101" charset="-122"/>
                <a:ea typeface="华文中宋" panose="02010600040101010101" charset="-122"/>
              </a:rPr>
              <a:t>比得上</a:t>
            </a:r>
            <a:endParaRPr lang="zh-CN" altLang="en-US" sz="2400" b="1">
              <a:solidFill>
                <a:srgbClr val="00B050"/>
              </a:solidFill>
              <a:latin typeface="华文中宋" panose="02010600040101010101" charset="-122"/>
              <a:ea typeface="华文中宋" panose="02010600040101010101" charset="-122"/>
            </a:endParaRPr>
          </a:p>
        </p:txBody>
      </p:sp>
      <p:sp>
        <p:nvSpPr>
          <p:cNvPr id="32" name="文本框 31" title=""/>
          <p:cNvSpPr txBox="1"/>
          <p:nvPr>
            <p:custDataLst>
              <p:tags r:id="rId19"/>
            </p:custDataLst>
          </p:nvPr>
        </p:nvSpPr>
        <p:spPr>
          <a:xfrm>
            <a:off x="4806950" y="2058670"/>
            <a:ext cx="7092315" cy="460375"/>
          </a:xfrm>
          <a:prstGeom prst="rect">
            <a:avLst/>
          </a:prstGeom>
          <a:solidFill>
            <a:schemeClr val="accent5">
              <a:lumMod val="20000"/>
              <a:lumOff val="80000"/>
            </a:schemeClr>
          </a:solidFill>
          <a:ln w="12700" cmpd="sng">
            <a:solidFill>
              <a:schemeClr val="accent1">
                <a:shade val="50000"/>
              </a:schemeClr>
            </a:solidFill>
            <a:prstDash val="solid"/>
          </a:ln>
        </p:spPr>
        <p:txBody>
          <a:bodyPr wrap="square" rtlCol="0">
            <a:spAutoFit/>
          </a:bodyPr>
          <a:lstStyle/>
          <a:p>
            <a:pPr algn="ctr"/>
            <a:r>
              <a:rPr lang="zh-CN" altLang="en-US" sz="2400" b="1">
                <a:solidFill>
                  <a:srgbClr val="00B050"/>
                </a:solidFill>
              </a:rPr>
              <a:t>定语后置。凡长安（为观游）富豪人及卖果者</a:t>
            </a:r>
            <a:endParaRPr lang="zh-CN" altLang="en-US" sz="2400" b="1">
              <a:solidFill>
                <a:srgbClr val="00B050"/>
              </a:solidFill>
            </a:endParaRPr>
          </a:p>
        </p:txBody>
      </p:sp>
      <p:sp>
        <p:nvSpPr>
          <p:cNvPr id="33" name="文本框 32" title=""/>
          <p:cNvSpPr txBox="1"/>
          <p:nvPr>
            <p:custDataLst>
              <p:tags r:id="rId20"/>
            </p:custDataLst>
          </p:nvPr>
        </p:nvSpPr>
        <p:spPr>
          <a:xfrm>
            <a:off x="507367" y="1270637"/>
            <a:ext cx="1125855" cy="706755"/>
          </a:xfrm>
          <a:prstGeom prst="rect">
            <a:avLst/>
          </a:prstGeom>
          <a:noFill/>
        </p:spPr>
        <p:txBody>
          <a:bodyPr wrap="square" rtlCol="0">
            <a:spAutoFit/>
          </a:bodyPr>
          <a:lstStyle/>
          <a:p>
            <a:pPr algn="ctr"/>
            <a:r>
              <a:rPr lang="zh-CN" altLang="en-US" sz="4000">
                <a:latin typeface="Calibri"/>
              </a:rPr>
              <a:t>②</a:t>
            </a:r>
            <a:endParaRPr lang="zh-CN" altLang="en-US" sz="4000">
              <a:latin typeface="Calibri"/>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wipe(left)">
                                      <p:cBhvr>
                                        <p:cTn id="12" dur="500"/>
                                        <p:tgtEl>
                                          <p:spTgt spid="32"/>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left)">
                                      <p:cBhvr>
                                        <p:cTn id="17" dur="500"/>
                                        <p:tgtEl>
                                          <p:spTgt spid="25"/>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wipe(left)">
                                      <p:cBhvr>
                                        <p:cTn id="22" dur="500"/>
                                        <p:tgtEl>
                                          <p:spTgt spid="26"/>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wipe(left)">
                                      <p:cBhvr>
                                        <p:cTn id="27" dur="500"/>
                                        <p:tgtEl>
                                          <p:spTgt spid="27"/>
                                        </p:tgtEl>
                                      </p:cBhvr>
                                    </p:animEffect>
                                  </p:childTnLst>
                                </p:cTn>
                              </p:par>
                            </p:childTnLst>
                          </p:cTn>
                        </p:par>
                      </p:childTnLst>
                    </p:cTn>
                  </p:par>
                  <p:par>
                    <p:cTn id="28" fill="hold" nodeType="clickPar">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wipe(left)">
                                      <p:cBhvr>
                                        <p:cTn id="32" dur="500"/>
                                        <p:tgtEl>
                                          <p:spTgt spid="28"/>
                                        </p:tgtEl>
                                      </p:cBhvr>
                                    </p:animEffect>
                                  </p:childTnLst>
                                </p:cTn>
                              </p:par>
                            </p:childTnLst>
                          </p:cTn>
                        </p:par>
                      </p:childTnLst>
                    </p:cTn>
                  </p:par>
                  <p:par>
                    <p:cTn id="33" fill="hold" nodeType="clickPar">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wipe(left)">
                                      <p:cBhvr>
                                        <p:cTn id="37" dur="500"/>
                                        <p:tgtEl>
                                          <p:spTgt spid="29"/>
                                        </p:tgtEl>
                                      </p:cBhvr>
                                    </p:animEffect>
                                  </p:childTnLst>
                                </p:cTn>
                              </p:par>
                            </p:childTnLst>
                          </p:cTn>
                        </p:par>
                      </p:childTnLst>
                    </p:cTn>
                  </p:par>
                  <p:par>
                    <p:cTn id="38" fill="hold" nodeType="clickPar">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wipe(left)">
                                      <p:cBhvr>
                                        <p:cTn id="42" dur="500"/>
                                        <p:tgtEl>
                                          <p:spTgt spid="31"/>
                                        </p:tgtEl>
                                      </p:cBhvr>
                                    </p:animEffect>
                                  </p:childTnLst>
                                </p:cTn>
                              </p:par>
                            </p:childTnLst>
                          </p:cTn>
                        </p:par>
                      </p:childTnLst>
                    </p:cTn>
                  </p:par>
                  <p:par>
                    <p:cTn id="43" fill="hold" nodeType="clickPar">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wipe(left)">
                                      <p:cBhvr>
                                        <p:cTn id="4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5" grpId="0" animBg="1"/>
      <p:bldP spid="26" grpId="0" animBg="1"/>
      <p:bldP spid="27" grpId="0" animBg="1"/>
      <p:bldP spid="28" grpId="0" animBg="1"/>
      <p:bldP spid="29" grpId="0" animBg="1"/>
      <p:bldP spid="30" grpId="0"/>
      <p:bldP spid="31" grpId="0" animBg="1"/>
      <p:bldP spid="32" grpId="0" animBg="1"/>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sp>
        <p:nvSpPr>
          <p:cNvPr id="25602" name="矩形 43010" title=""/>
          <p:cNvSpPr/>
          <p:nvPr>
            <p:custDataLst>
              <p:tags r:id="rId3"/>
            </p:custDataLst>
          </p:nvPr>
        </p:nvSpPr>
        <p:spPr>
          <a:xfrm>
            <a:off x="3420745" y="883920"/>
            <a:ext cx="5194935" cy="645160"/>
          </a:xfrm>
          <a:prstGeom prst="rect">
            <a:avLst/>
          </a:prstGeom>
          <a:noFill/>
          <a:ln w="9525">
            <a:noFill/>
          </a:ln>
        </p:spPr>
        <p:txBody>
          <a:bodyPr wrap="square" anchor="t" anchorCtr="0">
            <a:spAutoFit/>
            <a:scene3d>
              <a:camera prst="orthographicFront"/>
              <a:lightRig rig="threePt" dir="t"/>
            </a:scene3d>
          </a:bodyPr>
          <a:lstStyle/>
          <a:p>
            <a:pPr>
              <a:spcBef>
                <a:spcPct val="50000"/>
              </a:spcBef>
            </a:pPr>
            <a:r>
              <a:rPr lang="zh-CN" altLang="en-US" sz="3600" b="1">
                <a:solidFill>
                  <a:schemeClr val="tx1"/>
                </a:solidFill>
                <a:effectLst/>
                <a:latin typeface="微软雅黑" panose="020b0503020204020204" pitchFamily="34" charset="-122"/>
                <a:ea typeface="微软雅黑" panose="020b0503020204020204" pitchFamily="34" charset="-122"/>
              </a:rPr>
              <a:t>郭橐驼是个什么样的人？</a:t>
            </a:r>
            <a:endParaRPr lang="zh-CN" altLang="en-US" sz="3600" b="1">
              <a:solidFill>
                <a:schemeClr val="tx1"/>
              </a:solidFill>
              <a:effectLst/>
              <a:latin typeface="微软雅黑" panose="020b0503020204020204" pitchFamily="34" charset="-122"/>
              <a:ea typeface="微软雅黑" panose="020b0503020204020204" pitchFamily="34" charset="-122"/>
            </a:endParaRPr>
          </a:p>
        </p:txBody>
      </p:sp>
      <p:graphicFrame>
        <p:nvGraphicFramePr>
          <p:cNvPr id="9" name="表格 8" title=""/>
          <p:cNvGraphicFramePr>
            <a:graphicFrameLocks noGrp="1"/>
          </p:cNvGraphicFramePr>
          <p:nvPr>
            <p:custDataLst>
              <p:tags r:id="rId4"/>
            </p:custDataLst>
          </p:nvPr>
        </p:nvGraphicFramePr>
        <p:xfrm>
          <a:off x="1197610" y="1751965"/>
          <a:ext cx="9854565" cy="3970020"/>
        </p:xfrm>
        <a:graphic>
          <a:graphicData uri="http://schemas.openxmlformats.org/drawingml/2006/table">
            <a:tbl>
              <a:tblPr firstRow="1" bandRow="1">
                <a:tableStyleId>{5940675A-B579-460E-94D1-54222C63F5DA}</a:tableStyleId>
              </a:tblPr>
              <a:tblGrid>
                <a:gridCol w="2278380"/>
                <a:gridCol w="7576185"/>
              </a:tblGrid>
              <a:tr h="778510">
                <a:tc>
                  <a:txBody>
                    <a:bodyPr vert="horz" wrap="square"/>
                    <a:lstStyle/>
                    <a:p>
                      <a:pPr indent="0" algn="ctr">
                        <a:lnSpc>
                          <a:spcPct val="130000"/>
                        </a:lnSpc>
                        <a:buNone/>
                      </a:pPr>
                      <a:r>
                        <a:rPr lang="en-US" sz="3200" b="1">
                          <a:latin typeface="华文中宋" panose="02010600040101010101" charset="-122"/>
                          <a:ea typeface="华文中宋" panose="02010600040101010101" charset="-122"/>
                          <a:cs typeface="宋体" panose="02010600030101010101" pitchFamily="2" charset="-122"/>
                        </a:rPr>
                        <a:t>姓名</a:t>
                      </a:r>
                      <a:endParaRPr lang="en-US" altLang="en-US" sz="3200" b="1">
                        <a:latin typeface="华文中宋" panose="02010600040101010101" charset="-122"/>
                        <a:ea typeface="华文中宋" panose="02010600040101010101"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lgn="ctr">
                        <a:lnSpc>
                          <a:spcPct val="130000"/>
                        </a:lnSpc>
                        <a:buNone/>
                      </a:pPr>
                      <a:r>
                        <a:rPr lang="en-US" sz="3200" b="1">
                          <a:latin typeface="华文中宋" panose="02010600040101010101" charset="-122"/>
                          <a:ea typeface="华文中宋" panose="02010600040101010101" charset="-122"/>
                          <a:cs typeface="Calibri" panose="020f0502020204030204" charset="0"/>
                        </a:rPr>
                        <a:t> </a:t>
                      </a:r>
                      <a:endParaRPr lang="en-US" altLang="en-US" sz="3200" b="1">
                        <a:latin typeface="华文中宋" panose="02010600040101010101" charset="-122"/>
                        <a:ea typeface="华文中宋" panose="02010600040101010101" charset="-122"/>
                        <a:cs typeface="Calibri" panose="020f05020202040302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55980">
                <a:tc>
                  <a:txBody>
                    <a:bodyPr vert="horz" wrap="square"/>
                    <a:lstStyle/>
                    <a:p>
                      <a:pPr indent="0" algn="ctr">
                        <a:lnSpc>
                          <a:spcPct val="130000"/>
                        </a:lnSpc>
                        <a:buNone/>
                      </a:pPr>
                      <a:r>
                        <a:rPr lang="en-US" sz="3200" b="1">
                          <a:latin typeface="华文中宋" panose="02010600040101010101" charset="-122"/>
                          <a:ea typeface="华文中宋" panose="02010600040101010101" charset="-122"/>
                          <a:cs typeface="宋体" panose="02010600030101010101" pitchFamily="2" charset="-122"/>
                        </a:rPr>
                        <a:t>外形特征</a:t>
                      </a:r>
                      <a:endParaRPr lang="en-US" altLang="en-US" sz="3200" b="1">
                        <a:latin typeface="华文中宋" panose="02010600040101010101" charset="-122"/>
                        <a:ea typeface="华文中宋" panose="02010600040101010101"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lgn="ctr">
                        <a:lnSpc>
                          <a:spcPct val="130000"/>
                        </a:lnSpc>
                        <a:buNone/>
                      </a:pPr>
                      <a:r>
                        <a:rPr lang="en-US" sz="3200" b="1">
                          <a:latin typeface="华文中宋" panose="02010600040101010101" charset="-122"/>
                          <a:ea typeface="华文中宋" panose="02010600040101010101" charset="-122"/>
                          <a:cs typeface="Calibri" panose="020f0502020204030204" charset="0"/>
                        </a:rPr>
                        <a:t> </a:t>
                      </a:r>
                      <a:endParaRPr lang="en-US" altLang="en-US" sz="3200" b="1">
                        <a:latin typeface="华文中宋" panose="02010600040101010101" charset="-122"/>
                        <a:ea typeface="华文中宋" panose="02010600040101010101" charset="-122"/>
                        <a:cs typeface="Calibri" panose="020f05020202040302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78510">
                <a:tc>
                  <a:txBody>
                    <a:bodyPr vert="horz" wrap="square"/>
                    <a:lstStyle/>
                    <a:p>
                      <a:pPr indent="0" algn="ctr">
                        <a:lnSpc>
                          <a:spcPct val="130000"/>
                        </a:lnSpc>
                        <a:buNone/>
                      </a:pPr>
                      <a:r>
                        <a:rPr lang="en-US" sz="3200" b="1">
                          <a:latin typeface="华文中宋" panose="02010600040101010101" charset="-122"/>
                          <a:ea typeface="华文中宋" panose="02010600040101010101" charset="-122"/>
                          <a:cs typeface="宋体" panose="02010600030101010101" pitchFamily="2" charset="-122"/>
                        </a:rPr>
                        <a:t>性格</a:t>
                      </a:r>
                      <a:endParaRPr lang="en-US" altLang="en-US" sz="3200" b="1">
                        <a:latin typeface="华文中宋" panose="02010600040101010101" charset="-122"/>
                        <a:ea typeface="华文中宋" panose="02010600040101010101"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lgn="ctr">
                        <a:lnSpc>
                          <a:spcPct val="130000"/>
                        </a:lnSpc>
                        <a:buNone/>
                      </a:pPr>
                      <a:r>
                        <a:rPr lang="en-US" sz="3200" b="1">
                          <a:latin typeface="华文中宋" panose="02010600040101010101" charset="-122"/>
                          <a:ea typeface="华文中宋" panose="02010600040101010101" charset="-122"/>
                          <a:cs typeface="Calibri" panose="020f0502020204030204" charset="0"/>
                        </a:rPr>
                        <a:t> </a:t>
                      </a:r>
                      <a:endParaRPr lang="en-US" altLang="en-US" sz="3200" b="1">
                        <a:latin typeface="华文中宋" panose="02010600040101010101" charset="-122"/>
                        <a:ea typeface="华文中宋" panose="02010600040101010101" charset="-122"/>
                        <a:cs typeface="Calibri" panose="020f05020202040302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78510">
                <a:tc>
                  <a:txBody>
                    <a:bodyPr vert="horz" wrap="square"/>
                    <a:lstStyle/>
                    <a:p>
                      <a:pPr indent="0" algn="ctr">
                        <a:lnSpc>
                          <a:spcPct val="130000"/>
                        </a:lnSpc>
                        <a:buNone/>
                      </a:pPr>
                      <a:r>
                        <a:rPr lang="zh-CN" altLang="en-US" sz="3200" b="1">
                          <a:latin typeface="华文中宋" panose="02010600040101010101" charset="-122"/>
                          <a:ea typeface="华文中宋" panose="02010600040101010101" charset="-122"/>
                          <a:cs typeface="宋体" panose="02010600030101010101" pitchFamily="2" charset="-122"/>
                        </a:rPr>
                        <a:t>乡里</a:t>
                      </a:r>
                      <a:r>
                        <a:rPr lang="en-US" sz="3200" b="1">
                          <a:latin typeface="华文中宋" panose="02010600040101010101" charset="-122"/>
                          <a:ea typeface="华文中宋" panose="02010600040101010101" charset="-122"/>
                          <a:cs typeface="宋体" panose="02010600030101010101" pitchFamily="2" charset="-122"/>
                        </a:rPr>
                        <a:t>职业</a:t>
                      </a:r>
                      <a:endParaRPr lang="en-US" altLang="en-US" sz="3200" b="1">
                        <a:latin typeface="华文中宋" panose="02010600040101010101" charset="-122"/>
                        <a:ea typeface="华文中宋" panose="02010600040101010101"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lgn="ctr">
                        <a:lnSpc>
                          <a:spcPct val="130000"/>
                        </a:lnSpc>
                        <a:buNone/>
                      </a:pPr>
                      <a:endParaRPr lang="en-US" altLang="en-US" sz="3200" b="1">
                        <a:latin typeface="华文中宋" panose="02010600040101010101" charset="-122"/>
                        <a:ea typeface="华文中宋" panose="02010600040101010101" charset="-122"/>
                        <a:cs typeface="Calibri" panose="020f05020202040302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78510">
                <a:tc>
                  <a:txBody>
                    <a:bodyPr vert="horz" wrap="square"/>
                    <a:lstStyle/>
                    <a:p>
                      <a:pPr indent="0" algn="ctr">
                        <a:lnSpc>
                          <a:spcPct val="130000"/>
                        </a:lnSpc>
                        <a:buNone/>
                      </a:pPr>
                      <a:r>
                        <a:rPr lang="zh-CN" altLang="en-US" sz="3200" b="1">
                          <a:latin typeface="华文中宋" panose="02010600040101010101" charset="-122"/>
                          <a:ea typeface="华文中宋" panose="02010600040101010101" charset="-122"/>
                          <a:cs typeface="宋体" panose="02010600030101010101" pitchFamily="2" charset="-122"/>
                        </a:rPr>
                        <a:t>本领特长</a:t>
                      </a:r>
                      <a:endParaRPr lang="zh-CN" altLang="en-US" sz="3200" b="1">
                        <a:latin typeface="华文中宋" panose="02010600040101010101" charset="-122"/>
                        <a:ea typeface="华文中宋" panose="02010600040101010101"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lgn="ctr">
                        <a:lnSpc>
                          <a:spcPct val="130000"/>
                        </a:lnSpc>
                        <a:buNone/>
                      </a:pPr>
                      <a:endParaRPr lang="en-US" altLang="en-US" sz="3200" b="1">
                        <a:latin typeface="华文中宋" panose="02010600040101010101" charset="-122"/>
                        <a:ea typeface="华文中宋" panose="02010600040101010101" charset="-122"/>
                        <a:cs typeface="Calibri" panose="020f05020202040302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10" name="圆角矩形 3" title=""/>
          <p:cNvSpPr/>
          <p:nvPr>
            <p:custDataLst>
              <p:tags r:id="rId5"/>
            </p:custDataLst>
          </p:nvPr>
        </p:nvSpPr>
        <p:spPr>
          <a:xfrm>
            <a:off x="3745230" y="1783715"/>
            <a:ext cx="6276975" cy="649605"/>
          </a:xfrm>
          <a:prstGeom prst="roundRect">
            <a:avLst>
              <a:gd name="adj" fmla="val 16667"/>
            </a:avLst>
          </a:prstGeom>
          <a:noFill/>
          <a:ln w="9525" cap="flat" cmpd="sng">
            <a:noFill/>
            <a:prstDash val="solid"/>
            <a:headEnd type="none" w="med" len="med"/>
            <a:tailEnd type="none" w="med" len="med"/>
          </a:ln>
        </p:spPr>
        <p:txBody>
          <a:bodyPr/>
          <a:lstStyle/>
          <a:p>
            <a:pPr defTabSz="914400">
              <a:buClrTx/>
              <a:buSzTx/>
              <a:buFontTx/>
              <a:buNone/>
            </a:pPr>
            <a:r>
              <a:rPr lang="zh-CN" altLang="en-US" sz="3200" b="1">
                <a:latin typeface="华文中宋" panose="02010600040101010101" charset="-122"/>
                <a:ea typeface="华文中宋" panose="02010600040101010101" charset="-122"/>
                <a:cs typeface="华文中宋" panose="02010600040101010101" charset="-122"/>
                <a:sym typeface="Wingdings" panose="05000000000000000000" pitchFamily="2" charset="2"/>
              </a:rPr>
              <a:t>“不知始何名”</a:t>
            </a:r>
            <a:r>
              <a:rPr lang="en-US" altLang="zh-CN" sz="3200" b="1">
                <a:latin typeface="华文中宋" panose="02010600040101010101" charset="-122"/>
                <a:ea typeface="华文中宋" panose="02010600040101010101" charset="-122"/>
                <a:cs typeface="华文中宋" panose="02010600040101010101" charset="-122"/>
                <a:sym typeface="Wingdings" panose="05000000000000000000" pitchFamily="2" charset="2"/>
              </a:rPr>
              <a:t>“</a:t>
            </a:r>
            <a:r>
              <a:rPr lang="zh-CN" altLang="en-US" sz="3200" b="1">
                <a:latin typeface="华文中宋" panose="02010600040101010101" charset="-122"/>
                <a:ea typeface="华文中宋" panose="02010600040101010101" charset="-122"/>
                <a:cs typeface="华文中宋" panose="02010600040101010101" charset="-122"/>
                <a:sym typeface="Wingdings" panose="05000000000000000000" pitchFamily="2" charset="2"/>
              </a:rPr>
              <a:t>乡人号之驼</a:t>
            </a:r>
            <a:r>
              <a:rPr lang="en-US" altLang="zh-CN" sz="3200" b="1">
                <a:latin typeface="华文中宋" panose="02010600040101010101" charset="-122"/>
                <a:ea typeface="华文中宋" panose="02010600040101010101" charset="-122"/>
                <a:cs typeface="华文中宋" panose="02010600040101010101" charset="-122"/>
                <a:sym typeface="Wingdings" panose="05000000000000000000" pitchFamily="2" charset="2"/>
              </a:rPr>
              <a:t>”</a:t>
            </a:r>
            <a:endParaRPr lang="en-US" altLang="zh-CN" sz="3200" b="1">
              <a:latin typeface="华文中宋" panose="02010600040101010101" charset="-122"/>
              <a:ea typeface="华文中宋" panose="02010600040101010101" charset="-122"/>
              <a:cs typeface="华文中宋" panose="02010600040101010101" charset="-122"/>
              <a:sym typeface="Wingdings" panose="05000000000000000000" pitchFamily="2" charset="2"/>
            </a:endParaRPr>
          </a:p>
        </p:txBody>
      </p:sp>
      <p:sp>
        <p:nvSpPr>
          <p:cNvPr id="11" name="圆角矩形 4" title=""/>
          <p:cNvSpPr/>
          <p:nvPr>
            <p:custDataLst>
              <p:tags r:id="rId6"/>
            </p:custDataLst>
          </p:nvPr>
        </p:nvSpPr>
        <p:spPr>
          <a:xfrm>
            <a:off x="3745230" y="2599055"/>
            <a:ext cx="4872990" cy="647700"/>
          </a:xfrm>
          <a:prstGeom prst="roundRect">
            <a:avLst>
              <a:gd name="adj" fmla="val 16667"/>
            </a:avLst>
          </a:prstGeom>
          <a:noFill/>
          <a:ln w="9525" cap="flat" cmpd="sng">
            <a:noFill/>
            <a:prstDash val="solid"/>
            <a:headEnd type="none" w="med" len="med"/>
            <a:tailEnd type="none" w="med" len="med"/>
          </a:ln>
        </p:spPr>
        <p:txBody>
          <a:bodyPr/>
          <a:lstStyle/>
          <a:p>
            <a:pPr defTabSz="914400">
              <a:buClrTx/>
              <a:buSzTx/>
              <a:buFontTx/>
              <a:buNone/>
            </a:pPr>
            <a:r>
              <a:rPr lang="zh-CN" altLang="en-US" sz="3200" b="1">
                <a:latin typeface="华文中宋" panose="02010600040101010101" charset="-122"/>
                <a:ea typeface="华文中宋" panose="02010600040101010101" charset="-122"/>
                <a:cs typeface="华文中宋" panose="02010600040101010101" charset="-122"/>
                <a:sym typeface="Wingdings" panose="05000000000000000000" pitchFamily="2" charset="2"/>
              </a:rPr>
              <a:t>“隆然伏行”、“类橐驼”</a:t>
            </a:r>
            <a:endParaRPr lang="zh-CN" altLang="en-US" sz="3200" b="1">
              <a:latin typeface="华文中宋" panose="02010600040101010101" charset="-122"/>
              <a:ea typeface="华文中宋" panose="02010600040101010101" charset="-122"/>
              <a:cs typeface="华文中宋" panose="02010600040101010101" charset="-122"/>
              <a:sym typeface="Wingdings" panose="05000000000000000000" pitchFamily="2" charset="2"/>
            </a:endParaRPr>
          </a:p>
        </p:txBody>
      </p:sp>
      <p:sp>
        <p:nvSpPr>
          <p:cNvPr id="12" name="圆角矩形 5" title=""/>
          <p:cNvSpPr/>
          <p:nvPr>
            <p:custDataLst>
              <p:tags r:id="rId7"/>
            </p:custDataLst>
          </p:nvPr>
        </p:nvSpPr>
        <p:spPr>
          <a:xfrm>
            <a:off x="3745230" y="3444875"/>
            <a:ext cx="3606800" cy="647700"/>
          </a:xfrm>
          <a:prstGeom prst="roundRect">
            <a:avLst>
              <a:gd name="adj" fmla="val 16667"/>
            </a:avLst>
          </a:prstGeom>
          <a:noFill/>
          <a:ln w="9525" cap="flat" cmpd="sng">
            <a:noFill/>
            <a:prstDash val="solid"/>
            <a:headEnd type="none" w="med" len="med"/>
            <a:tailEnd type="none" w="med" len="med"/>
          </a:ln>
        </p:spPr>
        <p:txBody>
          <a:bodyPr/>
          <a:lstStyle/>
          <a:p>
            <a:pPr defTabSz="914400">
              <a:buClrTx/>
              <a:buSzTx/>
              <a:buFontTx/>
              <a:buNone/>
            </a:pPr>
            <a:r>
              <a:rPr lang="zh-CN" altLang="en-US" sz="3200" b="1">
                <a:latin typeface="华文中宋" panose="02010600040101010101" charset="-122"/>
                <a:ea typeface="华文中宋" panose="02010600040101010101" charset="-122"/>
                <a:sym typeface="Wingdings" panose="05000000000000000000" pitchFamily="2" charset="2"/>
              </a:rPr>
              <a:t>随和、豁达、自信</a:t>
            </a:r>
            <a:endParaRPr lang="zh-CN" altLang="en-US" sz="3200" b="1">
              <a:latin typeface="华文中宋" panose="02010600040101010101" charset="-122"/>
              <a:ea typeface="华文中宋" panose="02010600040101010101" charset="-122"/>
              <a:sym typeface="Wingdings" panose="05000000000000000000" pitchFamily="2" charset="2"/>
            </a:endParaRPr>
          </a:p>
        </p:txBody>
      </p:sp>
      <p:sp>
        <p:nvSpPr>
          <p:cNvPr id="13" name="圆角矩形 5" title=""/>
          <p:cNvSpPr/>
          <p:nvPr>
            <p:custDataLst>
              <p:tags r:id="rId8"/>
            </p:custDataLst>
          </p:nvPr>
        </p:nvSpPr>
        <p:spPr>
          <a:xfrm>
            <a:off x="3745230" y="4202113"/>
            <a:ext cx="1185545" cy="647700"/>
          </a:xfrm>
          <a:prstGeom prst="roundRect">
            <a:avLst>
              <a:gd name="adj" fmla="val 16667"/>
            </a:avLst>
          </a:prstGeom>
          <a:noFill/>
          <a:ln w="9525" cap="flat" cmpd="sng">
            <a:noFill/>
            <a:prstDash val="solid"/>
            <a:headEnd type="none" w="med" len="med"/>
            <a:tailEnd type="none" w="med" len="med"/>
          </a:ln>
        </p:spPr>
        <p:txBody>
          <a:bodyPr/>
          <a:lstStyle/>
          <a:p>
            <a:pPr defTabSz="914400">
              <a:buClrTx/>
              <a:buSzTx/>
              <a:buFontTx/>
              <a:buNone/>
            </a:pPr>
            <a:r>
              <a:rPr lang="zh-CN" altLang="en-US" sz="3200" b="1">
                <a:latin typeface="华文中宋" panose="02010600040101010101" charset="-122"/>
                <a:ea typeface="华文中宋" panose="02010600040101010101" charset="-122"/>
                <a:sym typeface="Wingdings" panose="05000000000000000000" pitchFamily="2" charset="2"/>
              </a:rPr>
              <a:t>种树</a:t>
            </a:r>
            <a:endParaRPr lang="zh-CN" altLang="en-US" sz="3200" b="1">
              <a:latin typeface="华文中宋" panose="02010600040101010101" charset="-122"/>
              <a:ea typeface="华文中宋" panose="02010600040101010101" charset="-122"/>
              <a:sym typeface="Wingdings" panose="05000000000000000000" pitchFamily="2" charset="2"/>
            </a:endParaRPr>
          </a:p>
        </p:txBody>
      </p:sp>
      <p:sp>
        <p:nvSpPr>
          <p:cNvPr id="2" name="圆角矩形 5" title=""/>
          <p:cNvSpPr/>
          <p:nvPr>
            <p:custDataLst>
              <p:tags r:id="rId9"/>
            </p:custDataLst>
          </p:nvPr>
        </p:nvSpPr>
        <p:spPr>
          <a:xfrm>
            <a:off x="5133340" y="4189730"/>
            <a:ext cx="3255010" cy="647700"/>
          </a:xfrm>
          <a:prstGeom prst="roundRect">
            <a:avLst>
              <a:gd name="adj" fmla="val 16667"/>
            </a:avLst>
          </a:prstGeom>
          <a:noFill/>
          <a:ln w="9525" cap="flat" cmpd="sng">
            <a:noFill/>
            <a:prstDash val="solid"/>
            <a:headEnd type="none" w="med" len="med"/>
            <a:tailEnd type="none" w="med" len="med"/>
          </a:ln>
        </p:spPr>
        <p:txBody>
          <a:bodyPr/>
          <a:lstStyle/>
          <a:p>
            <a:pPr defTabSz="914400">
              <a:buClrTx/>
              <a:buSzTx/>
              <a:buFontTx/>
              <a:buNone/>
            </a:pPr>
            <a:r>
              <a:rPr lang="zh-CN" altLang="en-US" sz="3200" b="1">
                <a:latin typeface="华文中宋" panose="02010600040101010101" charset="-122"/>
                <a:ea typeface="华文中宋" panose="02010600040101010101" charset="-122"/>
                <a:sym typeface="Wingdings" panose="05000000000000000000" pitchFamily="2" charset="2"/>
              </a:rPr>
              <a:t>丰乐乡、长安西</a:t>
            </a:r>
            <a:endParaRPr lang="zh-CN" altLang="en-US" sz="3200" b="1">
              <a:latin typeface="华文中宋" panose="02010600040101010101" charset="-122"/>
              <a:ea typeface="华文中宋" panose="02010600040101010101" charset="-122"/>
              <a:sym typeface="Wingdings" panose="05000000000000000000" pitchFamily="2" charset="2"/>
            </a:endParaRPr>
          </a:p>
        </p:txBody>
      </p:sp>
      <p:sp>
        <p:nvSpPr>
          <p:cNvPr id="5" name="圆角矩形 4" title=""/>
          <p:cNvSpPr/>
          <p:nvPr>
            <p:custDataLst>
              <p:tags r:id="rId10"/>
            </p:custDataLst>
          </p:nvPr>
        </p:nvSpPr>
        <p:spPr>
          <a:xfrm>
            <a:off x="3745230" y="5074285"/>
            <a:ext cx="7156450" cy="647700"/>
          </a:xfrm>
          <a:prstGeom prst="roundRect">
            <a:avLst>
              <a:gd name="adj" fmla="val 16667"/>
            </a:avLst>
          </a:prstGeom>
          <a:noFill/>
          <a:ln w="9525" cap="flat" cmpd="sng">
            <a:noFill/>
            <a:prstDash val="solid"/>
            <a:headEnd type="none" w="med" len="med"/>
            <a:tailEnd type="none" w="med" len="med"/>
          </a:ln>
        </p:spPr>
        <p:txBody>
          <a:bodyPr/>
          <a:lstStyle/>
          <a:p>
            <a:pPr defTabSz="914400">
              <a:buClrTx/>
              <a:buSzTx/>
              <a:buFontTx/>
              <a:buNone/>
            </a:pPr>
            <a:r>
              <a:rPr lang="zh-CN" altLang="en-US" sz="3200" b="1">
                <a:latin typeface="华文中宋" panose="02010600040101010101" charset="-122"/>
                <a:ea typeface="华文中宋" panose="02010600040101010101" charset="-122"/>
                <a:sym typeface="Wingdings" panose="05000000000000000000" pitchFamily="2" charset="2"/>
              </a:rPr>
              <a:t>所种树，无不活；硕茂，早实以蕃。</a:t>
            </a:r>
            <a:endParaRPr lang="zh-CN" altLang="en-US" sz="3200" b="1">
              <a:latin typeface="华文中宋" panose="02010600040101010101" charset="-122"/>
              <a:ea typeface="华文中宋" panose="02010600040101010101" charset="-122"/>
              <a:sym typeface="Wingdings" panose="05000000000000000000" pitchFamily="2" charset="2"/>
            </a:endParaRPr>
          </a:p>
        </p:txBody>
      </p:sp>
      <p:sp>
        <p:nvSpPr>
          <p:cNvPr id="6" name="圆角矩形 5" title=""/>
          <p:cNvSpPr/>
          <p:nvPr>
            <p:custDataLst>
              <p:tags r:id="rId11"/>
            </p:custDataLst>
          </p:nvPr>
        </p:nvSpPr>
        <p:spPr>
          <a:xfrm>
            <a:off x="7538720" y="3461385"/>
            <a:ext cx="2599690" cy="647700"/>
          </a:xfrm>
          <a:prstGeom prst="roundRect">
            <a:avLst>
              <a:gd name="adj" fmla="val 16667"/>
            </a:avLst>
          </a:prstGeom>
          <a:noFill/>
          <a:ln w="9525" cap="flat" cmpd="sng">
            <a:noFill/>
            <a:prstDash val="solid"/>
            <a:headEnd type="none" w="med" len="med"/>
            <a:tailEnd type="none" w="med" len="med"/>
          </a:ln>
        </p:spPr>
        <p:txBody>
          <a:bodyPr/>
          <a:lstStyle/>
          <a:p>
            <a:pPr defTabSz="914400">
              <a:buClrTx/>
              <a:buSzTx/>
              <a:buFontTx/>
              <a:buNone/>
            </a:pPr>
            <a:r>
              <a:rPr lang="zh-CN" altLang="en-US" sz="3200" b="1">
                <a:latin typeface="华文中宋" panose="02010600040101010101" charset="-122"/>
                <a:ea typeface="华文中宋" panose="02010600040101010101" charset="-122"/>
                <a:sym typeface="Wingdings" panose="05000000000000000000" pitchFamily="2" charset="2"/>
              </a:rPr>
              <a:t>名我固当</a:t>
            </a:r>
            <a:endParaRPr lang="zh-CN" altLang="en-US" sz="3200" b="1">
              <a:latin typeface="华文中宋" panose="02010600040101010101" charset="-122"/>
              <a:ea typeface="华文中宋" panose="02010600040101010101" charset="-122"/>
              <a:sym typeface="Wingdings" panose="05000000000000000000" pitchFamily="2" charset="2"/>
            </a:endParaRPr>
          </a:p>
        </p:txBody>
      </p:sp>
      <p:cxnSp>
        <p:nvCxnSpPr>
          <p:cNvPr id="3" name="直接连接符 2" title=""/>
          <p:cNvCxnSpPr/>
          <p:nvPr>
            <p:custDataLst>
              <p:tags r:id="rId12"/>
            </p:custDataLst>
          </p:nvPr>
        </p:nvCxnSpPr>
        <p:spPr>
          <a:xfrm>
            <a:off x="980337" y="699575"/>
            <a:ext cx="2025015" cy="381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文本框 3" title=""/>
          <p:cNvSpPr txBox="1"/>
          <p:nvPr>
            <p:custDataLst>
              <p:tags r:id="rId13"/>
            </p:custDataLst>
          </p:nvPr>
        </p:nvSpPr>
        <p:spPr>
          <a:xfrm>
            <a:off x="1095375" y="88900"/>
            <a:ext cx="1910080" cy="521970"/>
          </a:xfrm>
          <a:prstGeom prst="rect">
            <a:avLst/>
          </a:prstGeom>
          <a:noFill/>
        </p:spPr>
        <p:txBody>
          <a:bodyPr wrap="square" rtlCol="0">
            <a:spAutoFit/>
          </a:bodyPr>
          <a:lstStyle/>
          <a:p>
            <a:pPr algn="ctr"/>
            <a:r>
              <a:rPr lang="zh-CN" altLang="en-US" sz="2800" b="1">
                <a:solidFill>
                  <a:srgbClr val="002060"/>
                </a:solidFill>
                <a:latin typeface="华文中宋" panose="02010600040101010101" charset="-122"/>
                <a:ea typeface="华文中宋" panose="02010600040101010101" charset="-122"/>
                <a:sym typeface="+mn-ea"/>
              </a:rPr>
              <a:t>思</a:t>
            </a:r>
            <a:r>
              <a:rPr lang="en-US" altLang="zh-CN" sz="2800" b="1">
                <a:solidFill>
                  <a:srgbClr val="002060"/>
                </a:solidFill>
                <a:latin typeface="华文中宋" panose="02010600040101010101" charset="-122"/>
                <a:ea typeface="华文中宋" panose="02010600040101010101" charset="-122"/>
                <a:sym typeface="+mn-ea"/>
              </a:rPr>
              <a:t>    </a:t>
            </a:r>
            <a:r>
              <a:rPr lang="zh-CN" altLang="en-US" sz="2800" b="1">
                <a:solidFill>
                  <a:srgbClr val="002060"/>
                </a:solidFill>
                <a:latin typeface="华文中宋" panose="02010600040101010101" charset="-122"/>
                <a:ea typeface="华文中宋" panose="02010600040101010101" charset="-122"/>
                <a:sym typeface="+mn-ea"/>
              </a:rPr>
              <a:t>考</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7" name="组合 6" title=""/>
          <p:cNvGrpSpPr/>
          <p:nvPr>
            <p:custDataLst>
              <p:tags r:id="rId14"/>
            </p:custDataLst>
          </p:nvPr>
        </p:nvGrpSpPr>
        <p:grpSpPr>
          <a:xfrm>
            <a:off x="255905" y="370840"/>
            <a:ext cx="562610" cy="513080"/>
            <a:chOff x="2121873" y="1511588"/>
            <a:chExt cx="445481" cy="469613"/>
          </a:xfrm>
        </p:grpSpPr>
        <p:sp>
          <p:nvSpPr>
            <p:cNvPr id="14" name="矩形 13"/>
            <p:cNvSpPr/>
            <p:nvPr>
              <p:custDataLst>
                <p:tags r:id="rId15"/>
              </p:custDataLst>
            </p:nvPr>
          </p:nvSpPr>
          <p:spPr>
            <a:xfrm>
              <a:off x="2121873" y="1511588"/>
              <a:ext cx="363415" cy="363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16"/>
              </p:custDataLst>
            </p:nvPr>
          </p:nvSpPr>
          <p:spPr>
            <a:xfrm>
              <a:off x="2321171" y="1735018"/>
              <a:ext cx="246183" cy="246183"/>
            </a:xfrm>
            <a:prstGeom prst="rect">
              <a:avLst/>
            </a:prstGeom>
            <a:solidFill>
              <a:srgbClr val="C0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arn(inVertical)">
                                      <p:cBhvr>
                                        <p:cTn id="27" dur="500"/>
                                        <p:tgtEl>
                                          <p:spTgt spid="13"/>
                                        </p:tgtEl>
                                      </p:cBhvr>
                                    </p:animEffect>
                                  </p:childTnLst>
                                </p:cTn>
                              </p:par>
                            </p:childTnLst>
                          </p:cTn>
                        </p:par>
                      </p:childTnLst>
                    </p:cTn>
                  </p:par>
                  <p:par>
                    <p:cTn id="28" fill="hold" nodeType="clickPar">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barn(inVertical)">
                                      <p:cBhvr>
                                        <p:cTn id="32" dur="500"/>
                                        <p:tgtEl>
                                          <p:spTgt spid="2"/>
                                        </p:tgtEl>
                                      </p:cBhvr>
                                    </p:animEffect>
                                  </p:childTnLst>
                                </p:cTn>
                              </p:par>
                            </p:childTnLst>
                          </p:cTn>
                        </p:par>
                      </p:childTnLst>
                    </p:cTn>
                  </p:par>
                  <p:par>
                    <p:cTn id="33" fill="hold" nodeType="clickPar">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barn(inVertical)">
                                      <p:cBhvr>
                                        <p:cTn id="3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2" grpId="0" animBg="1"/>
      <p:bldP spid="5" grpId="0" animBg="1"/>
      <p:bldP spid="6" grpId="0" animBg="1"/>
    </p:bldLst>
  </p:timing>
</p:sld>
</file>

<file path=ppt/tags/tag1.xml><?xml version="1.0" encoding="utf-8"?>
<p:tagLst xmlns:p="http://schemas.openxmlformats.org/presentationml/2006/main">
  <p:tag name="AS_UNIQUEID" val="2724"/>
</p:tagLst>
</file>

<file path=ppt/tags/tag10.xml><?xml version="1.0" encoding="utf-8"?>
<p:tagLst xmlns:p="http://schemas.openxmlformats.org/presentationml/2006/main">
  <p:tag name="AS_UNIQUEID" val="79"/>
</p:tagLst>
</file>

<file path=ppt/tags/tag100.xml><?xml version="1.0" encoding="utf-8"?>
<p:tagLst xmlns:p="http://schemas.openxmlformats.org/presentationml/2006/main">
  <p:tag name="AS_UNIQUEID" val="198"/>
  <p:tag name="KSO_WM_BEAUTIFY_FLAG" val=""/>
</p:tagLst>
</file>

<file path=ppt/tags/tag101.xml><?xml version="1.0" encoding="utf-8"?>
<p:tagLst xmlns:p="http://schemas.openxmlformats.org/presentationml/2006/main">
  <p:tag name="AS_UNIQUEID" val="199"/>
  <p:tag name="KSO_WM_BEAUTIFY_FLAG" val=""/>
</p:tagLst>
</file>

<file path=ppt/tags/tag102.xml><?xml version="1.0" encoding="utf-8"?>
<p:tagLst xmlns:p="http://schemas.openxmlformats.org/presentationml/2006/main">
  <p:tag name="AS_UNIQUEID" val="478"/>
  <p:tag name="KSO_WM_BEAUTIFY_FLAG" val=""/>
</p:tagLst>
</file>

<file path=ppt/tags/tag103.xml><?xml version="1.0" encoding="utf-8"?>
<p:tagLst xmlns:p="http://schemas.openxmlformats.org/presentationml/2006/main">
  <p:tag name="AS_UNIQUEID" val="2795"/>
  <p:tag name="KSO_WM_BEAUTIFY_FLAG" val=""/>
</p:tagLst>
</file>

<file path=ppt/tags/tag104.xml><?xml version="1.0" encoding="utf-8"?>
<p:tagLst xmlns:p="http://schemas.openxmlformats.org/presentationml/2006/main">
  <p:tag name="AS_UNIQUEID" val="2796"/>
  <p:tag name="KSO_WM_BEAUTIFY_FLAG" val=""/>
</p:tagLst>
</file>

<file path=ppt/tags/tag105.xml><?xml version="1.0" encoding="utf-8"?>
<p:tagLst xmlns:p="http://schemas.openxmlformats.org/presentationml/2006/main">
  <p:tag name="AS_UNIQUEID" val="2797"/>
</p:tagLst>
</file>

<file path=ppt/tags/tag106.xml><?xml version="1.0" encoding="utf-8"?>
<p:tagLst xmlns:p="http://schemas.openxmlformats.org/presentationml/2006/main">
  <p:tag name="AS_UNIQUEID" val="2798"/>
  <p:tag name="KSO_WM_BEAUTIFY_FLAG" val=""/>
</p:tagLst>
</file>

<file path=ppt/tags/tag107.xml><?xml version="1.0" encoding="utf-8"?>
<p:tagLst xmlns:p="http://schemas.openxmlformats.org/presentationml/2006/main">
  <p:tag name="AS_UNIQUEID" val="2799"/>
  <p:tag name="KSO_WM_BEAUTIFY_FLAG" val=""/>
</p:tagLst>
</file>

<file path=ppt/tags/tag108.xml><?xml version="1.0" encoding="utf-8"?>
<p:tagLst xmlns:p="http://schemas.openxmlformats.org/presentationml/2006/main">
  <p:tag name="AS_UNIQUEID" val="2800"/>
</p:tagLst>
</file>

<file path=ppt/tags/tag109.xml><?xml version="1.0" encoding="utf-8"?>
<p:tagLst xmlns:p="http://schemas.openxmlformats.org/presentationml/2006/main">
  <p:tag name="AS_UNIQUEID" val="2801"/>
  <p:tag name="KSO_WM_BEAUTIFY_FLAG" val=""/>
</p:tagLst>
</file>

<file path=ppt/tags/tag11.xml><?xml version="1.0" encoding="utf-8"?>
<p:tagLst xmlns:p="http://schemas.openxmlformats.org/presentationml/2006/main">
  <p:tag name="AS_UNIQUEID" val="2731"/>
</p:tagLst>
</file>

<file path=ppt/tags/tag110.xml><?xml version="1.0" encoding="utf-8"?>
<p:tagLst xmlns:p="http://schemas.openxmlformats.org/presentationml/2006/main">
  <p:tag name="AS_UNIQUEID" val="2802"/>
  <p:tag name="KSO_WM_BEAUTIFY_FLAG" val=""/>
</p:tagLst>
</file>

<file path=ppt/tags/tag111.xml><?xml version="1.0" encoding="utf-8"?>
<p:tagLst xmlns:p="http://schemas.openxmlformats.org/presentationml/2006/main">
  <p:tag name="AS_UNIQUEID" val="2803"/>
  <p:tag name="KSO_WM_BEAUTIFY_FLAG" val=""/>
</p:tagLst>
</file>

<file path=ppt/tags/tag112.xml><?xml version="1.0" encoding="utf-8"?>
<p:tagLst xmlns:p="http://schemas.openxmlformats.org/presentationml/2006/main">
  <p:tag name="AS_UNIQUEID" val="2804"/>
</p:tagLst>
</file>

<file path=ppt/tags/tag113.xml><?xml version="1.0" encoding="utf-8"?>
<p:tagLst xmlns:p="http://schemas.openxmlformats.org/presentationml/2006/main">
  <p:tag name="AS_UNIQUEID" val="2805"/>
  <p:tag name="KSO_WM_BEAUTIFY_FLAG" val=""/>
</p:tagLst>
</file>

<file path=ppt/tags/tag114.xml><?xml version="1.0" encoding="utf-8"?>
<p:tagLst xmlns:p="http://schemas.openxmlformats.org/presentationml/2006/main">
  <p:tag name="AS_UNIQUEID" val="2806"/>
  <p:tag name="KSO_WM_BEAUTIFY_FLAG" val=""/>
</p:tagLst>
</file>

<file path=ppt/tags/tag115.xml><?xml version="1.0" encoding="utf-8"?>
<p:tagLst xmlns:p="http://schemas.openxmlformats.org/presentationml/2006/main">
  <p:tag name="AS_UNIQUEID" val="212"/>
  <p:tag name="KSO_WM_BEAUTIFY_FLAG" val=""/>
</p:tagLst>
</file>

<file path=ppt/tags/tag116.xml><?xml version="1.0" encoding="utf-8"?>
<p:tagLst xmlns:p="http://schemas.openxmlformats.org/presentationml/2006/main">
  <p:tag name="AS_UNIQUEID" val="213"/>
  <p:tag name="KSO_WM_BEAUTIFY_FLAG" val=""/>
</p:tagLst>
</file>

<file path=ppt/tags/tag117.xml><?xml version="1.0" encoding="utf-8"?>
<p:tagLst xmlns:p="http://schemas.openxmlformats.org/presentationml/2006/main">
  <p:tag name="AS_UNIQUEID" val="214"/>
  <p:tag name="KSO_WM_BEAUTIFY_FLAG" val=""/>
</p:tagLst>
</file>

<file path=ppt/tags/tag118.xml><?xml version="1.0" encoding="utf-8"?>
<p:tagLst xmlns:p="http://schemas.openxmlformats.org/presentationml/2006/main">
  <p:tag name="AS_UNIQUEID" val="215"/>
  <p:tag name="KSO_WM_BEAUTIFY_FLAG" val=""/>
</p:tagLst>
</file>

<file path=ppt/tags/tag119.xml><?xml version="1.0" encoding="utf-8"?>
<p:tagLst xmlns:p="http://schemas.openxmlformats.org/presentationml/2006/main">
  <p:tag name="AS_UNIQUEID" val="216"/>
  <p:tag name="KSO_WM_BEAUTIFY_FLAG" val=""/>
</p:tagLst>
</file>

<file path=ppt/tags/tag12.xml><?xml version="1.0" encoding="utf-8"?>
<p:tagLst xmlns:p="http://schemas.openxmlformats.org/presentationml/2006/main">
  <p:tag name="AS_UNIQUEID" val="2732"/>
</p:tagLst>
</file>

<file path=ppt/tags/tag120.xml><?xml version="1.0" encoding="utf-8"?>
<p:tagLst xmlns:p="http://schemas.openxmlformats.org/presentationml/2006/main">
  <p:tag name="AS_UNIQUEID" val="217"/>
  <p:tag name="KSO_WM_BEAUTIFY_FLAG" val=""/>
</p:tagLst>
</file>

<file path=ppt/tags/tag121.xml><?xml version="1.0" encoding="utf-8"?>
<p:tagLst xmlns:p="http://schemas.openxmlformats.org/presentationml/2006/main">
  <p:tag name="AS_UNIQUEID" val="219"/>
  <p:tag name="KSO_WM_BEAUTIFY_FLAG" val=""/>
</p:tagLst>
</file>

<file path=ppt/tags/tag122.xml><?xml version="1.0" encoding="utf-8"?>
<p:tagLst xmlns:p="http://schemas.openxmlformats.org/presentationml/2006/main">
  <p:tag name="AS_UNIQUEID" val="220"/>
  <p:tag name="KSO_WM_BEAUTIFY_FLAG" val=""/>
</p:tagLst>
</file>

<file path=ppt/tags/tag123.xml><?xml version="1.0" encoding="utf-8"?>
<p:tagLst xmlns:p="http://schemas.openxmlformats.org/presentationml/2006/main">
  <p:tag name="AS_UNIQUEID" val="221"/>
  <p:tag name="KSO_WM_BEAUTIFY_FLAG" val=""/>
</p:tagLst>
</file>

<file path=ppt/tags/tag124.xml><?xml version="1.0" encoding="utf-8"?>
<p:tagLst xmlns:p="http://schemas.openxmlformats.org/presentationml/2006/main">
  <p:tag name="AS_UNIQUEID" val="222"/>
  <p:tag name="KSO_WM_BEAUTIFY_FLAG" val=""/>
</p:tagLst>
</file>

<file path=ppt/tags/tag125.xml><?xml version="1.0" encoding="utf-8"?>
<p:tagLst xmlns:p="http://schemas.openxmlformats.org/presentationml/2006/main">
  <p:tag name="AS_UNIQUEID" val="481"/>
  <p:tag name="KSO_WM_BEAUTIFY_FLAG" val=""/>
</p:tagLst>
</file>

<file path=ppt/tags/tag126.xml><?xml version="1.0" encoding="utf-8"?>
<p:tagLst xmlns:p="http://schemas.openxmlformats.org/presentationml/2006/main">
  <p:tag name="AS_UNIQUEID" val="2807"/>
</p:tagLst>
</file>

<file path=ppt/tags/tag127.xml><?xml version="1.0" encoding="utf-8"?>
<p:tagLst xmlns:p="http://schemas.openxmlformats.org/presentationml/2006/main">
  <p:tag name="AS_UNIQUEID" val="2686"/>
  <p:tag name="KSO_WM_BEAUTIFY_FLAG" val=""/>
</p:tagLst>
</file>

<file path=ppt/tags/tag128.xml><?xml version="1.0" encoding="utf-8"?>
<p:tagLst xmlns:p="http://schemas.openxmlformats.org/presentationml/2006/main">
  <p:tag name="AS_UNIQUEID" val="2688"/>
  <p:tag name="KSO_WM_BEAUTIFY_FLAG" val=""/>
  <p:tag name="KSO_WM_UNIT_TABLE_BEAUTIFY" val="smartTable{cfc425dc-d6d4-4f7a-bc29-28f0839c150e}"/>
  <p:tag name="TABLE_ENDDRAG_ORIGIN_RECT" val="572*245"/>
  <p:tag name="TABLE_ENDDRAG_RECT" val="145*202*572*245"/>
</p:tagLst>
</file>

<file path=ppt/tags/tag129.xml><?xml version="1.0" encoding="utf-8"?>
<p:tagLst xmlns:p="http://schemas.openxmlformats.org/presentationml/2006/main">
  <p:tag name="AS_UNIQUEID" val="1755"/>
  <p:tag name="KSO_WM_BEAUTIFY_FLAG" val=""/>
</p:tagLst>
</file>

<file path=ppt/tags/tag13.xml><?xml version="1.0" encoding="utf-8"?>
<p:tagLst xmlns:p="http://schemas.openxmlformats.org/presentationml/2006/main">
  <p:tag name="AS_UNIQUEID" val="2733"/>
</p:tagLst>
</file>

<file path=ppt/tags/tag130.xml><?xml version="1.0" encoding="utf-8"?>
<p:tagLst xmlns:p="http://schemas.openxmlformats.org/presentationml/2006/main">
  <p:tag name="AS_UNIQUEID" val="1756"/>
  <p:tag name="KSO_WM_BEAUTIFY_FLAG" val=""/>
</p:tagLst>
</file>

<file path=ppt/tags/tag131.xml><?xml version="1.0" encoding="utf-8"?>
<p:tagLst xmlns:p="http://schemas.openxmlformats.org/presentationml/2006/main">
  <p:tag name="AS_UNIQUEID" val="1757"/>
  <p:tag name="KSO_WM_BEAUTIFY_FLAG" val=""/>
</p:tagLst>
</file>

<file path=ppt/tags/tag132.xml><?xml version="1.0" encoding="utf-8"?>
<p:tagLst xmlns:p="http://schemas.openxmlformats.org/presentationml/2006/main">
  <p:tag name="AS_UNIQUEID" val="1757"/>
  <p:tag name="KSO_WM_BEAUTIFY_FLAG" val=""/>
</p:tagLst>
</file>

<file path=ppt/tags/tag133.xml><?xml version="1.0" encoding="utf-8"?>
<p:tagLst xmlns:p="http://schemas.openxmlformats.org/presentationml/2006/main">
  <p:tag name="AS_UNIQUEID" val="1757"/>
  <p:tag name="KSO_WM_BEAUTIFY_FLAG" val=""/>
</p:tagLst>
</file>

<file path=ppt/tags/tag134.xml><?xml version="1.0" encoding="utf-8"?>
<p:tagLst xmlns:p="http://schemas.openxmlformats.org/presentationml/2006/main">
  <p:tag name="AS_UNIQUEID" val="1756"/>
  <p:tag name="KSO_WM_BEAUTIFY_FLAG" val=""/>
</p:tagLst>
</file>

<file path=ppt/tags/tag135.xml><?xml version="1.0" encoding="utf-8"?>
<p:tagLst xmlns:p="http://schemas.openxmlformats.org/presentationml/2006/main">
  <p:tag name="AS_UNIQUEID" val="1757"/>
  <p:tag name="KSO_WM_BEAUTIFY_FLAG" val=""/>
</p:tagLst>
</file>

<file path=ppt/tags/tag136.xml><?xml version="1.0" encoding="utf-8"?>
<p:tagLst xmlns:p="http://schemas.openxmlformats.org/presentationml/2006/main">
  <p:tag name="AS_UNIQUEID" val="2808"/>
  <p:tag name="KSO_WM_BEAUTIFY_FLAG" val=""/>
</p:tagLst>
</file>

<file path=ppt/tags/tag137.xml><?xml version="1.0" encoding="utf-8"?>
<p:tagLst xmlns:p="http://schemas.openxmlformats.org/presentationml/2006/main">
  <p:tag name="AS_UNIQUEID" val="2809"/>
  <p:tag name="KSO_WM_BEAUTIFY_FLAG" val=""/>
</p:tagLst>
</file>

<file path=ppt/tags/tag138.xml><?xml version="1.0" encoding="utf-8"?>
<p:tagLst xmlns:p="http://schemas.openxmlformats.org/presentationml/2006/main">
  <p:tag name="AS_UNIQUEID" val="2810"/>
</p:tagLst>
</file>

<file path=ppt/tags/tag139.xml><?xml version="1.0" encoding="utf-8"?>
<p:tagLst xmlns:p="http://schemas.openxmlformats.org/presentationml/2006/main">
  <p:tag name="AS_UNIQUEID" val="2811"/>
  <p:tag name="KSO_WM_BEAUTIFY_FLAG" val=""/>
</p:tagLst>
</file>

<file path=ppt/tags/tag14.xml><?xml version="1.0" encoding="utf-8"?>
<p:tagLst xmlns:p="http://schemas.openxmlformats.org/presentationml/2006/main">
  <p:tag name="AS_UNIQUEID" val="2734"/>
</p:tagLst>
</file>

<file path=ppt/tags/tag140.xml><?xml version="1.0" encoding="utf-8"?>
<p:tagLst xmlns:p="http://schemas.openxmlformats.org/presentationml/2006/main">
  <p:tag name="AS_UNIQUEID" val="2812"/>
  <p:tag name="KSO_WM_BEAUTIFY_FLAG" val=""/>
</p:tagLst>
</file>

<file path=ppt/tags/tag141.xml><?xml version="1.0" encoding="utf-8"?>
<p:tagLst xmlns:p="http://schemas.openxmlformats.org/presentationml/2006/main">
  <p:tag name="AS_UNIQUEID" val="2813"/>
</p:tagLst>
</file>

<file path=ppt/tags/tag142.xml><?xml version="1.0" encoding="utf-8"?>
<p:tagLst xmlns:p="http://schemas.openxmlformats.org/presentationml/2006/main">
  <p:tag name="AS_UNIQUEID" val="571"/>
  <p:tag name="KSO_WM_BEAUTIFY_FLAG" val=""/>
</p:tagLst>
</file>

<file path=ppt/tags/tag143.xml><?xml version="1.0" encoding="utf-8"?>
<p:tagLst xmlns:p="http://schemas.openxmlformats.org/presentationml/2006/main">
  <p:tag name="AS_UNIQUEID" val="572"/>
  <p:tag name="KSO_WM_BEAUTIFY_FLAG" val=""/>
</p:tagLst>
</file>

<file path=ppt/tags/tag144.xml><?xml version="1.0" encoding="utf-8"?>
<p:tagLst xmlns:p="http://schemas.openxmlformats.org/presentationml/2006/main">
  <p:tag name="AS_UNIQUEID" val="573"/>
  <p:tag name="KSO_WM_BEAUTIFY_FLAG" val=""/>
</p:tagLst>
</file>

<file path=ppt/tags/tag145.xml><?xml version="1.0" encoding="utf-8"?>
<p:tagLst xmlns:p="http://schemas.openxmlformats.org/presentationml/2006/main">
  <p:tag name="AS_UNIQUEID" val="575"/>
  <p:tag name="KSO_WM_BEAUTIFY_FLAG" val=""/>
</p:tagLst>
</file>

<file path=ppt/tags/tag146.xml><?xml version="1.0" encoding="utf-8"?>
<p:tagLst xmlns:p="http://schemas.openxmlformats.org/presentationml/2006/main">
  <p:tag name="AS_UNIQUEID" val="2814"/>
  <p:tag name="KSO_WM_BEAUTIFY_FLAG" val=""/>
</p:tagLst>
</file>

<file path=ppt/tags/tag147.xml><?xml version="1.0" encoding="utf-8"?>
<p:tagLst xmlns:p="http://schemas.openxmlformats.org/presentationml/2006/main">
  <p:tag name="AS_UNIQUEID" val="2815"/>
  <p:tag name="KSO_WM_BEAUTIFY_FLAG" val=""/>
</p:tagLst>
</file>

<file path=ppt/tags/tag148.xml><?xml version="1.0" encoding="utf-8"?>
<p:tagLst xmlns:p="http://schemas.openxmlformats.org/presentationml/2006/main">
  <p:tag name="AS_UNIQUEID" val="2816"/>
</p:tagLst>
</file>

<file path=ppt/tags/tag149.xml><?xml version="1.0" encoding="utf-8"?>
<p:tagLst xmlns:p="http://schemas.openxmlformats.org/presentationml/2006/main">
  <p:tag name="AS_UNIQUEID" val="2817"/>
  <p:tag name="KSO_WM_BEAUTIFY_FLAG" val=""/>
</p:tagLst>
</file>

<file path=ppt/tags/tag15.xml><?xml version="1.0" encoding="utf-8"?>
<p:tagLst xmlns:p="http://schemas.openxmlformats.org/presentationml/2006/main">
  <p:tag name="AS_UNIQUEID" val="2735"/>
</p:tagLst>
</file>

<file path=ppt/tags/tag150.xml><?xml version="1.0" encoding="utf-8"?>
<p:tagLst xmlns:p="http://schemas.openxmlformats.org/presentationml/2006/main">
  <p:tag name="AS_UNIQUEID" val="2818"/>
  <p:tag name="KSO_WM_BEAUTIFY_FLAG" val=""/>
</p:tagLst>
</file>

<file path=ppt/tags/tag151.xml><?xml version="1.0" encoding="utf-8"?>
<p:tagLst xmlns:p="http://schemas.openxmlformats.org/presentationml/2006/main">
  <p:tag name="AS_UNIQUEID" val="574"/>
  <p:tag name="KSO_WM_BEAUTIFY_FLAG" val=""/>
</p:tagLst>
</file>

<file path=ppt/tags/tag152.xml><?xml version="1.0" encoding="utf-8"?>
<p:tagLst xmlns:p="http://schemas.openxmlformats.org/presentationml/2006/main">
  <p:tag name="AS_UNIQUEID" val="577"/>
  <p:tag name="KSO_WM_BEAUTIFY_FLAG" val=""/>
</p:tagLst>
</file>

<file path=ppt/tags/tag153.xml><?xml version="1.0" encoding="utf-8"?>
<p:tagLst xmlns:p="http://schemas.openxmlformats.org/presentationml/2006/main">
  <p:tag name="AS_UNIQUEID" val="576"/>
  <p:tag name="KSO_WM_BEAUTIFY_FLAG" val=""/>
</p:tagLst>
</file>

<file path=ppt/tags/tag154.xml><?xml version="1.0" encoding="utf-8"?>
<p:tagLst xmlns:p="http://schemas.openxmlformats.org/presentationml/2006/main">
  <p:tag name="AS_UNIQUEID" val="2819"/>
</p:tagLst>
</file>

<file path=ppt/tags/tag155.xml><?xml version="1.0" encoding="utf-8"?>
<p:tagLst xmlns:p="http://schemas.openxmlformats.org/presentationml/2006/main">
  <p:tag name="AS_UNIQUEID" val="2820"/>
  <p:tag name="KSO_WM_BEAUTIFY_FLAG" val=""/>
</p:tagLst>
</file>

<file path=ppt/tags/tag156.xml><?xml version="1.0" encoding="utf-8"?>
<p:tagLst xmlns:p="http://schemas.openxmlformats.org/presentationml/2006/main">
  <p:tag name="AS_UNIQUEID" val="2821"/>
  <p:tag name="KSO_WM_BEAUTIFY_FLAG" val=""/>
</p:tagLst>
</file>

<file path=ppt/tags/tag157.xml><?xml version="1.0" encoding="utf-8"?>
<p:tagLst xmlns:p="http://schemas.openxmlformats.org/presentationml/2006/main">
  <p:tag name="AS_UNIQUEID" val="2822"/>
  <p:tag name="KSO_WM_BEAUTIFY_FLAG" val=""/>
</p:tagLst>
</file>

<file path=ppt/tags/tag158.xml><?xml version="1.0" encoding="utf-8"?>
<p:tagLst xmlns:p="http://schemas.openxmlformats.org/presentationml/2006/main">
  <p:tag name="AS_UNIQUEID" val="2823"/>
</p:tagLst>
</file>

<file path=ppt/tags/tag159.xml><?xml version="1.0" encoding="utf-8"?>
<p:tagLst xmlns:p="http://schemas.openxmlformats.org/presentationml/2006/main">
  <p:tag name="AS_UNIQUEID" val="2824"/>
  <p:tag name="KSO_WM_BEAUTIFY_FLAG" val=""/>
</p:tagLst>
</file>

<file path=ppt/tags/tag16.xml><?xml version="1.0" encoding="utf-8"?>
<p:tagLst xmlns:p="http://schemas.openxmlformats.org/presentationml/2006/main">
  <p:tag name="AS_UNIQUEID" val="2736"/>
</p:tagLst>
</file>

<file path=ppt/tags/tag160.xml><?xml version="1.0" encoding="utf-8"?>
<p:tagLst xmlns:p="http://schemas.openxmlformats.org/presentationml/2006/main">
  <p:tag name="AS_UNIQUEID" val="2825"/>
  <p:tag name="KSO_WM_BEAUTIFY_FLAG" val=""/>
</p:tagLst>
</file>

<file path=ppt/tags/tag161.xml><?xml version="1.0" encoding="utf-8"?>
<p:tagLst xmlns:p="http://schemas.openxmlformats.org/presentationml/2006/main">
  <p:tag name="AS_UNIQUEID" val="234"/>
  <p:tag name="KSO_WM_BEAUTIFY_FLAG" val=""/>
</p:tagLst>
</file>

<file path=ppt/tags/tag162.xml><?xml version="1.0" encoding="utf-8"?>
<p:tagLst xmlns:p="http://schemas.openxmlformats.org/presentationml/2006/main">
  <p:tag name="AS_UNIQUEID" val="235"/>
  <p:tag name="KSO_WM_BEAUTIFY_FLAG" val=""/>
</p:tagLst>
</file>

<file path=ppt/tags/tag163.xml><?xml version="1.0" encoding="utf-8"?>
<p:tagLst xmlns:p="http://schemas.openxmlformats.org/presentationml/2006/main">
  <p:tag name="AS_UNIQUEID" val="236"/>
  <p:tag name="KSO_WM_BEAUTIFY_FLAG" val=""/>
</p:tagLst>
</file>

<file path=ppt/tags/tag164.xml><?xml version="1.0" encoding="utf-8"?>
<p:tagLst xmlns:p="http://schemas.openxmlformats.org/presentationml/2006/main">
  <p:tag name="AS_UNIQUEID" val="237"/>
  <p:tag name="KSO_WM_BEAUTIFY_FLAG" val=""/>
</p:tagLst>
</file>

<file path=ppt/tags/tag165.xml><?xml version="1.0" encoding="utf-8"?>
<p:tagLst xmlns:p="http://schemas.openxmlformats.org/presentationml/2006/main">
  <p:tag name="AS_UNIQUEID" val="239"/>
  <p:tag name="KSO_WM_BEAUTIFY_FLAG" val=""/>
</p:tagLst>
</file>

<file path=ppt/tags/tag166.xml><?xml version="1.0" encoding="utf-8"?>
<p:tagLst xmlns:p="http://schemas.openxmlformats.org/presentationml/2006/main">
  <p:tag name="AS_UNIQUEID" val="240"/>
  <p:tag name="KSO_WM_BEAUTIFY_FLAG" val=""/>
</p:tagLst>
</file>

<file path=ppt/tags/tag167.xml><?xml version="1.0" encoding="utf-8"?>
<p:tagLst xmlns:p="http://schemas.openxmlformats.org/presentationml/2006/main">
  <p:tag name="AS_UNIQUEID" val="241"/>
  <p:tag name="KSO_WM_BEAUTIFY_FLAG" val=""/>
</p:tagLst>
</file>

<file path=ppt/tags/tag168.xml><?xml version="1.0" encoding="utf-8"?>
<p:tagLst xmlns:p="http://schemas.openxmlformats.org/presentationml/2006/main">
  <p:tag name="AS_UNIQUEID" val="242"/>
  <p:tag name="KSO_WM_BEAUTIFY_FLAG" val=""/>
</p:tagLst>
</file>

<file path=ppt/tags/tag169.xml><?xml version="1.0" encoding="utf-8"?>
<p:tagLst xmlns:p="http://schemas.openxmlformats.org/presentationml/2006/main">
  <p:tag name="AS_UNIQUEID" val="243"/>
  <p:tag name="KSO_WM_BEAUTIFY_FLAG" val=""/>
</p:tagLst>
</file>

<file path=ppt/tags/tag17.xml><?xml version="1.0" encoding="utf-8"?>
<p:tagLst xmlns:p="http://schemas.openxmlformats.org/presentationml/2006/main">
  <p:tag name="AS_UNIQUEID" val="2737"/>
</p:tagLst>
</file>

<file path=ppt/tags/tag170.xml><?xml version="1.0" encoding="utf-8"?>
<p:tagLst xmlns:p="http://schemas.openxmlformats.org/presentationml/2006/main">
  <p:tag name="AS_UNIQUEID" val="244"/>
  <p:tag name="KSO_WM_BEAUTIFY_FLAG" val=""/>
</p:tagLst>
</file>

<file path=ppt/tags/tag171.xml><?xml version="1.0" encoding="utf-8"?>
<p:tagLst xmlns:p="http://schemas.openxmlformats.org/presentationml/2006/main">
  <p:tag name="AS_UNIQUEID" val="245"/>
  <p:tag name="KSO_WM_BEAUTIFY_FLAG" val=""/>
</p:tagLst>
</file>

<file path=ppt/tags/tag172.xml><?xml version="1.0" encoding="utf-8"?>
<p:tagLst xmlns:p="http://schemas.openxmlformats.org/presentationml/2006/main">
  <p:tag name="AS_UNIQUEID" val="246"/>
  <p:tag name="KSO_WM_BEAUTIFY_FLAG" val=""/>
</p:tagLst>
</file>

<file path=ppt/tags/tag173.xml><?xml version="1.0" encoding="utf-8"?>
<p:tagLst xmlns:p="http://schemas.openxmlformats.org/presentationml/2006/main">
  <p:tag name="AS_UNIQUEID" val="247"/>
  <p:tag name="KSO_WM_BEAUTIFY_FLAG" val=""/>
</p:tagLst>
</file>

<file path=ppt/tags/tag174.xml><?xml version="1.0" encoding="utf-8"?>
<p:tagLst xmlns:p="http://schemas.openxmlformats.org/presentationml/2006/main">
  <p:tag name="AS_UNIQUEID" val="248"/>
  <p:tag name="KSO_WM_BEAUTIFY_FLAG" val=""/>
</p:tagLst>
</file>

<file path=ppt/tags/tag175.xml><?xml version="1.0" encoding="utf-8"?>
<p:tagLst xmlns:p="http://schemas.openxmlformats.org/presentationml/2006/main">
  <p:tag name="AS_UNIQUEID" val="249"/>
  <p:tag name="KSO_WM_BEAUTIFY_FLAG" val=""/>
</p:tagLst>
</file>

<file path=ppt/tags/tag176.xml><?xml version="1.0" encoding="utf-8"?>
<p:tagLst xmlns:p="http://schemas.openxmlformats.org/presentationml/2006/main">
  <p:tag name="AS_UNIQUEID" val="250"/>
  <p:tag name="KSO_WM_BEAUTIFY_FLAG" val=""/>
</p:tagLst>
</file>

<file path=ppt/tags/tag177.xml><?xml version="1.0" encoding="utf-8"?>
<p:tagLst xmlns:p="http://schemas.openxmlformats.org/presentationml/2006/main">
  <p:tag name="AS_UNIQUEID" val="251"/>
  <p:tag name="KSO_WM_BEAUTIFY_FLAG" val=""/>
</p:tagLst>
</file>

<file path=ppt/tags/tag178.xml><?xml version="1.0" encoding="utf-8"?>
<p:tagLst xmlns:p="http://schemas.openxmlformats.org/presentationml/2006/main">
  <p:tag name="AS_UNIQUEID" val="252"/>
  <p:tag name="KSO_WM_BEAUTIFY_FLAG" val=""/>
</p:tagLst>
</file>

<file path=ppt/tags/tag179.xml><?xml version="1.0" encoding="utf-8"?>
<p:tagLst xmlns:p="http://schemas.openxmlformats.org/presentationml/2006/main">
  <p:tag name="AS_UNIQUEID" val="253"/>
  <p:tag name="KSO_WM_BEAUTIFY_FLAG" val=""/>
</p:tagLst>
</file>

<file path=ppt/tags/tag18.xml><?xml version="1.0" encoding="utf-8"?>
<p:tagLst xmlns:p="http://schemas.openxmlformats.org/presentationml/2006/main">
  <p:tag name="AS_UNIQUEID" val="2738"/>
</p:tagLst>
</file>

<file path=ppt/tags/tag180.xml><?xml version="1.0" encoding="utf-8"?>
<p:tagLst xmlns:p="http://schemas.openxmlformats.org/presentationml/2006/main">
  <p:tag name="AS_UNIQUEID" val="254"/>
  <p:tag name="KSO_WM_BEAUTIFY_FLAG" val=""/>
</p:tagLst>
</file>

<file path=ppt/tags/tag181.xml><?xml version="1.0" encoding="utf-8"?>
<p:tagLst xmlns:p="http://schemas.openxmlformats.org/presentationml/2006/main">
  <p:tag name="AS_UNIQUEID" val="255"/>
  <p:tag name="KSO_WM_BEAUTIFY_FLAG" val=""/>
</p:tagLst>
</file>

<file path=ppt/tags/tag182.xml><?xml version="1.0" encoding="utf-8"?>
<p:tagLst xmlns:p="http://schemas.openxmlformats.org/presentationml/2006/main">
  <p:tag name="AS_UNIQUEID" val="256"/>
  <p:tag name="KSO_WM_BEAUTIFY_FLAG" val=""/>
</p:tagLst>
</file>

<file path=ppt/tags/tag183.xml><?xml version="1.0" encoding="utf-8"?>
<p:tagLst xmlns:p="http://schemas.openxmlformats.org/presentationml/2006/main">
  <p:tag name="AS_UNIQUEID" val="257"/>
  <p:tag name="KSO_WM_BEAUTIFY_FLAG" val=""/>
</p:tagLst>
</file>

<file path=ppt/tags/tag184.xml><?xml version="1.0" encoding="utf-8"?>
<p:tagLst xmlns:p="http://schemas.openxmlformats.org/presentationml/2006/main">
  <p:tag name="AS_UNIQUEID" val="484"/>
  <p:tag name="KSO_WM_BEAUTIFY_FLAG" val=""/>
</p:tagLst>
</file>

<file path=ppt/tags/tag185.xml><?xml version="1.0" encoding="utf-8"?>
<p:tagLst xmlns:p="http://schemas.openxmlformats.org/presentationml/2006/main">
  <p:tag name="AS_UNIQUEID" val="2826"/>
</p:tagLst>
</file>

<file path=ppt/tags/tag186.xml><?xml version="1.0" encoding="utf-8"?>
<p:tagLst xmlns:p="http://schemas.openxmlformats.org/presentationml/2006/main">
  <p:tag name="AS_UNIQUEID" val="2827"/>
  <p:tag name="KSO_WM_BEAUTIFY_FLAG" val=""/>
</p:tagLst>
</file>

<file path=ppt/tags/tag187.xml><?xml version="1.0" encoding="utf-8"?>
<p:tagLst xmlns:p="http://schemas.openxmlformats.org/presentationml/2006/main">
  <p:tag name="AS_UNIQUEID" val="2828"/>
  <p:tag name="KSO_WM_BEAUTIFY_FLAG" val=""/>
</p:tagLst>
</file>

<file path=ppt/tags/tag188.xml><?xml version="1.0" encoding="utf-8"?>
<p:tagLst xmlns:p="http://schemas.openxmlformats.org/presentationml/2006/main">
  <p:tag name="AS_UNIQUEID" val="2829"/>
  <p:tag name="KSO_WM_BEAUTIFY_FLAG" val=""/>
</p:tagLst>
</file>

<file path=ppt/tags/tag189.xml><?xml version="1.0" encoding="utf-8"?>
<p:tagLst xmlns:p="http://schemas.openxmlformats.org/presentationml/2006/main">
  <p:tag name="AS_UNIQUEID" val="2830"/>
</p:tagLst>
</file>

<file path=ppt/tags/tag19.xml><?xml version="1.0" encoding="utf-8"?>
<p:tagLst xmlns:p="http://schemas.openxmlformats.org/presentationml/2006/main">
  <p:tag name="AS_UNIQUEID" val="2739"/>
</p:tagLst>
</file>

<file path=ppt/tags/tag190.xml><?xml version="1.0" encoding="utf-8"?>
<p:tagLst xmlns:p="http://schemas.openxmlformats.org/presentationml/2006/main">
  <p:tag name="AS_UNIQUEID" val="2831"/>
  <p:tag name="KSO_WM_BEAUTIFY_FLAG" val=""/>
</p:tagLst>
</file>

<file path=ppt/tags/tag191.xml><?xml version="1.0" encoding="utf-8"?>
<p:tagLst xmlns:p="http://schemas.openxmlformats.org/presentationml/2006/main">
  <p:tag name="AS_UNIQUEID" val="2832"/>
  <p:tag name="KSO_WM_BEAUTIFY_FLAG" val=""/>
</p:tagLst>
</file>

<file path=ppt/tags/tag192.xml><?xml version="1.0" encoding="utf-8"?>
<p:tagLst xmlns:p="http://schemas.openxmlformats.org/presentationml/2006/main">
  <p:tag name="AS_UNIQUEID" val="261"/>
  <p:tag name="KSO_WM_BEAUTIFY_FLAG" val=""/>
</p:tagLst>
</file>

<file path=ppt/tags/tag193.xml><?xml version="1.0" encoding="utf-8"?>
<p:tagLst xmlns:p="http://schemas.openxmlformats.org/presentationml/2006/main">
  <p:tag name="AS_UNIQUEID" val="262"/>
  <p:tag name="KSO_WM_BEAUTIFY_FLAG" val=""/>
</p:tagLst>
</file>

<file path=ppt/tags/tag194.xml><?xml version="1.0" encoding="utf-8"?>
<p:tagLst xmlns:p="http://schemas.openxmlformats.org/presentationml/2006/main">
  <p:tag name="AS_UNIQUEID" val="263"/>
  <p:tag name="KSO_WM_BEAUTIFY_FLAG" val=""/>
</p:tagLst>
</file>

<file path=ppt/tags/tag195.xml><?xml version="1.0" encoding="utf-8"?>
<p:tagLst xmlns:p="http://schemas.openxmlformats.org/presentationml/2006/main">
  <p:tag name="AS_UNIQUEID" val="264"/>
  <p:tag name="KSO_WM_BEAUTIFY_FLAG" val=""/>
</p:tagLst>
</file>

<file path=ppt/tags/tag196.xml><?xml version="1.0" encoding="utf-8"?>
<p:tagLst xmlns:p="http://schemas.openxmlformats.org/presentationml/2006/main">
  <p:tag name="AS_UNIQUEID" val="265"/>
  <p:tag name="KSO_WM_BEAUTIFY_FLAG" val=""/>
</p:tagLst>
</file>

<file path=ppt/tags/tag197.xml><?xml version="1.0" encoding="utf-8"?>
<p:tagLst xmlns:p="http://schemas.openxmlformats.org/presentationml/2006/main">
  <p:tag name="AS_UNIQUEID" val="266"/>
  <p:tag name="KSO_WM_BEAUTIFY_FLAG" val=""/>
</p:tagLst>
</file>

<file path=ppt/tags/tag198.xml><?xml version="1.0" encoding="utf-8"?>
<p:tagLst xmlns:p="http://schemas.openxmlformats.org/presentationml/2006/main">
  <p:tag name="AS_UNIQUEID" val="267"/>
  <p:tag name="KSO_WM_BEAUTIFY_FLAG" val=""/>
</p:tagLst>
</file>

<file path=ppt/tags/tag199.xml><?xml version="1.0" encoding="utf-8"?>
<p:tagLst xmlns:p="http://schemas.openxmlformats.org/presentationml/2006/main">
  <p:tag name="AS_UNIQUEID" val="268"/>
  <p:tag name="KSO_WM_BEAUTIFY_FLAG" val=""/>
</p:tagLst>
</file>

<file path=ppt/tags/tag2.xml><?xml version="1.0" encoding="utf-8"?>
<p:tagLst xmlns:p="http://schemas.openxmlformats.org/presentationml/2006/main">
  <p:tag name="AS_UNIQUEID" val="2725"/>
</p:tagLst>
</file>

<file path=ppt/tags/tag20.xml><?xml version="1.0" encoding="utf-8"?>
<p:tagLst xmlns:p="http://schemas.openxmlformats.org/presentationml/2006/main">
  <p:tag name="AS_UNIQUEID" val="2740"/>
</p:tagLst>
</file>

<file path=ppt/tags/tag200.xml><?xml version="1.0" encoding="utf-8"?>
<p:tagLst xmlns:p="http://schemas.openxmlformats.org/presentationml/2006/main">
  <p:tag name="AS_UNIQUEID" val="270"/>
  <p:tag name="KSO_WM_BEAUTIFY_FLAG" val=""/>
</p:tagLst>
</file>

<file path=ppt/tags/tag201.xml><?xml version="1.0" encoding="utf-8"?>
<p:tagLst xmlns:p="http://schemas.openxmlformats.org/presentationml/2006/main">
  <p:tag name="AS_UNIQUEID" val="273"/>
  <p:tag name="KSO_WM_BEAUTIFY_FLAG" val=""/>
</p:tagLst>
</file>

<file path=ppt/tags/tag202.xml><?xml version="1.0" encoding="utf-8"?>
<p:tagLst xmlns:p="http://schemas.openxmlformats.org/presentationml/2006/main">
  <p:tag name="AS_UNIQUEID" val="274"/>
  <p:tag name="KSO_WM_BEAUTIFY_FLAG" val=""/>
</p:tagLst>
</file>

<file path=ppt/tags/tag203.xml><?xml version="1.0" encoding="utf-8"?>
<p:tagLst xmlns:p="http://schemas.openxmlformats.org/presentationml/2006/main">
  <p:tag name="AS_UNIQUEID" val="276"/>
  <p:tag name="KSO_WM_BEAUTIFY_FLAG" val=""/>
</p:tagLst>
</file>

<file path=ppt/tags/tag204.xml><?xml version="1.0" encoding="utf-8"?>
<p:tagLst xmlns:p="http://schemas.openxmlformats.org/presentationml/2006/main">
  <p:tag name="AS_UNIQUEID" val="278"/>
  <p:tag name="KSO_WM_BEAUTIFY_FLAG" val=""/>
</p:tagLst>
</file>

<file path=ppt/tags/tag205.xml><?xml version="1.0" encoding="utf-8"?>
<p:tagLst xmlns:p="http://schemas.openxmlformats.org/presentationml/2006/main">
  <p:tag name="AS_UNIQUEID" val="279"/>
  <p:tag name="KSO_WM_BEAUTIFY_FLAG" val=""/>
</p:tagLst>
</file>

<file path=ppt/tags/tag206.xml><?xml version="1.0" encoding="utf-8"?>
<p:tagLst xmlns:p="http://schemas.openxmlformats.org/presentationml/2006/main">
  <p:tag name="AS_UNIQUEID" val="280"/>
  <p:tag name="KSO_WM_BEAUTIFY_FLAG" val=""/>
</p:tagLst>
</file>

<file path=ppt/tags/tag207.xml><?xml version="1.0" encoding="utf-8"?>
<p:tagLst xmlns:p="http://schemas.openxmlformats.org/presentationml/2006/main">
  <p:tag name="AS_UNIQUEID" val="281"/>
  <p:tag name="KSO_WM_BEAUTIFY_FLAG" val=""/>
</p:tagLst>
</file>

<file path=ppt/tags/tag208.xml><?xml version="1.0" encoding="utf-8"?>
<p:tagLst xmlns:p="http://schemas.openxmlformats.org/presentationml/2006/main">
  <p:tag name="AS_UNIQUEID" val="282"/>
  <p:tag name="KSO_WM_BEAUTIFY_FLAG" val=""/>
</p:tagLst>
</file>

<file path=ppt/tags/tag209.xml><?xml version="1.0" encoding="utf-8"?>
<p:tagLst xmlns:p="http://schemas.openxmlformats.org/presentationml/2006/main">
  <p:tag name="AS_UNIQUEID" val="2833"/>
</p:tagLst>
</file>

<file path=ppt/tags/tag21.xml><?xml version="1.0" encoding="utf-8"?>
<p:tagLst xmlns:p="http://schemas.openxmlformats.org/presentationml/2006/main">
  <p:tag name="AS_UNIQUEID" val="2741"/>
</p:tagLst>
</file>

<file path=ppt/tags/tag210.xml><?xml version="1.0" encoding="utf-8"?>
<p:tagLst xmlns:p="http://schemas.openxmlformats.org/presentationml/2006/main">
  <p:tag name="AS_UNIQUEID" val="285"/>
  <p:tag name="KSO_WM_BEAUTIFY_FLAG" val=""/>
</p:tagLst>
</file>

<file path=ppt/tags/tag211.xml><?xml version="1.0" encoding="utf-8"?>
<p:tagLst xmlns:p="http://schemas.openxmlformats.org/presentationml/2006/main">
  <p:tag name="AS_UNIQUEID" val="286"/>
  <p:tag name="KSO_WM_BEAUTIFY_FLAG" val=""/>
</p:tagLst>
</file>

<file path=ppt/tags/tag212.xml><?xml version="1.0" encoding="utf-8"?>
<p:tagLst xmlns:p="http://schemas.openxmlformats.org/presentationml/2006/main">
  <p:tag name="AS_UNIQUEID" val="287"/>
</p:tagLst>
</file>

<file path=ppt/tags/tag213.xml><?xml version="1.0" encoding="utf-8"?>
<p:tagLst xmlns:p="http://schemas.openxmlformats.org/presentationml/2006/main">
  <p:tag name="AS_UNIQUEID" val="2834"/>
  <p:tag name="KSO_WM_BEAUTIFY_FLAG" val=""/>
</p:tagLst>
</file>

<file path=ppt/tags/tag214.xml><?xml version="1.0" encoding="utf-8"?>
<p:tagLst xmlns:p="http://schemas.openxmlformats.org/presentationml/2006/main">
  <p:tag name="AS_UNIQUEID" val="2835"/>
  <p:tag name="KSO_WM_BEAUTIFY_FLAG" val=""/>
</p:tagLst>
</file>

<file path=ppt/tags/tag215.xml><?xml version="1.0" encoding="utf-8"?>
<p:tagLst xmlns:p="http://schemas.openxmlformats.org/presentationml/2006/main">
  <p:tag name="AS_UNIQUEID" val="2836"/>
</p:tagLst>
</file>

<file path=ppt/tags/tag216.xml><?xml version="1.0" encoding="utf-8"?>
<p:tagLst xmlns:p="http://schemas.openxmlformats.org/presentationml/2006/main">
  <p:tag name="AS_UNIQUEID" val="2837"/>
  <p:tag name="KSO_WM_BEAUTIFY_FLAG" val=""/>
</p:tagLst>
</file>

<file path=ppt/tags/tag217.xml><?xml version="1.0" encoding="utf-8"?>
<p:tagLst xmlns:p="http://schemas.openxmlformats.org/presentationml/2006/main">
  <p:tag name="AS_UNIQUEID" val="2838"/>
  <p:tag name="KSO_WM_BEAUTIFY_FLAG" val=""/>
</p:tagLst>
</file>

<file path=ppt/tags/tag218.xml><?xml version="1.0" encoding="utf-8"?>
<p:tagLst xmlns:p="http://schemas.openxmlformats.org/presentationml/2006/main">
  <p:tag name="AS_UNIQUEID" val="2839"/>
</p:tagLst>
</file>

<file path=ppt/tags/tag219.xml><?xml version="1.0" encoding="utf-8"?>
<p:tagLst xmlns:p="http://schemas.openxmlformats.org/presentationml/2006/main">
  <p:tag name="AS_UNIQUEID" val="2840"/>
  <p:tag name="KSO_WM_BEAUTIFY_FLAG" val=""/>
</p:tagLst>
</file>

<file path=ppt/tags/tag22.xml><?xml version="1.0" encoding="utf-8"?>
<p:tagLst xmlns:p="http://schemas.openxmlformats.org/presentationml/2006/main">
  <p:tag name="AS_UNIQUEID" val="2742"/>
</p:tagLst>
</file>

<file path=ppt/tags/tag220.xml><?xml version="1.0" encoding="utf-8"?>
<p:tagLst xmlns:p="http://schemas.openxmlformats.org/presentationml/2006/main">
  <p:tag name="AS_UNIQUEID" val="2841"/>
  <p:tag name="KSO_WM_BEAUTIFY_FLAG" val=""/>
</p:tagLst>
</file>

<file path=ppt/tags/tag221.xml><?xml version="1.0" encoding="utf-8"?>
<p:tagLst xmlns:p="http://schemas.openxmlformats.org/presentationml/2006/main">
  <p:tag name="AS_UNIQUEID" val="2842"/>
</p:tagLst>
</file>

<file path=ppt/tags/tag222.xml><?xml version="1.0" encoding="utf-8"?>
<p:tagLst xmlns:p="http://schemas.openxmlformats.org/presentationml/2006/main">
  <p:tag name="AS_UNIQUEID" val="2843"/>
  <p:tag name="KSO_WM_BEAUTIFY_FLAG" val=""/>
</p:tagLst>
</file>

<file path=ppt/tags/tag223.xml><?xml version="1.0" encoding="utf-8"?>
<p:tagLst xmlns:p="http://schemas.openxmlformats.org/presentationml/2006/main">
  <p:tag name="AS_UNIQUEID" val="2844"/>
  <p:tag name="KSO_WM_BEAUTIFY_FLAG" val=""/>
</p:tagLst>
</file>

<file path=ppt/tags/tag224.xml><?xml version="1.0" encoding="utf-8"?>
<p:tagLst xmlns:p="http://schemas.openxmlformats.org/presentationml/2006/main">
  <p:tag name="AS_UNIQUEID" val="8"/>
  <p:tag name="KSO_WM_BEAUTIFY_FLAG" val=""/>
</p:tagLst>
</file>

<file path=ppt/tags/tag225.xml><?xml version="1.0" encoding="utf-8"?>
<p:tagLst xmlns:p="http://schemas.openxmlformats.org/presentationml/2006/main">
  <p:tag name="AS_UNIQUEID" val="289"/>
  <p:tag name="KSO_WM_BEAUTIFY_FLAG" val=""/>
  <p:tag name="KSO_WM_UNIT_TABLE_BEAUTIFY" val="smartTable{d37fc7b8-1882-4c5f-8e6b-3e4be587a167}"/>
  <p:tag name="TABLE_ENDDRAG_ORIGIN_RECT" val="904*354"/>
  <p:tag name="TABLE_ENDDRAG_RECT" val="34*151*904*354"/>
</p:tagLst>
</file>

<file path=ppt/tags/tag226.xml><?xml version="1.0" encoding="utf-8"?>
<p:tagLst xmlns:p="http://schemas.openxmlformats.org/presentationml/2006/main">
  <p:tag name="AS_UNIQUEID" val="12"/>
  <p:tag name="KSO_WM_BEAUTIFY_FLAG" val=""/>
</p:tagLst>
</file>

<file path=ppt/tags/tag227.xml><?xml version="1.0" encoding="utf-8"?>
<p:tagLst xmlns:p="http://schemas.openxmlformats.org/presentationml/2006/main">
  <p:tag name="AS_UNIQUEID" val="13"/>
  <p:tag name="KSO_WM_BEAUTIFY_FLAG" val=""/>
</p:tagLst>
</file>

<file path=ppt/tags/tag228.xml><?xml version="1.0" encoding="utf-8"?>
<p:tagLst xmlns:p="http://schemas.openxmlformats.org/presentationml/2006/main">
  <p:tag name="AS_UNIQUEID" val="14"/>
  <p:tag name="KSO_WM_BEAUTIFY_FLAG" val=""/>
</p:tagLst>
</file>

<file path=ppt/tags/tag229.xml><?xml version="1.0" encoding="utf-8"?>
<p:tagLst xmlns:p="http://schemas.openxmlformats.org/presentationml/2006/main">
  <p:tag name="AS_UNIQUEID" val="15"/>
  <p:tag name="KSO_WM_BEAUTIFY_FLAG" val=""/>
</p:tagLst>
</file>

<file path=ppt/tags/tag23.xml><?xml version="1.0" encoding="utf-8"?>
<p:tagLst xmlns:p="http://schemas.openxmlformats.org/presentationml/2006/main">
  <p:tag name="AS_UNIQUEID" val="122"/>
</p:tagLst>
</file>

<file path=ppt/tags/tag230.xml><?xml version="1.0" encoding="utf-8"?>
<p:tagLst xmlns:p="http://schemas.openxmlformats.org/presentationml/2006/main">
  <p:tag name="AS_UNIQUEID" val="16"/>
  <p:tag name="KSO_WM_BEAUTIFY_FLAG" val=""/>
</p:tagLst>
</file>

<file path=ppt/tags/tag231.xml><?xml version="1.0" encoding="utf-8"?>
<p:tagLst xmlns:p="http://schemas.openxmlformats.org/presentationml/2006/main">
  <p:tag name="AS_UNIQUEID" val="17"/>
  <p:tag name="KSO_WM_BEAUTIFY_FLAG" val=""/>
</p:tagLst>
</file>

<file path=ppt/tags/tag232.xml><?xml version="1.0" encoding="utf-8"?>
<p:tagLst xmlns:p="http://schemas.openxmlformats.org/presentationml/2006/main">
  <p:tag name="AS_UNIQUEID" val="18"/>
  <p:tag name="KSO_WM_BEAUTIFY_FLAG" val=""/>
</p:tagLst>
</file>

<file path=ppt/tags/tag233.xml><?xml version="1.0" encoding="utf-8"?>
<p:tagLst xmlns:p="http://schemas.openxmlformats.org/presentationml/2006/main">
  <p:tag name="AS_UNIQUEID" val="19"/>
  <p:tag name="KSO_WM_BEAUTIFY_FLAG" val=""/>
</p:tagLst>
</file>

<file path=ppt/tags/tag234.xml><?xml version="1.0" encoding="utf-8"?>
<p:tagLst xmlns:p="http://schemas.openxmlformats.org/presentationml/2006/main">
  <p:tag name="AS_UNIQUEID" val="491"/>
  <p:tag name="KSO_WM_BEAUTIFY_FLAG" val=""/>
</p:tagLst>
</file>

<file path=ppt/tags/tag235.xml><?xml version="1.0" encoding="utf-8"?>
<p:tagLst xmlns:p="http://schemas.openxmlformats.org/presentationml/2006/main">
  <p:tag name="AS_UNIQUEID" val="492"/>
  <p:tag name="KSO_WM_BEAUTIFY_FLAG" val=""/>
</p:tagLst>
</file>

<file path=ppt/tags/tag236.xml><?xml version="1.0" encoding="utf-8"?>
<p:tagLst xmlns:p="http://schemas.openxmlformats.org/presentationml/2006/main">
  <p:tag name="AS_UNIQUEID" val="2845"/>
</p:tagLst>
</file>

<file path=ppt/tags/tag237.xml><?xml version="1.0" encoding="utf-8"?>
<p:tagLst xmlns:p="http://schemas.openxmlformats.org/presentationml/2006/main">
  <p:tag name="AS_UNIQUEID" val="2846"/>
</p:tagLst>
</file>

<file path=ppt/tags/tag238.xml><?xml version="1.0" encoding="utf-8"?>
<p:tagLst xmlns:p="http://schemas.openxmlformats.org/presentationml/2006/main">
  <p:tag name="AS_UNIQUEID" val="2847"/>
  <p:tag name="KSO_WM_BEAUTIFY_FLAG" val=""/>
</p:tagLst>
</file>

<file path=ppt/tags/tag239.xml><?xml version="1.0" encoding="utf-8"?>
<p:tagLst xmlns:p="http://schemas.openxmlformats.org/presentationml/2006/main">
  <p:tag name="AS_UNIQUEID" val="2848"/>
  <p:tag name="KSO_WM_BEAUTIFY_FLAG" val=""/>
</p:tagLst>
</file>

<file path=ppt/tags/tag24.xml><?xml version="1.0" encoding="utf-8"?>
<p:tagLst xmlns:p="http://schemas.openxmlformats.org/presentationml/2006/main">
  <p:tag name="AS_UNIQUEID" val="124"/>
</p:tagLst>
</file>

<file path=ppt/tags/tag240.xml><?xml version="1.0" encoding="utf-8"?>
<p:tagLst xmlns:p="http://schemas.openxmlformats.org/presentationml/2006/main">
  <p:tag name="AS_UNIQUEID" val="2849"/>
</p:tagLst>
</file>

<file path=ppt/tags/tag241.xml><?xml version="1.0" encoding="utf-8"?>
<p:tagLst xmlns:p="http://schemas.openxmlformats.org/presentationml/2006/main">
  <p:tag name="AS_UNIQUEID" val="2850"/>
  <p:tag name="KSO_WM_BEAUTIFY_FLAG" val=""/>
</p:tagLst>
</file>

<file path=ppt/tags/tag242.xml><?xml version="1.0" encoding="utf-8"?>
<p:tagLst xmlns:p="http://schemas.openxmlformats.org/presentationml/2006/main">
  <p:tag name="AS_UNIQUEID" val="2851"/>
  <p:tag name="KSO_WM_BEAUTIFY_FLAG" val=""/>
</p:tagLst>
</file>

<file path=ppt/tags/tag243.xml><?xml version="1.0" encoding="utf-8"?>
<p:tagLst xmlns:p="http://schemas.openxmlformats.org/presentationml/2006/main">
  <p:tag name="AS_UNIQUEID" val="296"/>
  <p:tag name="KSO_WM_BEAUTIFY_FLAG" val=""/>
</p:tagLst>
</file>

<file path=ppt/tags/tag244.xml><?xml version="1.0" encoding="utf-8"?>
<p:tagLst xmlns:p="http://schemas.openxmlformats.org/presentationml/2006/main">
  <p:tag name="AS_UNIQUEID" val="297"/>
  <p:tag name="KSO_WM_BEAUTIFY_FLAG" val=""/>
</p:tagLst>
</file>

<file path=ppt/tags/tag245.xml><?xml version="1.0" encoding="utf-8"?>
<p:tagLst xmlns:p="http://schemas.openxmlformats.org/presentationml/2006/main">
  <p:tag name="AS_UNIQUEID" val="298"/>
  <p:tag name="KSO_WM_BEAUTIFY_FLAG" val=""/>
</p:tagLst>
</file>

<file path=ppt/tags/tag246.xml><?xml version="1.0" encoding="utf-8"?>
<p:tagLst xmlns:p="http://schemas.openxmlformats.org/presentationml/2006/main">
  <p:tag name="AS_UNIQUEID" val="299"/>
  <p:tag name="KSO_WM_BEAUTIFY_FLAG" val=""/>
</p:tagLst>
</file>

<file path=ppt/tags/tag247.xml><?xml version="1.0" encoding="utf-8"?>
<p:tagLst xmlns:p="http://schemas.openxmlformats.org/presentationml/2006/main">
  <p:tag name="AS_UNIQUEID" val="300"/>
  <p:tag name="KSO_WM_BEAUTIFY_FLAG" val=""/>
</p:tagLst>
</file>

<file path=ppt/tags/tag248.xml><?xml version="1.0" encoding="utf-8"?>
<p:tagLst xmlns:p="http://schemas.openxmlformats.org/presentationml/2006/main">
  <p:tag name="AS_UNIQUEID" val="301"/>
  <p:tag name="KSO_WM_BEAUTIFY_FLAG" val=""/>
</p:tagLst>
</file>

<file path=ppt/tags/tag249.xml><?xml version="1.0" encoding="utf-8"?>
<p:tagLst xmlns:p="http://schemas.openxmlformats.org/presentationml/2006/main">
  <p:tag name="AS_UNIQUEID" val="302"/>
  <p:tag name="KSO_WM_BEAUTIFY_FLAG" val=""/>
</p:tagLst>
</file>

<file path=ppt/tags/tag25.xml><?xml version="1.0" encoding="utf-8"?>
<p:tagLst xmlns:p="http://schemas.openxmlformats.org/presentationml/2006/main">
  <p:tag name="AS_UNIQUEID" val="526"/>
  <p:tag name="KSO_WM_BEAUTIFY_FLAG" val=""/>
</p:tagLst>
</file>

<file path=ppt/tags/tag250.xml><?xml version="1.0" encoding="utf-8"?>
<p:tagLst xmlns:p="http://schemas.openxmlformats.org/presentationml/2006/main">
  <p:tag name="AS_UNIQUEID" val="303"/>
  <p:tag name="KSO_WM_BEAUTIFY_FLAG" val=""/>
</p:tagLst>
</file>

<file path=ppt/tags/tag251.xml><?xml version="1.0" encoding="utf-8"?>
<p:tagLst xmlns:p="http://schemas.openxmlformats.org/presentationml/2006/main">
  <p:tag name="AS_UNIQUEID" val="304"/>
  <p:tag name="KSO_WM_BEAUTIFY_FLAG" val=""/>
</p:tagLst>
</file>

<file path=ppt/tags/tag252.xml><?xml version="1.0" encoding="utf-8"?>
<p:tagLst xmlns:p="http://schemas.openxmlformats.org/presentationml/2006/main">
  <p:tag name="AS_UNIQUEID" val="305"/>
  <p:tag name="KSO_WM_BEAUTIFY_FLAG" val=""/>
</p:tagLst>
</file>

<file path=ppt/tags/tag253.xml><?xml version="1.0" encoding="utf-8"?>
<p:tagLst xmlns:p="http://schemas.openxmlformats.org/presentationml/2006/main">
  <p:tag name="AS_UNIQUEID" val="496"/>
  <p:tag name="KSO_WM_BEAUTIFY_FLAG" val=""/>
</p:tagLst>
</file>

<file path=ppt/tags/tag254.xml><?xml version="1.0" encoding="utf-8"?>
<p:tagLst xmlns:p="http://schemas.openxmlformats.org/presentationml/2006/main">
  <p:tag name="AS_UNIQUEID" val="2852"/>
</p:tagLst>
</file>

<file path=ppt/tags/tag255.xml><?xml version="1.0" encoding="utf-8"?>
<p:tagLst xmlns:p="http://schemas.openxmlformats.org/presentationml/2006/main">
  <p:tag name="AS_UNIQUEID" val="2853"/>
</p:tagLst>
</file>

<file path=ppt/tags/tag256.xml><?xml version="1.0" encoding="utf-8"?>
<p:tagLst xmlns:p="http://schemas.openxmlformats.org/presentationml/2006/main">
  <p:tag name="AS_UNIQUEID" val="2854"/>
  <p:tag name="KSO_WM_BEAUTIFY_FLAG" val=""/>
</p:tagLst>
</file>

<file path=ppt/tags/tag257.xml><?xml version="1.0" encoding="utf-8"?>
<p:tagLst xmlns:p="http://schemas.openxmlformats.org/presentationml/2006/main">
  <p:tag name="AS_UNIQUEID" val="2855"/>
  <p:tag name="KSO_WM_BEAUTIFY_FLAG" val=""/>
</p:tagLst>
</file>

<file path=ppt/tags/tag258.xml><?xml version="1.0" encoding="utf-8"?>
<p:tagLst xmlns:p="http://schemas.openxmlformats.org/presentationml/2006/main">
  <p:tag name="AS_UNIQUEID" val="2856"/>
</p:tagLst>
</file>

<file path=ppt/tags/tag259.xml><?xml version="1.0" encoding="utf-8"?>
<p:tagLst xmlns:p="http://schemas.openxmlformats.org/presentationml/2006/main">
  <p:tag name="AS_UNIQUEID" val="2857"/>
  <p:tag name="KSO_WM_BEAUTIFY_FLAG" val=""/>
</p:tagLst>
</file>

<file path=ppt/tags/tag26.xml><?xml version="1.0" encoding="utf-8"?>
<p:tagLst xmlns:p="http://schemas.openxmlformats.org/presentationml/2006/main">
  <p:tag name="AS_UNIQUEID" val="2743"/>
  <p:tag name="KSO_WM_BEAUTIFY_FLAG" val=""/>
</p:tagLst>
</file>

<file path=ppt/tags/tag260.xml><?xml version="1.0" encoding="utf-8"?>
<p:tagLst xmlns:p="http://schemas.openxmlformats.org/presentationml/2006/main">
  <p:tag name="AS_UNIQUEID" val="2858"/>
  <p:tag name="KSO_WM_BEAUTIFY_FLAG" val=""/>
</p:tagLst>
</file>

<file path=ppt/tags/tag261.xml><?xml version="1.0" encoding="utf-8"?>
<p:tagLst xmlns:p="http://schemas.openxmlformats.org/presentationml/2006/main">
  <p:tag name="AS_UNIQUEID" val="308"/>
  <p:tag name="KSO_WM_BEAUTIFY_FLAG" val=""/>
</p:tagLst>
</file>

<file path=ppt/tags/tag262.xml><?xml version="1.0" encoding="utf-8"?>
<p:tagLst xmlns:p="http://schemas.openxmlformats.org/presentationml/2006/main">
  <p:tag name="AS_UNIQUEID" val="309"/>
  <p:tag name="KSO_WM_BEAUTIFY_FLAG" val=""/>
</p:tagLst>
</file>

<file path=ppt/tags/tag263.xml><?xml version="1.0" encoding="utf-8"?>
<p:tagLst xmlns:p="http://schemas.openxmlformats.org/presentationml/2006/main">
  <p:tag name="AS_UNIQUEID" val="310"/>
  <p:tag name="KSO_WM_BEAUTIFY_FLAG" val=""/>
</p:tagLst>
</file>

<file path=ppt/tags/tag264.xml><?xml version="1.0" encoding="utf-8"?>
<p:tagLst xmlns:p="http://schemas.openxmlformats.org/presentationml/2006/main">
  <p:tag name="AS_UNIQUEID" val="311"/>
  <p:tag name="KSO_WM_BEAUTIFY_FLAG" val=""/>
</p:tagLst>
</file>

<file path=ppt/tags/tag265.xml><?xml version="1.0" encoding="utf-8"?>
<p:tagLst xmlns:p="http://schemas.openxmlformats.org/presentationml/2006/main">
  <p:tag name="AS_UNIQUEID" val="312"/>
  <p:tag name="KSO_WM_BEAUTIFY_FLAG" val=""/>
</p:tagLst>
</file>

<file path=ppt/tags/tag266.xml><?xml version="1.0" encoding="utf-8"?>
<p:tagLst xmlns:p="http://schemas.openxmlformats.org/presentationml/2006/main">
  <p:tag name="AS_UNIQUEID" val="313"/>
  <p:tag name="KSO_WM_BEAUTIFY_FLAG" val=""/>
</p:tagLst>
</file>

<file path=ppt/tags/tag267.xml><?xml version="1.0" encoding="utf-8"?>
<p:tagLst xmlns:p="http://schemas.openxmlformats.org/presentationml/2006/main">
  <p:tag name="AS_UNIQUEID" val="314"/>
  <p:tag name="KSO_WM_BEAUTIFY_FLAG" val=""/>
</p:tagLst>
</file>

<file path=ppt/tags/tag268.xml><?xml version="1.0" encoding="utf-8"?>
<p:tagLst xmlns:p="http://schemas.openxmlformats.org/presentationml/2006/main">
  <p:tag name="AS_UNIQUEID" val="315"/>
  <p:tag name="KSO_WM_BEAUTIFY_FLAG" val=""/>
</p:tagLst>
</file>

<file path=ppt/tags/tag269.xml><?xml version="1.0" encoding="utf-8"?>
<p:tagLst xmlns:p="http://schemas.openxmlformats.org/presentationml/2006/main">
  <p:tag name="AS_UNIQUEID" val="318"/>
  <p:tag name="KSO_WM_BEAUTIFY_FLAG" val=""/>
</p:tagLst>
</file>

<file path=ppt/tags/tag27.xml><?xml version="1.0" encoding="utf-8"?>
<p:tagLst xmlns:p="http://schemas.openxmlformats.org/presentationml/2006/main">
  <p:tag name="AS_UNIQUEID" val="447"/>
  <p:tag name="KSO_WM_BEAUTIFY_FLAG" val=""/>
</p:tagLst>
</file>

<file path=ppt/tags/tag270.xml><?xml version="1.0" encoding="utf-8"?>
<p:tagLst xmlns:p="http://schemas.openxmlformats.org/presentationml/2006/main">
  <p:tag name="AS_UNIQUEID" val="319"/>
  <p:tag name="KSO_WM_BEAUTIFY_FLAG" val=""/>
</p:tagLst>
</file>

<file path=ppt/tags/tag271.xml><?xml version="1.0" encoding="utf-8"?>
<p:tagLst xmlns:p="http://schemas.openxmlformats.org/presentationml/2006/main">
  <p:tag name="AS_UNIQUEID" val="320"/>
  <p:tag name="KSO_WM_BEAUTIFY_FLAG" val=""/>
</p:tagLst>
</file>

<file path=ppt/tags/tag272.xml><?xml version="1.0" encoding="utf-8"?>
<p:tagLst xmlns:p="http://schemas.openxmlformats.org/presentationml/2006/main">
  <p:tag name="AS_UNIQUEID" val="321"/>
  <p:tag name="KSO_WM_BEAUTIFY_FLAG" val=""/>
</p:tagLst>
</file>

<file path=ppt/tags/tag273.xml><?xml version="1.0" encoding="utf-8"?>
<p:tagLst xmlns:p="http://schemas.openxmlformats.org/presentationml/2006/main">
  <p:tag name="AS_UNIQUEID" val="322"/>
  <p:tag name="KSO_WM_BEAUTIFY_FLAG" val=""/>
</p:tagLst>
</file>

<file path=ppt/tags/tag274.xml><?xml version="1.0" encoding="utf-8"?>
<p:tagLst xmlns:p="http://schemas.openxmlformats.org/presentationml/2006/main">
  <p:tag name="AS_UNIQUEID" val="323"/>
  <p:tag name="KSO_WM_BEAUTIFY_FLAG" val=""/>
</p:tagLst>
</file>

<file path=ppt/tags/tag275.xml><?xml version="1.0" encoding="utf-8"?>
<p:tagLst xmlns:p="http://schemas.openxmlformats.org/presentationml/2006/main">
  <p:tag name="AS_UNIQUEID" val="324"/>
  <p:tag name="KSO_WM_BEAUTIFY_FLAG" val=""/>
</p:tagLst>
</file>

<file path=ppt/tags/tag276.xml><?xml version="1.0" encoding="utf-8"?>
<p:tagLst xmlns:p="http://schemas.openxmlformats.org/presentationml/2006/main">
  <p:tag name="AS_UNIQUEID" val="325"/>
  <p:tag name="KSO_WM_BEAUTIFY_FLAG" val=""/>
</p:tagLst>
</file>

<file path=ppt/tags/tag277.xml><?xml version="1.0" encoding="utf-8"?>
<p:tagLst xmlns:p="http://schemas.openxmlformats.org/presentationml/2006/main">
  <p:tag name="AS_UNIQUEID" val="326"/>
  <p:tag name="KSO_WM_BEAUTIFY_FLAG" val=""/>
</p:tagLst>
</file>

<file path=ppt/tags/tag278.xml><?xml version="1.0" encoding="utf-8"?>
<p:tagLst xmlns:p="http://schemas.openxmlformats.org/presentationml/2006/main">
  <p:tag name="AS_UNIQUEID" val="327"/>
  <p:tag name="KSO_WM_BEAUTIFY_FLAG" val=""/>
</p:tagLst>
</file>

<file path=ppt/tags/tag279.xml><?xml version="1.0" encoding="utf-8"?>
<p:tagLst xmlns:p="http://schemas.openxmlformats.org/presentationml/2006/main">
  <p:tag name="AS_UNIQUEID" val="330"/>
  <p:tag name="KSO_WM_BEAUTIFY_FLAG" val=""/>
</p:tagLst>
</file>

<file path=ppt/tags/tag28.xml><?xml version="1.0" encoding="utf-8"?>
<p:tagLst xmlns:p="http://schemas.openxmlformats.org/presentationml/2006/main">
  <p:tag name="AS_UNIQUEID" val="2744"/>
</p:tagLst>
</file>

<file path=ppt/tags/tag280.xml><?xml version="1.0" encoding="utf-8"?>
<p:tagLst xmlns:p="http://schemas.openxmlformats.org/presentationml/2006/main">
  <p:tag name="AS_UNIQUEID" val="331"/>
  <p:tag name="KSO_WM_BEAUTIFY_FLAG" val=""/>
</p:tagLst>
</file>

<file path=ppt/tags/tag281.xml><?xml version="1.0" encoding="utf-8"?>
<p:tagLst xmlns:p="http://schemas.openxmlformats.org/presentationml/2006/main">
  <p:tag name="AS_UNIQUEID" val="332"/>
  <p:tag name="KSO_WM_BEAUTIFY_FLAG" val=""/>
</p:tagLst>
</file>

<file path=ppt/tags/tag282.xml><?xml version="1.0" encoding="utf-8"?>
<p:tagLst xmlns:p="http://schemas.openxmlformats.org/presentationml/2006/main">
  <p:tag name="AS_UNIQUEID" val="333"/>
  <p:tag name="KSO_WM_BEAUTIFY_FLAG" val=""/>
</p:tagLst>
</file>

<file path=ppt/tags/tag283.xml><?xml version="1.0" encoding="utf-8"?>
<p:tagLst xmlns:p="http://schemas.openxmlformats.org/presentationml/2006/main">
  <p:tag name="AS_UNIQUEID" val="2859"/>
</p:tagLst>
</file>

<file path=ppt/tags/tag284.xml><?xml version="1.0" encoding="utf-8"?>
<p:tagLst xmlns:p="http://schemas.openxmlformats.org/presentationml/2006/main">
  <p:tag name="AS_UNIQUEID" val="2860"/>
</p:tagLst>
</file>

<file path=ppt/tags/tag285.xml><?xml version="1.0" encoding="utf-8"?>
<p:tagLst xmlns:p="http://schemas.openxmlformats.org/presentationml/2006/main">
  <p:tag name="AS_UNIQUEID" val="2861"/>
  <p:tag name="KSO_WM_BEAUTIFY_FLAG" val=""/>
</p:tagLst>
</file>

<file path=ppt/tags/tag286.xml><?xml version="1.0" encoding="utf-8"?>
<p:tagLst xmlns:p="http://schemas.openxmlformats.org/presentationml/2006/main">
  <p:tag name="AS_UNIQUEID" val="2862"/>
  <p:tag name="KSO_WM_BEAUTIFY_FLAG" val=""/>
</p:tagLst>
</file>

<file path=ppt/tags/tag287.xml><?xml version="1.0" encoding="utf-8"?>
<p:tagLst xmlns:p="http://schemas.openxmlformats.org/presentationml/2006/main">
  <p:tag name="AS_UNIQUEID" val="2863"/>
</p:tagLst>
</file>

<file path=ppt/tags/tag288.xml><?xml version="1.0" encoding="utf-8"?>
<p:tagLst xmlns:p="http://schemas.openxmlformats.org/presentationml/2006/main">
  <p:tag name="AS_UNIQUEID" val="2864"/>
  <p:tag name="KSO_WM_BEAUTIFY_FLAG" val=""/>
</p:tagLst>
</file>

<file path=ppt/tags/tag289.xml><?xml version="1.0" encoding="utf-8"?>
<p:tagLst xmlns:p="http://schemas.openxmlformats.org/presentationml/2006/main">
  <p:tag name="AS_UNIQUEID" val="2865"/>
  <p:tag name="KSO_WM_BEAUTIFY_FLAG" val=""/>
</p:tagLst>
</file>

<file path=ppt/tags/tag29.xml><?xml version="1.0" encoding="utf-8"?>
<p:tagLst xmlns:p="http://schemas.openxmlformats.org/presentationml/2006/main">
  <p:tag name="AS_UNIQUEID" val="146"/>
</p:tagLst>
</file>

<file path=ppt/tags/tag290.xml><?xml version="1.0" encoding="utf-8"?>
<p:tagLst xmlns:p="http://schemas.openxmlformats.org/presentationml/2006/main">
  <p:tag name="AS_UNIQUEID" val="340"/>
  <p:tag name="KSO_WM_BEAUTIFY_FLAG" val=""/>
</p:tagLst>
</file>

<file path=ppt/tags/tag291.xml><?xml version="1.0" encoding="utf-8"?>
<p:tagLst xmlns:p="http://schemas.openxmlformats.org/presentationml/2006/main">
  <p:tag name="AS_UNIQUEID" val="341"/>
  <p:tag name="KSO_WM_BEAUTIFY_FLAG" val=""/>
</p:tagLst>
</file>

<file path=ppt/tags/tag292.xml><?xml version="1.0" encoding="utf-8"?>
<p:tagLst xmlns:p="http://schemas.openxmlformats.org/presentationml/2006/main">
  <p:tag name="AS_UNIQUEID" val="342"/>
  <p:tag name="KSO_WM_BEAUTIFY_FLAG" val=""/>
</p:tagLst>
</file>

<file path=ppt/tags/tag293.xml><?xml version="1.0" encoding="utf-8"?>
<p:tagLst xmlns:p="http://schemas.openxmlformats.org/presentationml/2006/main">
  <p:tag name="AS_UNIQUEID" val="343"/>
  <p:tag name="KSO_WM_BEAUTIFY_FLAG" val=""/>
</p:tagLst>
</file>

<file path=ppt/tags/tag294.xml><?xml version="1.0" encoding="utf-8"?>
<p:tagLst xmlns:p="http://schemas.openxmlformats.org/presentationml/2006/main">
  <p:tag name="AS_UNIQUEID" val="344"/>
  <p:tag name="KSO_WM_BEAUTIFY_FLAG" val=""/>
</p:tagLst>
</file>

<file path=ppt/tags/tag295.xml><?xml version="1.0" encoding="utf-8"?>
<p:tagLst xmlns:p="http://schemas.openxmlformats.org/presentationml/2006/main">
  <p:tag name="AS_UNIQUEID" val="345"/>
  <p:tag name="KSO_WM_BEAUTIFY_FLAG" val=""/>
</p:tagLst>
</file>

<file path=ppt/tags/tag296.xml><?xml version="1.0" encoding="utf-8"?>
<p:tagLst xmlns:p="http://schemas.openxmlformats.org/presentationml/2006/main">
  <p:tag name="AS_UNIQUEID" val="500"/>
  <p:tag name="KSO_WM_BEAUTIFY_FLAG" val=""/>
</p:tagLst>
</file>

<file path=ppt/tags/tag297.xml><?xml version="1.0" encoding="utf-8"?>
<p:tagLst xmlns:p="http://schemas.openxmlformats.org/presentationml/2006/main">
  <p:tag name="AS_UNIQUEID" val="2866"/>
</p:tagLst>
</file>

<file path=ppt/tags/tag298.xml><?xml version="1.0" encoding="utf-8"?>
<p:tagLst xmlns:p="http://schemas.openxmlformats.org/presentationml/2006/main">
  <p:tag name="AS_UNIQUEID" val="2723"/>
  <p:tag name="KSO_WM_BEAUTIFY_FLAG" val=""/>
</p:tagLst>
</file>

<file path=ppt/tags/tag299.xml><?xml version="1.0" encoding="utf-8"?>
<p:tagLst xmlns:p="http://schemas.openxmlformats.org/presentationml/2006/main">
  <p:tag name="AS_UNIQUEID" val="2867"/>
  <p:tag name="KSO_WM_BEAUTIFY_FLAG" val=""/>
</p:tagLst>
</file>

<file path=ppt/tags/tag3.xml><?xml version="1.0" encoding="utf-8"?>
<p:tagLst xmlns:p="http://schemas.openxmlformats.org/presentationml/2006/main">
  <p:tag name="AS_UNIQUEID" val="2726"/>
</p:tagLst>
</file>

<file path=ppt/tags/tag30.xml><?xml version="1.0" encoding="utf-8"?>
<p:tagLst xmlns:p="http://schemas.openxmlformats.org/presentationml/2006/main">
  <p:tag name="AS_UNIQUEID" val="2745"/>
  <p:tag name="KSO_WM_BEAUTIFY_FLAG" val=""/>
</p:tagLst>
</file>

<file path=ppt/tags/tag300.xml><?xml version="1.0" encoding="utf-8"?>
<p:tagLst xmlns:p="http://schemas.openxmlformats.org/presentationml/2006/main">
  <p:tag name="AS_UNIQUEID" val="2868"/>
  <p:tag name="KSO_WM_BEAUTIFY_FLAG" val=""/>
</p:tagLst>
</file>

<file path=ppt/tags/tag301.xml><?xml version="1.0" encoding="utf-8"?>
<p:tagLst xmlns:p="http://schemas.openxmlformats.org/presentationml/2006/main">
  <p:tag name="AS_UNIQUEID" val="2869"/>
</p:tagLst>
</file>

<file path=ppt/tags/tag302.xml><?xml version="1.0" encoding="utf-8"?>
<p:tagLst xmlns:p="http://schemas.openxmlformats.org/presentationml/2006/main">
  <p:tag name="AS_UNIQUEID" val="2870"/>
  <p:tag name="KSO_WM_BEAUTIFY_FLAG" val=""/>
</p:tagLst>
</file>

<file path=ppt/tags/tag303.xml><?xml version="1.0" encoding="utf-8"?>
<p:tagLst xmlns:p="http://schemas.openxmlformats.org/presentationml/2006/main">
  <p:tag name="AS_UNIQUEID" val="2871"/>
  <p:tag name="KSO_WM_BEAUTIFY_FLAG" val=""/>
</p:tagLst>
</file>

<file path=ppt/tags/tag304.xml><?xml version="1.0" encoding="utf-8"?>
<p:tagLst xmlns:p="http://schemas.openxmlformats.org/presentationml/2006/main">
  <p:tag name="AS_UNIQUEID" val="2872"/>
</p:tagLst>
</file>

<file path=ppt/tags/tag305.xml><?xml version="1.0" encoding="utf-8"?>
<p:tagLst xmlns:p="http://schemas.openxmlformats.org/presentationml/2006/main">
  <p:tag name="AS_UNIQUEID" val="2873"/>
  <p:tag name="KSO_WM_BEAUTIFY_FLAG" val=""/>
</p:tagLst>
</file>

<file path=ppt/tags/tag306.xml><?xml version="1.0" encoding="utf-8"?>
<p:tagLst xmlns:p="http://schemas.openxmlformats.org/presentationml/2006/main">
  <p:tag name="AS_UNIQUEID" val="2874"/>
  <p:tag name="KSO_WM_BEAUTIFY_FLAG" val=""/>
</p:tagLst>
</file>

<file path=ppt/tags/tag307.xml><?xml version="1.0" encoding="utf-8"?>
<p:tagLst xmlns:p="http://schemas.openxmlformats.org/presentationml/2006/main">
  <p:tag name="AS_UNIQUEID" val="2875"/>
</p:tagLst>
</file>

<file path=ppt/tags/tag308.xml><?xml version="1.0" encoding="utf-8"?>
<p:tagLst xmlns:p="http://schemas.openxmlformats.org/presentationml/2006/main">
  <p:tag name="AS_UNIQUEID" val="2876"/>
  <p:tag name="KSO_WM_BEAUTIFY_FLAG" val=""/>
</p:tagLst>
</file>

<file path=ppt/tags/tag309.xml><?xml version="1.0" encoding="utf-8"?>
<p:tagLst xmlns:p="http://schemas.openxmlformats.org/presentationml/2006/main">
  <p:tag name="AS_UNIQUEID" val="2877"/>
  <p:tag name="KSO_WM_BEAUTIFY_FLAG" val=""/>
</p:tagLst>
</file>

<file path=ppt/tags/tag31.xml><?xml version="1.0" encoding="utf-8"?>
<p:tagLst xmlns:p="http://schemas.openxmlformats.org/presentationml/2006/main">
  <p:tag name="AS_UNIQUEID" val="2746"/>
  <p:tag name="KSO_WM_BEAUTIFY_FLAG" val=""/>
</p:tagLst>
</file>

<file path=ppt/tags/tag310.xml><?xml version="1.0" encoding="utf-8"?>
<p:tagLst xmlns:p="http://schemas.openxmlformats.org/presentationml/2006/main">
  <p:tag name="AS_UNIQUEID" val="2878"/>
  <p:tag name="KSO_WM_BEAUTIFY_FLAG" val=""/>
</p:tagLst>
</file>

<file path=ppt/tags/tag311.xml><?xml version="1.0" encoding="utf-8"?>
<p:tagLst xmlns:p="http://schemas.openxmlformats.org/presentationml/2006/main">
  <p:tag name="AS_UNIQUEID" val="2879"/>
  <p:tag name="KSO_WM_BEAUTIFY_FLAG" val=""/>
</p:tagLst>
</file>

<file path=ppt/tags/tag312.xml><?xml version="1.0" encoding="utf-8"?>
<p:tagLst xmlns:p="http://schemas.openxmlformats.org/presentationml/2006/main">
  <p:tag name="AS_UNIQUEID" val="2880"/>
  <p:tag name="KSO_WM_BEAUTIFY_FLAG" val=""/>
</p:tagLst>
</file>

<file path=ppt/tags/tag313.xml><?xml version="1.0" encoding="utf-8"?>
<p:tagLst xmlns:p="http://schemas.openxmlformats.org/presentationml/2006/main">
  <p:tag name="AS_UNIQUEID" val="2881"/>
  <p:tag name="KSO_WM_BEAUTIFY_FLAG" val=""/>
</p:tagLst>
</file>

<file path=ppt/tags/tag314.xml><?xml version="1.0" encoding="utf-8"?>
<p:tagLst xmlns:p="http://schemas.openxmlformats.org/presentationml/2006/main">
  <p:tag name="AS_UNIQUEID" val="2882"/>
  <p:tag name="KSO_WM_BEAUTIFY_FLAG" val=""/>
</p:tagLst>
</file>

<file path=ppt/tags/tag315.xml><?xml version="1.0" encoding="utf-8"?>
<p:tagLst xmlns:p="http://schemas.openxmlformats.org/presentationml/2006/main">
  <p:tag name="AS_UNIQUEID" val="2883"/>
  <p:tag name="KSO_WM_BEAUTIFY_FLAG" val=""/>
</p:tagLst>
</file>

<file path=ppt/tags/tag316.xml><?xml version="1.0" encoding="utf-8"?>
<p:tagLst xmlns:p="http://schemas.openxmlformats.org/presentationml/2006/main">
  <p:tag name="AS_UNIQUEID" val="2884"/>
  <p:tag name="KSO_WM_BEAUTIFY_FLAG" val=""/>
</p:tagLst>
</file>

<file path=ppt/tags/tag317.xml><?xml version="1.0" encoding="utf-8"?>
<p:tagLst xmlns:p="http://schemas.openxmlformats.org/presentationml/2006/main">
  <p:tag name="AS_UNIQUEID" val="2885"/>
  <p:tag name="KSO_WM_BEAUTIFY_FLAG" val=""/>
</p:tagLst>
</file>

<file path=ppt/tags/tag318.xml><?xml version="1.0" encoding="utf-8"?>
<p:tagLst xmlns:p="http://schemas.openxmlformats.org/presentationml/2006/main">
  <p:tag name="AS_UNIQUEID" val="2886"/>
  <p:tag name="KSO_WM_BEAUTIFY_FLAG" val=""/>
</p:tagLst>
</file>

<file path=ppt/tags/tag319.xml><?xml version="1.0" encoding="utf-8"?>
<p:tagLst xmlns:p="http://schemas.openxmlformats.org/presentationml/2006/main">
  <p:tag name="AS_UNIQUEID" val="2887"/>
  <p:tag name="KSO_WM_BEAUTIFY_FLAG" val=""/>
</p:tagLst>
</file>

<file path=ppt/tags/tag32.xml><?xml version="1.0" encoding="utf-8"?>
<p:tagLst xmlns:p="http://schemas.openxmlformats.org/presentationml/2006/main">
  <p:tag name="AS_UNIQUEID" val="2747"/>
</p:tagLst>
</file>

<file path=ppt/tags/tag320.xml><?xml version="1.0" encoding="utf-8"?>
<p:tagLst xmlns:p="http://schemas.openxmlformats.org/presentationml/2006/main">
  <p:tag name="AS_UNIQUEID" val="2888"/>
  <p:tag name="KSO_WM_BEAUTIFY_FLAG" val=""/>
</p:tagLst>
</file>

<file path=ppt/tags/tag321.xml><?xml version="1.0" encoding="utf-8"?>
<p:tagLst xmlns:p="http://schemas.openxmlformats.org/presentationml/2006/main">
  <p:tag name="AS_UNIQUEID" val="2889"/>
  <p:tag name="KSO_WM_BEAUTIFY_FLAG" val=""/>
</p:tagLst>
</file>

<file path=ppt/tags/tag322.xml><?xml version="1.0" encoding="utf-8"?>
<p:tagLst xmlns:p="http://schemas.openxmlformats.org/presentationml/2006/main">
  <p:tag name="AS_UNIQUEID" val="2890"/>
  <p:tag name="KSO_WM_BEAUTIFY_FLAG" val=""/>
</p:tagLst>
</file>

<file path=ppt/tags/tag323.xml><?xml version="1.0" encoding="utf-8"?>
<p:tagLst xmlns:p="http://schemas.openxmlformats.org/presentationml/2006/main">
  <p:tag name="AS_UNIQUEID" val="2891"/>
  <p:tag name="KSO_WM_BEAUTIFY_FLAG" val=""/>
</p:tagLst>
</file>

<file path=ppt/tags/tag324.xml><?xml version="1.0" encoding="utf-8"?>
<p:tagLst xmlns:p="http://schemas.openxmlformats.org/presentationml/2006/main">
  <p:tag name="AS_UNIQUEID" val="2892"/>
  <p:tag name="KSO_WM_BEAUTIFY_FLAG" val=""/>
</p:tagLst>
</file>

<file path=ppt/tags/tag325.xml><?xml version="1.0" encoding="utf-8"?>
<p:tagLst xmlns:p="http://schemas.openxmlformats.org/presentationml/2006/main">
  <p:tag name="AS_UNIQUEID" val="2893"/>
  <p:tag name="KSO_WM_BEAUTIFY_FLAG" val=""/>
</p:tagLst>
</file>

<file path=ppt/tags/tag326.xml><?xml version="1.0" encoding="utf-8"?>
<p:tagLst xmlns:p="http://schemas.openxmlformats.org/presentationml/2006/main">
  <p:tag name="AS_UNIQUEID" val="2894"/>
  <p:tag name="KSO_WM_BEAUTIFY_FLAG" val=""/>
</p:tagLst>
</file>

<file path=ppt/tags/tag327.xml><?xml version="1.0" encoding="utf-8"?>
<p:tagLst xmlns:p="http://schemas.openxmlformats.org/presentationml/2006/main">
  <p:tag name="AS_UNIQUEID" val="2895"/>
  <p:tag name="KSO_WM_BEAUTIFY_FLAG" val=""/>
</p:tagLst>
</file>

<file path=ppt/tags/tag328.xml><?xml version="1.0" encoding="utf-8"?>
<p:tagLst xmlns:p="http://schemas.openxmlformats.org/presentationml/2006/main">
  <p:tag name="AS_UNIQUEID" val="2896"/>
  <p:tag name="KSO_WM_BEAUTIFY_FLAG" val=""/>
</p:tagLst>
</file>

<file path=ppt/tags/tag329.xml><?xml version="1.0" encoding="utf-8"?>
<p:tagLst xmlns:p="http://schemas.openxmlformats.org/presentationml/2006/main">
  <p:tag name="AS_UNIQUEID" val="2897"/>
  <p:tag name="KSO_WM_BEAUTIFY_FLAG" val=""/>
</p:tagLst>
</file>

<file path=ppt/tags/tag33.xml><?xml version="1.0" encoding="utf-8"?>
<p:tagLst xmlns:p="http://schemas.openxmlformats.org/presentationml/2006/main">
  <p:tag name="AS_UNIQUEID" val="2748"/>
  <p:tag name="KSO_WM_BEAUTIFY_FLAG" val=""/>
</p:tagLst>
</file>

<file path=ppt/tags/tag330.xml><?xml version="1.0" encoding="utf-8"?>
<p:tagLst xmlns:p="http://schemas.openxmlformats.org/presentationml/2006/main">
  <p:tag name="AS_UNIQUEID" val="2898"/>
  <p:tag name="KSO_WM_BEAUTIFY_FLAG" val=""/>
</p:tagLst>
</file>

<file path=ppt/tags/tag331.xml><?xml version="1.0" encoding="utf-8"?>
<p:tagLst xmlns:p="http://schemas.openxmlformats.org/presentationml/2006/main">
  <p:tag name="AS_UNIQUEID" val="2899"/>
  <p:tag name="KSO_WM_BEAUTIFY_FLAG" val=""/>
</p:tagLst>
</file>

<file path=ppt/tags/tag332.xml><?xml version="1.0" encoding="utf-8"?>
<p:tagLst xmlns:p="http://schemas.openxmlformats.org/presentationml/2006/main">
  <p:tag name="AS_UNIQUEID" val="2900"/>
  <p:tag name="KSO_WM_BEAUTIFY_FLAG" val=""/>
</p:tagLst>
</file>

<file path=ppt/tags/tag333.xml><?xml version="1.0" encoding="utf-8"?>
<p:tagLst xmlns:p="http://schemas.openxmlformats.org/presentationml/2006/main">
  <p:tag name="AS_UNIQUEID" val="2901"/>
  <p:tag name="KSO_WM_BEAUTIFY_FLAG" val=""/>
</p:tagLst>
</file>

<file path=ppt/tags/tag334.xml><?xml version="1.0" encoding="utf-8"?>
<p:tagLst xmlns:p="http://schemas.openxmlformats.org/presentationml/2006/main">
  <p:tag name="AS_UNIQUEID" val="2902"/>
  <p:tag name="KSO_WM_BEAUTIFY_FLAG" val=""/>
</p:tagLst>
</file>

<file path=ppt/tags/tag335.xml><?xml version="1.0" encoding="utf-8"?>
<p:tagLst xmlns:p="http://schemas.openxmlformats.org/presentationml/2006/main">
  <p:tag name="AS_UNIQUEID" val="731"/>
  <p:tag name="KSO_WM_BEAUTIFY_FLAG" val=""/>
</p:tagLst>
</file>

<file path=ppt/tags/tag336.xml><?xml version="1.0" encoding="utf-8"?>
<p:tagLst xmlns:p="http://schemas.openxmlformats.org/presentationml/2006/main">
  <p:tag name="AS_UNIQUEID" val="2903"/>
</p:tagLst>
</file>

<file path=ppt/tags/tag337.xml><?xml version="1.0" encoding="utf-8"?>
<p:tagLst xmlns:p="http://schemas.openxmlformats.org/presentationml/2006/main">
  <p:tag name="AS_UNIQUEID" val="2904"/>
</p:tagLst>
</file>

<file path=ppt/tags/tag338.xml><?xml version="1.0" encoding="utf-8"?>
<p:tagLst xmlns:p="http://schemas.openxmlformats.org/presentationml/2006/main">
  <p:tag name="AS_UNIQUEID" val="2905"/>
</p:tagLst>
</file>

<file path=ppt/tags/tag339.xml><?xml version="1.0" encoding="utf-8"?>
<p:tagLst xmlns:p="http://schemas.openxmlformats.org/presentationml/2006/main">
  <p:tag name="AS_UNIQUEID" val="2906"/>
</p:tagLst>
</file>

<file path=ppt/tags/tag34.xml><?xml version="1.0" encoding="utf-8"?>
<p:tagLst xmlns:p="http://schemas.openxmlformats.org/presentationml/2006/main">
  <p:tag name="AS_UNIQUEID" val="2749"/>
  <p:tag name="KSO_WM_BEAUTIFY_FLAG" val=""/>
</p:tagLst>
</file>

<file path=ppt/tags/tag340.xml><?xml version="1.0" encoding="utf-8"?>
<p:tagLst xmlns:p="http://schemas.openxmlformats.org/presentationml/2006/main">
  <p:tag name="AS_UNIQUEID" val="2907"/>
</p:tagLst>
</file>

<file path=ppt/tags/tag341.xml><?xml version="1.0" encoding="utf-8"?>
<p:tagLst xmlns:p="http://schemas.openxmlformats.org/presentationml/2006/main">
  <p:tag name="AS_UNIQUEID" val="2908"/>
  <p:tag name="KSO_WM_BEAUTIFY_FLAG" val=""/>
</p:tagLst>
</file>

<file path=ppt/tags/tag342.xml><?xml version="1.0" encoding="utf-8"?>
<p:tagLst xmlns:p="http://schemas.openxmlformats.org/presentationml/2006/main">
  <p:tag name="AS_UNIQUEID" val="2909"/>
  <p:tag name="KSO_WM_BEAUTIFY_FLAG" val=""/>
</p:tagLst>
</file>

<file path=ppt/tags/tag343.xml><?xml version="1.0" encoding="utf-8"?>
<p:tagLst xmlns:p="http://schemas.openxmlformats.org/presentationml/2006/main">
  <p:tag name="AS_UNIQUEID" val="2910"/>
</p:tagLst>
</file>

<file path=ppt/tags/tag344.xml><?xml version="1.0" encoding="utf-8"?>
<p:tagLst xmlns:p="http://schemas.openxmlformats.org/presentationml/2006/main">
  <p:tag name="AS_UNIQUEID" val="2911"/>
  <p:tag name="KSO_WM_BEAUTIFY_FLAG" val=""/>
</p:tagLst>
</file>

<file path=ppt/tags/tag345.xml><?xml version="1.0" encoding="utf-8"?>
<p:tagLst xmlns:p="http://schemas.openxmlformats.org/presentationml/2006/main">
  <p:tag name="AS_UNIQUEID" val="2912"/>
  <p:tag name="KSO_WM_BEAUTIFY_FLAG" val=""/>
</p:tagLst>
</file>

<file path=ppt/tags/tag346.xml><?xml version="1.0" encoding="utf-8"?>
<p:tagLst xmlns:p="http://schemas.openxmlformats.org/presentationml/2006/main">
  <p:tag name="AS_UNIQUEID" val="2913"/>
</p:tagLst>
</file>

<file path=ppt/tags/tag347.xml><?xml version="1.0" encoding="utf-8"?>
<p:tagLst xmlns:p="http://schemas.openxmlformats.org/presentationml/2006/main">
  <p:tag name="AS_UNIQUEID" val="2914"/>
</p:tagLst>
</file>

<file path=ppt/tags/tag348.xml><?xml version="1.0" encoding="utf-8"?>
<p:tagLst xmlns:p="http://schemas.openxmlformats.org/presentationml/2006/main">
  <p:tag name="AS_UNIQUEID" val="2915"/>
  <p:tag name="KSO_WM_BEAUTIFY_FLAG" val=""/>
</p:tagLst>
</file>

<file path=ppt/tags/tag349.xml><?xml version="1.0" encoding="utf-8"?>
<p:tagLst xmlns:p="http://schemas.openxmlformats.org/presentationml/2006/main">
  <p:tag name="AS_UNIQUEID" val="2916"/>
  <p:tag name="KSO_WM_BEAUTIFY_FLAG" val=""/>
</p:tagLst>
</file>

<file path=ppt/tags/tag35.xml><?xml version="1.0" encoding="utf-8"?>
<p:tagLst xmlns:p="http://schemas.openxmlformats.org/presentationml/2006/main">
  <p:tag name="AS_UNIQUEID" val="2750"/>
</p:tagLst>
</file>

<file path=ppt/tags/tag350.xml><?xml version="1.0" encoding="utf-8"?>
<p:tagLst xmlns:p="http://schemas.openxmlformats.org/presentationml/2006/main">
  <p:tag name="AS_UNIQUEID" val="2917"/>
  <p:tag name="KSO_WM_BEAUTIFY_FLAG" val=""/>
</p:tagLst>
</file>

<file path=ppt/tags/tag351.xml><?xml version="1.0" encoding="utf-8"?>
<p:tagLst xmlns:p="http://schemas.openxmlformats.org/presentationml/2006/main">
  <p:tag name="AS_UNIQUEID" val="2918"/>
</p:tagLst>
</file>

<file path=ppt/tags/tag352.xml><?xml version="1.0" encoding="utf-8"?>
<p:tagLst xmlns:p="http://schemas.openxmlformats.org/presentationml/2006/main">
  <p:tag name="AS_UNIQUEID" val="2919"/>
  <p:tag name="KSO_WM_BEAUTIFY_FLAG" val=""/>
</p:tagLst>
</file>

<file path=ppt/tags/tag353.xml><?xml version="1.0" encoding="utf-8"?>
<p:tagLst xmlns:p="http://schemas.openxmlformats.org/presentationml/2006/main">
  <p:tag name="AS_UNIQUEID" val="2920"/>
  <p:tag name="KSO_WM_BEAUTIFY_FLAG" val=""/>
</p:tagLst>
</file>

<file path=ppt/tags/tag354.xml><?xml version="1.0" encoding="utf-8"?>
<p:tagLst xmlns:p="http://schemas.openxmlformats.org/presentationml/2006/main">
  <p:tag name="AS_UNIQUEID" val="2921"/>
</p:tagLst>
</file>

<file path=ppt/tags/tag355.xml><?xml version="1.0" encoding="utf-8"?>
<p:tagLst xmlns:p="http://schemas.openxmlformats.org/presentationml/2006/main">
  <p:tag name="AS_UNIQUEID" val="2922"/>
</p:tagLst>
</file>

<file path=ppt/tags/tag356.xml><?xml version="1.0" encoding="utf-8"?>
<p:tagLst xmlns:p="http://schemas.openxmlformats.org/presentationml/2006/main">
  <p:tag name="AS_UNIQUEID" val="2923"/>
</p:tagLst>
</file>

<file path=ppt/tags/tag357.xml><?xml version="1.0" encoding="utf-8"?>
<p:tagLst xmlns:p="http://schemas.openxmlformats.org/presentationml/2006/main">
  <p:tag name="AS_UNIQUEID" val="2924"/>
  <p:tag name="KSO_WM_BEAUTIFY_FLAG" val=""/>
</p:tagLst>
</file>

<file path=ppt/tags/tag358.xml><?xml version="1.0" encoding="utf-8"?>
<p:tagLst xmlns:p="http://schemas.openxmlformats.org/presentationml/2006/main">
  <p:tag name="AS_UNIQUEID" val="2925"/>
  <p:tag name="KSO_WM_BEAUTIFY_FLAG" val=""/>
</p:tagLst>
</file>

<file path=ppt/tags/tag359.xml><?xml version="1.0" encoding="utf-8"?>
<p:tagLst xmlns:p="http://schemas.openxmlformats.org/presentationml/2006/main">
  <p:tag name="AS_UNIQUEID" val="2926"/>
</p:tagLst>
</file>

<file path=ppt/tags/tag36.xml><?xml version="1.0" encoding="utf-8"?>
<p:tagLst xmlns:p="http://schemas.openxmlformats.org/presentationml/2006/main">
  <p:tag name="AS_UNIQUEID" val="130"/>
</p:tagLst>
</file>

<file path=ppt/tags/tag360.xml><?xml version="1.0" encoding="utf-8"?>
<p:tagLst xmlns:p="http://schemas.openxmlformats.org/presentationml/2006/main">
  <p:tag name="AS_UNIQUEID" val="2927"/>
  <p:tag name="KSO_WM_BEAUTIFY_FLAG" val=""/>
</p:tagLst>
</file>

<file path=ppt/tags/tag361.xml><?xml version="1.0" encoding="utf-8"?>
<p:tagLst xmlns:p="http://schemas.openxmlformats.org/presentationml/2006/main">
  <p:tag name="AS_UNIQUEID" val="2928"/>
  <p:tag name="KSO_WM_BEAUTIFY_FLAG" val=""/>
</p:tagLst>
</file>

<file path=ppt/tags/tag362.xml><?xml version="1.0" encoding="utf-8"?>
<p:tagLst xmlns:p="http://schemas.openxmlformats.org/presentationml/2006/main">
  <p:tag name="AS_UNIQUEID" val="2929"/>
</p:tagLst>
</file>

<file path=ppt/tags/tag363.xml><?xml version="1.0" encoding="utf-8"?>
<p:tagLst xmlns:p="http://schemas.openxmlformats.org/presentationml/2006/main">
  <p:tag name="AS_UNIQUEID" val="2930"/>
</p:tagLst>
</file>

<file path=ppt/tags/tag364.xml><?xml version="1.0" encoding="utf-8"?>
<p:tagLst xmlns:p="http://schemas.openxmlformats.org/presentationml/2006/main">
  <p:tag name="AS_UNIQUEID" val="2931"/>
</p:tagLst>
</file>

<file path=ppt/tags/tag365.xml><?xml version="1.0" encoding="utf-8"?>
<p:tagLst xmlns:p="http://schemas.openxmlformats.org/presentationml/2006/main">
  <p:tag name="AS_UNIQUEID" val="2932"/>
</p:tagLst>
</file>

<file path=ppt/tags/tag366.xml><?xml version="1.0" encoding="utf-8"?>
<p:tagLst xmlns:p="http://schemas.openxmlformats.org/presentationml/2006/main">
  <p:tag name="AS_UNIQUEID" val="2933"/>
</p:tagLst>
</file>

<file path=ppt/tags/tag367.xml><?xml version="1.0" encoding="utf-8"?>
<p:tagLst xmlns:p="http://schemas.openxmlformats.org/presentationml/2006/main">
  <p:tag name="AS_UNIQUEID" val="2934"/>
</p:tagLst>
</file>

<file path=ppt/tags/tag368.xml><?xml version="1.0" encoding="utf-8"?>
<p:tagLst xmlns:p="http://schemas.openxmlformats.org/presentationml/2006/main">
  <p:tag name="AS_UNIQUEID" val="2935"/>
</p:tagLst>
</file>

<file path=ppt/tags/tag369.xml><?xml version="1.0" encoding="utf-8"?>
<p:tagLst xmlns:p="http://schemas.openxmlformats.org/presentationml/2006/main">
  <p:tag name="AS_UNIQUEID" val="2936"/>
</p:tagLst>
</file>

<file path=ppt/tags/tag37.xml><?xml version="1.0" encoding="utf-8"?>
<p:tagLst xmlns:p="http://schemas.openxmlformats.org/presentationml/2006/main">
  <p:tag name="AS_UNIQUEID" val="131"/>
</p:tagLst>
</file>

<file path=ppt/tags/tag370.xml><?xml version="1.0" encoding="utf-8"?>
<p:tagLst xmlns:p="http://schemas.openxmlformats.org/presentationml/2006/main">
  <p:tag name="AS_UNIQUEID" val="2937"/>
</p:tagLst>
</file>

<file path=ppt/tags/tag371.xml><?xml version="1.0" encoding="utf-8"?>
<p:tagLst xmlns:p="http://schemas.openxmlformats.org/presentationml/2006/main">
  <p:tag name="AS_UNIQUEID" val="2938"/>
</p:tagLst>
</file>

<file path=ppt/tags/tag372.xml><?xml version="1.0" encoding="utf-8"?>
<p:tagLst xmlns:p="http://schemas.openxmlformats.org/presentationml/2006/main">
  <p:tag name="AS_UNIQUEID" val="2939"/>
</p:tagLst>
</file>

<file path=ppt/tags/tag373.xml><?xml version="1.0" encoding="utf-8"?>
<p:tagLst xmlns:p="http://schemas.openxmlformats.org/presentationml/2006/main">
  <p:tag name="AS_UNIQUEID" val="2940"/>
</p:tagLst>
</file>

<file path=ppt/tags/tag374.xml><?xml version="1.0" encoding="utf-8"?>
<p:tagLst xmlns:p="http://schemas.openxmlformats.org/presentationml/2006/main">
  <p:tag name="AS_UNIQUEID" val="2941"/>
</p:tagLst>
</file>

<file path=ppt/tags/tag375.xml><?xml version="1.0" encoding="utf-8"?>
<p:tagLst xmlns:p="http://schemas.openxmlformats.org/presentationml/2006/main">
  <p:tag name="AS_UNIQUEID" val="2942"/>
</p:tagLst>
</file>

<file path=ppt/tags/tag376.xml><?xml version="1.0" encoding="utf-8"?>
<p:tagLst xmlns:p="http://schemas.openxmlformats.org/presentationml/2006/main">
  <p:tag name="AS_UNIQUEID" val="2943"/>
</p:tagLst>
</file>

<file path=ppt/tags/tag377.xml><?xml version="1.0" encoding="utf-8"?>
<p:tagLst xmlns:p="http://schemas.openxmlformats.org/presentationml/2006/main">
  <p:tag name="AS_UNIQUEID" val="2944"/>
</p:tagLst>
</file>

<file path=ppt/tags/tag378.xml><?xml version="1.0" encoding="utf-8"?>
<p:tagLst xmlns:p="http://schemas.openxmlformats.org/presentationml/2006/main">
  <p:tag name="AS_UNIQUEID" val="2945"/>
</p:tagLst>
</file>

<file path=ppt/tags/tag379.xml><?xml version="1.0" encoding="utf-8"?>
<p:tagLst xmlns:p="http://schemas.openxmlformats.org/presentationml/2006/main">
  <p:tag name="AS_UNIQUEID" val="2946"/>
</p:tagLst>
</file>

<file path=ppt/tags/tag38.xml><?xml version="1.0" encoding="utf-8"?>
<p:tagLst xmlns:p="http://schemas.openxmlformats.org/presentationml/2006/main">
  <p:tag name="AS_UNIQUEID" val="132"/>
</p:tagLst>
</file>

<file path=ppt/tags/tag380.xml><?xml version="1.0" encoding="utf-8"?>
<p:tagLst xmlns:p="http://schemas.openxmlformats.org/presentationml/2006/main">
  <p:tag name="AS_UNIQUEID" val="2947"/>
</p:tagLst>
</file>

<file path=ppt/tags/tag381.xml><?xml version="1.0" encoding="utf-8"?>
<p:tagLst xmlns:p="http://schemas.openxmlformats.org/presentationml/2006/main">
  <p:tag name="AS_UNIQUEID" val="2948"/>
</p:tagLst>
</file>

<file path=ppt/tags/tag382.xml><?xml version="1.0" encoding="utf-8"?>
<p:tagLst xmlns:p="http://schemas.openxmlformats.org/presentationml/2006/main">
  <p:tag name="AS_UNIQUEID" val="2949"/>
</p:tagLst>
</file>

<file path=ppt/tags/tag383.xml><?xml version="1.0" encoding="utf-8"?>
<p:tagLst xmlns:p="http://schemas.openxmlformats.org/presentationml/2006/main">
  <p:tag name="AS_UNIQUEID" val="2950"/>
</p:tagLst>
</file>

<file path=ppt/tags/tag384.xml><?xml version="1.0" encoding="utf-8"?>
<p:tagLst xmlns:p="http://schemas.openxmlformats.org/presentationml/2006/main">
  <p:tag name="AS_UNIQUEID" val="2951"/>
  <p:tag name="KSO_WM_BEAUTIFY_FLAG" val=""/>
</p:tagLst>
</file>

<file path=ppt/tags/tag385.xml><?xml version="1.0" encoding="utf-8"?>
<p:tagLst xmlns:p="http://schemas.openxmlformats.org/presentationml/2006/main">
  <p:tag name="AS_UNIQUEID" val="2952"/>
  <p:tag name="KSO_WM_BEAUTIFY_FLAG" val=""/>
</p:tagLst>
</file>

<file path=ppt/tags/tag386.xml><?xml version="1.0" encoding="utf-8"?>
<p:tagLst xmlns:p="http://schemas.openxmlformats.org/presentationml/2006/main">
  <p:tag name="AS_UNIQUEID" val="2953"/>
</p:tagLst>
</file>

<file path=ppt/tags/tag387.xml><?xml version="1.0" encoding="utf-8"?>
<p:tagLst xmlns:p="http://schemas.openxmlformats.org/presentationml/2006/main">
  <p:tag name="AS_UNIQUEID" val="2954"/>
  <p:tag name="KSO_WM_BEAUTIFY_FLAG" val=""/>
</p:tagLst>
</file>

<file path=ppt/tags/tag388.xml><?xml version="1.0" encoding="utf-8"?>
<p:tagLst xmlns:p="http://schemas.openxmlformats.org/presentationml/2006/main">
  <p:tag name="AS_UNIQUEID" val="2955"/>
  <p:tag name="KSO_WM_BEAUTIFY_FLAG" val=""/>
</p:tagLst>
</file>

<file path=ppt/tags/tag389.xml><?xml version="1.0" encoding="utf-8"?>
<p:tagLst xmlns:p="http://schemas.openxmlformats.org/presentationml/2006/main">
  <p:tag name="AS_UNIQUEID" val="2956"/>
</p:tagLst>
</file>

<file path=ppt/tags/tag39.xml><?xml version="1.0" encoding="utf-8"?>
<p:tagLst xmlns:p="http://schemas.openxmlformats.org/presentationml/2006/main">
  <p:tag name="AS_UNIQUEID" val="133"/>
</p:tagLst>
</file>

<file path=ppt/tags/tag390.xml><?xml version="1.0" encoding="utf-8"?>
<p:tagLst xmlns:p="http://schemas.openxmlformats.org/presentationml/2006/main">
  <p:tag name="AS_UNIQUEID" val="2957"/>
  <p:tag name="KSO_WM_BEAUTIFY_FLAG" val=""/>
</p:tagLst>
</file>

<file path=ppt/tags/tag391.xml><?xml version="1.0" encoding="utf-8"?>
<p:tagLst xmlns:p="http://schemas.openxmlformats.org/presentationml/2006/main">
  <p:tag name="AS_UNIQUEID" val="2958"/>
  <p:tag name="KSO_WM_BEAUTIFY_FLAG" val=""/>
</p:tagLst>
</file>

<file path=ppt/tags/tag392.xml><?xml version="1.0" encoding="utf-8"?>
<p:tagLst xmlns:p="http://schemas.openxmlformats.org/presentationml/2006/main">
  <p:tag name="AS_UNIQUEID" val="2959"/>
</p:tagLst>
</file>

<file path=ppt/tags/tag393.xml><?xml version="1.0" encoding="utf-8"?>
<p:tagLst xmlns:p="http://schemas.openxmlformats.org/presentationml/2006/main">
  <p:tag name="AS_UNIQUEID" val="2960"/>
  <p:tag name="KSO_WM_BEAUTIFY_FLAG" val=""/>
</p:tagLst>
</file>

<file path=ppt/tags/tag394.xml><?xml version="1.0" encoding="utf-8"?>
<p:tagLst xmlns:p="http://schemas.openxmlformats.org/presentationml/2006/main">
  <p:tag name="AS_UNIQUEID" val="2961"/>
  <p:tag name="KSO_WM_BEAUTIFY_FLAG" val=""/>
</p:tagLst>
</file>

<file path=ppt/tags/tag395.xml><?xml version="1.0" encoding="utf-8"?>
<p:tagLst xmlns:p="http://schemas.openxmlformats.org/presentationml/2006/main">
  <p:tag name="AS_UNIQUEID" val="2962"/>
  <p:tag name="KSO_WM_BEAUTIFY_FLAG" val=""/>
</p:tagLst>
</file>

<file path=ppt/tags/tag396.xml><?xml version="1.0" encoding="utf-8"?>
<p:tagLst xmlns:p="http://schemas.openxmlformats.org/presentationml/2006/main">
  <p:tag name="AS_UNIQUEID" val="2963"/>
  <p:tag name="KSO_WM_BEAUTIFY_FLAG" val=""/>
</p:tagLst>
</file>

<file path=ppt/tags/tag397.xml><?xml version="1.0" encoding="utf-8"?>
<p:tagLst xmlns:p="http://schemas.openxmlformats.org/presentationml/2006/main">
  <p:tag name="AS_UNIQUEID" val="2964"/>
  <p:tag name="KSO_WM_BEAUTIFY_FLAG" val=""/>
</p:tagLst>
</file>

<file path=ppt/tags/tag398.xml><?xml version="1.0" encoding="utf-8"?>
<p:tagLst xmlns:p="http://schemas.openxmlformats.org/presentationml/2006/main">
  <p:tag name="AS_UNIQUEID" val="2965"/>
  <p:tag name="KSO_WM_BEAUTIFY_FLAG" val=""/>
</p:tagLst>
</file>

<file path=ppt/tags/tag399.xml><?xml version="1.0" encoding="utf-8"?>
<p:tagLst xmlns:p="http://schemas.openxmlformats.org/presentationml/2006/main">
  <p:tag name="AS_UNIQUEID" val="2966"/>
  <p:tag name="KSO_WM_BEAUTIFY_FLAG" val=""/>
</p:tagLst>
</file>

<file path=ppt/tags/tag4.xml><?xml version="1.0" encoding="utf-8"?>
<p:tagLst xmlns:p="http://schemas.openxmlformats.org/presentationml/2006/main">
  <p:tag name="AS_UNIQUEID" val="2727"/>
</p:tagLst>
</file>

<file path=ppt/tags/tag40.xml><?xml version="1.0" encoding="utf-8"?>
<p:tagLst xmlns:p="http://schemas.openxmlformats.org/presentationml/2006/main">
  <p:tag name="AS_UNIQUEID" val="135"/>
</p:tagLst>
</file>

<file path=ppt/tags/tag400.xml><?xml version="1.0" encoding="utf-8"?>
<p:tagLst xmlns:p="http://schemas.openxmlformats.org/presentationml/2006/main">
  <p:tag name="AS_UNIQUEID" val="2967"/>
  <p:tag name="KSO_WM_BEAUTIFY_FLAG" val=""/>
</p:tagLst>
</file>

<file path=ppt/tags/tag401.xml><?xml version="1.0" encoding="utf-8"?>
<p:tagLst xmlns:p="http://schemas.openxmlformats.org/presentationml/2006/main">
  <p:tag name="AS_UNIQUEID" val="2968"/>
  <p:tag name="KSO_WM_BEAUTIFY_FLAG" val=""/>
</p:tagLst>
</file>

<file path=ppt/tags/tag402.xml><?xml version="1.0" encoding="utf-8"?>
<p:tagLst xmlns:p="http://schemas.openxmlformats.org/presentationml/2006/main">
  <p:tag name="AS_UNIQUEID" val="2969"/>
  <p:tag name="KSO_WM_BEAUTIFY_FLAG" val=""/>
</p:tagLst>
</file>

<file path=ppt/tags/tag403.xml><?xml version="1.0" encoding="utf-8"?>
<p:tagLst xmlns:p="http://schemas.openxmlformats.org/presentationml/2006/main">
  <p:tag name="AS_UNIQUEID" val="2970"/>
  <p:tag name="KSO_WM_BEAUTIFY_FLAG" val=""/>
</p:tagLst>
</file>

<file path=ppt/tags/tag404.xml><?xml version="1.0" encoding="utf-8"?>
<p:tagLst xmlns:p="http://schemas.openxmlformats.org/presentationml/2006/main">
  <p:tag name="AS_UNIQUEID" val="2971"/>
</p:tagLst>
</file>

<file path=ppt/tags/tag405.xml><?xml version="1.0" encoding="utf-8"?>
<p:tagLst xmlns:p="http://schemas.openxmlformats.org/presentationml/2006/main">
  <p:tag name="AS_UNIQUEID" val="2972"/>
  <p:tag name="KSO_WM_BEAUTIFY_FLAG" val=""/>
</p:tagLst>
</file>

<file path=ppt/tags/tag406.xml><?xml version="1.0" encoding="utf-8"?>
<p:tagLst xmlns:p="http://schemas.openxmlformats.org/presentationml/2006/main">
  <p:tag name="AS_UNIQUEID" val="2973"/>
  <p:tag name="KSO_WM_BEAUTIFY_FLAG" val=""/>
</p:tagLst>
</file>

<file path=ppt/tags/tag407.xml><?xml version="1.0" encoding="utf-8"?>
<p:tagLst xmlns:p="http://schemas.openxmlformats.org/presentationml/2006/main">
  <p:tag name="AS_UNIQUEID" val="2974"/>
</p:tagLst>
</file>

<file path=ppt/tags/tag408.xml><?xml version="1.0" encoding="utf-8"?>
<p:tagLst xmlns:p="http://schemas.openxmlformats.org/presentationml/2006/main">
  <p:tag name="AS_UNIQUEID" val="2975"/>
  <p:tag name="KSO_WM_BEAUTIFY_FLAG" val=""/>
</p:tagLst>
</file>

<file path=ppt/tags/tag409.xml><?xml version="1.0" encoding="utf-8"?>
<p:tagLst xmlns:p="http://schemas.openxmlformats.org/presentationml/2006/main">
  <p:tag name="AS_UNIQUEID" val="2976"/>
  <p:tag name="KSO_WM_BEAUTIFY_FLAG" val=""/>
</p:tagLst>
</file>

<file path=ppt/tags/tag41.xml><?xml version="1.0" encoding="utf-8"?>
<p:tagLst xmlns:p="http://schemas.openxmlformats.org/presentationml/2006/main">
  <p:tag name="AS_UNIQUEID" val="136"/>
</p:tagLst>
</file>

<file path=ppt/tags/tag410.xml><?xml version="1.0" encoding="utf-8"?>
<p:tagLst xmlns:p="http://schemas.openxmlformats.org/presentationml/2006/main">
  <p:tag name="AS_UNIQUEID" val="2977"/>
  <p:tag name="KSO_WM_BEAUTIFY_FLAG" val=""/>
</p:tagLst>
</file>

<file path=ppt/tags/tag411.xml><?xml version="1.0" encoding="utf-8"?>
<p:tagLst xmlns:p="http://schemas.openxmlformats.org/presentationml/2006/main">
  <p:tag name="AS_UNIQUEID" val="2978"/>
  <p:tag name="KSO_WM_BEAUTIFY_FLAG" val=""/>
</p:tagLst>
</file>

<file path=ppt/tags/tag412.xml><?xml version="1.0" encoding="utf-8"?>
<p:tagLst xmlns:p="http://schemas.openxmlformats.org/presentationml/2006/main">
  <p:tag name="AS_UNIQUEID" val="2979"/>
  <p:tag name="KSO_WM_BEAUTIFY_FLAG" val=""/>
</p:tagLst>
</file>

<file path=ppt/tags/tag413.xml><?xml version="1.0" encoding="utf-8"?>
<p:tagLst xmlns:p="http://schemas.openxmlformats.org/presentationml/2006/main">
  <p:tag name="AS_UNIQUEID" val="2980"/>
  <p:tag name="KSO_WM_BEAUTIFY_FLAG" val=""/>
</p:tagLst>
</file>

<file path=ppt/tags/tag414.xml><?xml version="1.0" encoding="utf-8"?>
<p:tagLst xmlns:p="http://schemas.openxmlformats.org/presentationml/2006/main">
  <p:tag name="AS_UNIQUEID" val="2981"/>
  <p:tag name="KSO_WM_BEAUTIFY_FLAG" val=""/>
</p:tagLst>
</file>

<file path=ppt/tags/tag415.xml><?xml version="1.0" encoding="utf-8"?>
<p:tagLst xmlns:p="http://schemas.openxmlformats.org/presentationml/2006/main">
  <p:tag name="AS_UNIQUEID" val="2982"/>
  <p:tag name="KSO_WM_BEAUTIFY_FLAG" val=""/>
</p:tagLst>
</file>

<file path=ppt/tags/tag416.xml><?xml version="1.0" encoding="utf-8"?>
<p:tagLst xmlns:p="http://schemas.openxmlformats.org/presentationml/2006/main">
  <p:tag name="AS_UNIQUEID" val="2983"/>
  <p:tag name="KSO_WM_BEAUTIFY_FLAG" val=""/>
</p:tagLst>
</file>

<file path=ppt/tags/tag417.xml><?xml version="1.0" encoding="utf-8"?>
<p:tagLst xmlns:p="http://schemas.openxmlformats.org/presentationml/2006/main">
  <p:tag name="AS_UNIQUEID" val="2984"/>
  <p:tag name="KSO_WM_BEAUTIFY_FLAG" val=""/>
</p:tagLst>
</file>

<file path=ppt/tags/tag418.xml><?xml version="1.0" encoding="utf-8"?>
<p:tagLst xmlns:p="http://schemas.openxmlformats.org/presentationml/2006/main">
  <p:tag name="AS_UNIQUEID" val="2985"/>
  <p:tag name="KSO_WM_BEAUTIFY_FLAG" val=""/>
</p:tagLst>
</file>

<file path=ppt/tags/tag419.xml><?xml version="1.0" encoding="utf-8"?>
<p:tagLst xmlns:p="http://schemas.openxmlformats.org/presentationml/2006/main">
  <p:tag name="AS_UNIQUEID" val="2986"/>
  <p:tag name="KSO_WM_BEAUTIFY_FLAG" val=""/>
</p:tagLst>
</file>

<file path=ppt/tags/tag42.xml><?xml version="1.0" encoding="utf-8"?>
<p:tagLst xmlns:p="http://schemas.openxmlformats.org/presentationml/2006/main">
  <p:tag name="AS_UNIQUEID" val="137"/>
</p:tagLst>
</file>

<file path=ppt/tags/tag420.xml><?xml version="1.0" encoding="utf-8"?>
<p:tagLst xmlns:p="http://schemas.openxmlformats.org/presentationml/2006/main">
  <p:tag name="AS_UNIQUEID" val="2987"/>
  <p:tag name="KSO_WM_BEAUTIFY_FLAG" val=""/>
</p:tagLst>
</file>

<file path=ppt/tags/tag421.xml><?xml version="1.0" encoding="utf-8"?>
<p:tagLst xmlns:p="http://schemas.openxmlformats.org/presentationml/2006/main">
  <p:tag name="AS_UNIQUEID" val="2988"/>
  <p:tag name="KSO_WM_BEAUTIFY_FLAG" val=""/>
</p:tagLst>
</file>

<file path=ppt/tags/tag422.xml><?xml version="1.0" encoding="utf-8"?>
<p:tagLst xmlns:p="http://schemas.openxmlformats.org/presentationml/2006/main">
  <p:tag name="AS_UNIQUEID" val="2989"/>
  <p:tag name="KSO_WM_BEAUTIFY_FLAG" val=""/>
</p:tagLst>
</file>

<file path=ppt/tags/tag423.xml><?xml version="1.0" encoding="utf-8"?>
<p:tagLst xmlns:p="http://schemas.openxmlformats.org/presentationml/2006/main">
  <p:tag name="AS_UNIQUEID" val="2990"/>
</p:tagLst>
</file>

<file path=ppt/tags/tag424.xml><?xml version="1.0" encoding="utf-8"?>
<p:tagLst xmlns:p="http://schemas.openxmlformats.org/presentationml/2006/main">
  <p:tag name="AS_UNIQUEID" val="2991"/>
  <p:tag name="KSO_WM_BEAUTIFY_FLAG" val=""/>
</p:tagLst>
</file>

<file path=ppt/tags/tag425.xml><?xml version="1.0" encoding="utf-8"?>
<p:tagLst xmlns:p="http://schemas.openxmlformats.org/presentationml/2006/main">
  <p:tag name="AS_UNIQUEID" val="2992"/>
  <p:tag name="KSO_WM_BEAUTIFY_FLAG" val=""/>
</p:tagLst>
</file>

<file path=ppt/tags/tag426.xml><?xml version="1.0" encoding="utf-8"?>
<p:tagLst xmlns:p="http://schemas.openxmlformats.org/presentationml/2006/main">
  <p:tag name="AS_UNIQUEID" val="2993"/>
</p:tagLst>
</file>

<file path=ppt/tags/tag427.xml><?xml version="1.0" encoding="utf-8"?>
<p:tagLst xmlns:p="http://schemas.openxmlformats.org/presentationml/2006/main">
  <p:tag name="AS_UNIQUEID" val="2994"/>
  <p:tag name="KSO_WM_BEAUTIFY_FLAG" val=""/>
</p:tagLst>
</file>

<file path=ppt/tags/tag428.xml><?xml version="1.0" encoding="utf-8"?>
<p:tagLst xmlns:p="http://schemas.openxmlformats.org/presentationml/2006/main">
  <p:tag name="AS_UNIQUEID" val="2995"/>
  <p:tag name="KSO_WM_BEAUTIFY_FLAG" val=""/>
</p:tagLst>
</file>

<file path=ppt/tags/tag429.xml><?xml version="1.0" encoding="utf-8"?>
<p:tagLst xmlns:p="http://schemas.openxmlformats.org/presentationml/2006/main">
  <p:tag name="AS_UNIQUEID" val="2996"/>
  <p:tag name="KSO_WM_BEAUTIFY_FLAG" val=""/>
</p:tagLst>
</file>

<file path=ppt/tags/tag43.xml><?xml version="1.0" encoding="utf-8"?>
<p:tagLst xmlns:p="http://schemas.openxmlformats.org/presentationml/2006/main">
  <p:tag name="AS_UNIQUEID" val="2751"/>
  <p:tag name="KSO_WM_BEAUTIFY_FLAG" val=""/>
</p:tagLst>
</file>

<file path=ppt/tags/tag430.xml><?xml version="1.0" encoding="utf-8"?>
<p:tagLst xmlns:p="http://schemas.openxmlformats.org/presentationml/2006/main">
  <p:tag name="AS_UNIQUEID" val="2997"/>
  <p:tag name="KSO_WM_BEAUTIFY_FLAG" val=""/>
</p:tagLst>
</file>

<file path=ppt/tags/tag431.xml><?xml version="1.0" encoding="utf-8"?>
<p:tagLst xmlns:p="http://schemas.openxmlformats.org/presentationml/2006/main">
  <p:tag name="AS_UNIQUEID" val="2998"/>
  <p:tag name="KSO_WM_BEAUTIFY_FLAG" val=""/>
</p:tagLst>
</file>

<file path=ppt/tags/tag432.xml><?xml version="1.0" encoding="utf-8"?>
<p:tagLst xmlns:p="http://schemas.openxmlformats.org/presentationml/2006/main">
  <p:tag name="AS_UNIQUEID" val="2999"/>
  <p:tag name="KSO_WM_BEAUTIFY_FLAG" val=""/>
</p:tagLst>
</file>

<file path=ppt/tags/tag433.xml><?xml version="1.0" encoding="utf-8"?>
<p:tagLst xmlns:p="http://schemas.openxmlformats.org/presentationml/2006/main">
  <p:tag name="AS_UNIQUEID" val="3000"/>
  <p:tag name="KSO_WM_BEAUTIFY_FLAG" val=""/>
</p:tagLst>
</file>

<file path=ppt/tags/tag434.xml><?xml version="1.0" encoding="utf-8"?>
<p:tagLst xmlns:p="http://schemas.openxmlformats.org/presentationml/2006/main">
  <p:tag name="AS_UNIQUEID" val="3001"/>
  <p:tag name="KSO_WM_BEAUTIFY_FLAG" val=""/>
</p:tagLst>
</file>

<file path=ppt/tags/tag435.xml><?xml version="1.0" encoding="utf-8"?>
<p:tagLst xmlns:p="http://schemas.openxmlformats.org/presentationml/2006/main">
  <p:tag name="AS_UNIQUEID" val="3002"/>
  <p:tag name="KSO_WM_BEAUTIFY_FLAG" val=""/>
</p:tagLst>
</file>

<file path=ppt/tags/tag436.xml><?xml version="1.0" encoding="utf-8"?>
<p:tagLst xmlns:p="http://schemas.openxmlformats.org/presentationml/2006/main">
  <p:tag name="AS_UNIQUEID" val="3003"/>
  <p:tag name="KSO_WM_BEAUTIFY_FLAG" val=""/>
</p:tagLst>
</file>

<file path=ppt/tags/tag437.xml><?xml version="1.0" encoding="utf-8"?>
<p:tagLst xmlns:p="http://schemas.openxmlformats.org/presentationml/2006/main">
  <p:tag name="AS_UNIQUEID" val="3004"/>
  <p:tag name="KSO_WM_BEAUTIFY_FLAG" val=""/>
</p:tagLst>
</file>

<file path=ppt/tags/tag438.xml><?xml version="1.0" encoding="utf-8"?>
<p:tagLst xmlns:p="http://schemas.openxmlformats.org/presentationml/2006/main">
  <p:tag name="AS_UNIQUEID" val="3005"/>
  <p:tag name="KSO_WM_BEAUTIFY_FLAG" val=""/>
</p:tagLst>
</file>

<file path=ppt/tags/tag439.xml><?xml version="1.0" encoding="utf-8"?>
<p:tagLst xmlns:p="http://schemas.openxmlformats.org/presentationml/2006/main">
  <p:tag name="AS_UNIQUEID" val="3006"/>
  <p:tag name="KSO_WM_BEAUTIFY_FLAG" val=""/>
</p:tagLst>
</file>

<file path=ppt/tags/tag44.xml><?xml version="1.0" encoding="utf-8"?>
<p:tagLst xmlns:p="http://schemas.openxmlformats.org/presentationml/2006/main">
  <p:tag name="AS_UNIQUEID" val="2752"/>
  <p:tag name="KSO_WM_BEAUTIFY_FLAG" val=""/>
</p:tagLst>
</file>

<file path=ppt/tags/tag440.xml><?xml version="1.0" encoding="utf-8"?>
<p:tagLst xmlns:p="http://schemas.openxmlformats.org/presentationml/2006/main">
  <p:tag name="AS_UNIQUEID" val="3065"/>
</p:tagLst>
</file>

<file path=ppt/tags/tag441.xml><?xml version="1.0" encoding="utf-8"?>
<p:tagLst xmlns:p="http://schemas.openxmlformats.org/presentationml/2006/main">
  <p:tag name="AS_UNIQUEID" val="3007"/>
</p:tagLst>
</file>

<file path=ppt/tags/tag442.xml><?xml version="1.0" encoding="utf-8"?>
<p:tagLst xmlns:p="http://schemas.openxmlformats.org/presentationml/2006/main">
  <p:tag name="AS_UNIQUEID" val="3008"/>
  <p:tag name="KSO_WM_BEAUTIFY_FLAG" val=""/>
</p:tagLst>
</file>

<file path=ppt/tags/tag443.xml><?xml version="1.0" encoding="utf-8"?>
<p:tagLst xmlns:p="http://schemas.openxmlformats.org/presentationml/2006/main">
  <p:tag name="AS_UNIQUEID" val="3009"/>
  <p:tag name="KSO_WM_BEAUTIFY_FLAG" val=""/>
</p:tagLst>
</file>

<file path=ppt/tags/tag444.xml><?xml version="1.0" encoding="utf-8"?>
<p:tagLst xmlns:p="http://schemas.openxmlformats.org/presentationml/2006/main">
  <p:tag name="AS_UNIQUEID" val="3010"/>
</p:tagLst>
</file>

<file path=ppt/tags/tag445.xml><?xml version="1.0" encoding="utf-8"?>
<p:tagLst xmlns:p="http://schemas.openxmlformats.org/presentationml/2006/main">
  <p:tag name="AS_UNIQUEID" val="3011"/>
  <p:tag name="KSO_WM_BEAUTIFY_FLAG" val=""/>
</p:tagLst>
</file>

<file path=ppt/tags/tag446.xml><?xml version="1.0" encoding="utf-8"?>
<p:tagLst xmlns:p="http://schemas.openxmlformats.org/presentationml/2006/main">
  <p:tag name="AS_UNIQUEID" val="3012"/>
  <p:tag name="KSO_WM_BEAUTIFY_FLAG" val=""/>
</p:tagLst>
</file>

<file path=ppt/tags/tag447.xml><?xml version="1.0" encoding="utf-8"?>
<p:tagLst xmlns:p="http://schemas.openxmlformats.org/presentationml/2006/main">
  <p:tag name="AS_UNIQUEID" val="3013"/>
  <p:tag name="KSO_WM_BEAUTIFY_FLAG" val=""/>
</p:tagLst>
</file>

<file path=ppt/tags/tag448.xml><?xml version="1.0" encoding="utf-8"?>
<p:tagLst xmlns:p="http://schemas.openxmlformats.org/presentationml/2006/main">
  <p:tag name="AS_UNIQUEID" val="3014"/>
  <p:tag name="KSO_WM_BEAUTIFY_FLAG" val=""/>
</p:tagLst>
</file>

<file path=ppt/tags/tag449.xml><?xml version="1.0" encoding="utf-8"?>
<p:tagLst xmlns:p="http://schemas.openxmlformats.org/presentationml/2006/main">
  <p:tag name="AS_UNIQUEID" val="3015"/>
  <p:tag name="KSO_WM_BEAUTIFY_FLAG" val=""/>
</p:tagLst>
</file>

<file path=ppt/tags/tag45.xml><?xml version="1.0" encoding="utf-8"?>
<p:tagLst xmlns:p="http://schemas.openxmlformats.org/presentationml/2006/main">
  <p:tag name="AS_UNIQUEID" val="2753"/>
</p:tagLst>
</file>

<file path=ppt/tags/tag450.xml><?xml version="1.0" encoding="utf-8"?>
<p:tagLst xmlns:p="http://schemas.openxmlformats.org/presentationml/2006/main">
  <p:tag name="AS_UNIQUEID" val="3016"/>
  <p:tag name="KSO_WM_BEAUTIFY_FLAG" val=""/>
</p:tagLst>
</file>

<file path=ppt/tags/tag451.xml><?xml version="1.0" encoding="utf-8"?>
<p:tagLst xmlns:p="http://schemas.openxmlformats.org/presentationml/2006/main">
  <p:tag name="AS_UNIQUEID" val="3017"/>
  <p:tag name="KSO_WM_BEAUTIFY_FLAG" val=""/>
</p:tagLst>
</file>

<file path=ppt/tags/tag452.xml><?xml version="1.0" encoding="utf-8"?>
<p:tagLst xmlns:p="http://schemas.openxmlformats.org/presentationml/2006/main">
  <p:tag name="AS_UNIQUEID" val="3018"/>
  <p:tag name="KSO_WM_BEAUTIFY_FLAG" val=""/>
</p:tagLst>
</file>

<file path=ppt/tags/tag453.xml><?xml version="1.0" encoding="utf-8"?>
<p:tagLst xmlns:p="http://schemas.openxmlformats.org/presentationml/2006/main">
  <p:tag name="AS_UNIQUEID" val="3019"/>
</p:tagLst>
</file>

<file path=ppt/tags/tag454.xml><?xml version="1.0" encoding="utf-8"?>
<p:tagLst xmlns:p="http://schemas.openxmlformats.org/presentationml/2006/main">
  <p:tag name="AS_UNIQUEID" val="3020"/>
  <p:tag name="KSO_WM_BEAUTIFY_FLAG" val=""/>
</p:tagLst>
</file>

<file path=ppt/tags/tag455.xml><?xml version="1.0" encoding="utf-8"?>
<p:tagLst xmlns:p="http://schemas.openxmlformats.org/presentationml/2006/main">
  <p:tag name="AS_UNIQUEID" val="3021"/>
  <p:tag name="KSO_WM_BEAUTIFY_FLAG" val=""/>
</p:tagLst>
</file>

<file path=ppt/tags/tag456.xml><?xml version="1.0" encoding="utf-8"?>
<p:tagLst xmlns:p="http://schemas.openxmlformats.org/presentationml/2006/main">
  <p:tag name="AS_UNIQUEID" val="3022"/>
</p:tagLst>
</file>

<file path=ppt/tags/tag457.xml><?xml version="1.0" encoding="utf-8"?>
<p:tagLst xmlns:p="http://schemas.openxmlformats.org/presentationml/2006/main">
  <p:tag name="AS_UNIQUEID" val="3023"/>
  <p:tag name="KSO_WM_BEAUTIFY_FLAG" val=""/>
</p:tagLst>
</file>

<file path=ppt/tags/tag458.xml><?xml version="1.0" encoding="utf-8"?>
<p:tagLst xmlns:p="http://schemas.openxmlformats.org/presentationml/2006/main">
  <p:tag name="AS_UNIQUEID" val="3024"/>
  <p:tag name="KSO_WM_BEAUTIFY_FLAG" val=""/>
</p:tagLst>
</file>

<file path=ppt/tags/tag459.xml><?xml version="1.0" encoding="utf-8"?>
<p:tagLst xmlns:p="http://schemas.openxmlformats.org/presentationml/2006/main">
  <p:tag name="AS_UNIQUEID" val="3025"/>
  <p:tag name="KSO_WM_BEAUTIFY_FLAG" val=""/>
</p:tagLst>
</file>

<file path=ppt/tags/tag46.xml><?xml version="1.0" encoding="utf-8"?>
<p:tagLst xmlns:p="http://schemas.openxmlformats.org/presentationml/2006/main">
  <p:tag name="AS_UNIQUEID" val="2754"/>
  <p:tag name="KSO_WM_BEAUTIFY_FLAG" val=""/>
</p:tagLst>
</file>

<file path=ppt/tags/tag460.xml><?xml version="1.0" encoding="utf-8"?>
<p:tagLst xmlns:p="http://schemas.openxmlformats.org/presentationml/2006/main">
  <p:tag name="AS_UNIQUEID" val="3026"/>
  <p:tag name="KSO_WM_BEAUTIFY_FLAG" val=""/>
</p:tagLst>
</file>

<file path=ppt/tags/tag461.xml><?xml version="1.0" encoding="utf-8"?>
<p:tagLst xmlns:p="http://schemas.openxmlformats.org/presentationml/2006/main">
  <p:tag name="AS_UNIQUEID" val="3027"/>
  <p:tag name="KSO_WM_BEAUTIFY_FLAG" val=""/>
</p:tagLst>
</file>

<file path=ppt/tags/tag462.xml><?xml version="1.0" encoding="utf-8"?>
<p:tagLst xmlns:p="http://schemas.openxmlformats.org/presentationml/2006/main">
  <p:tag name="AS_UNIQUEID" val="3028"/>
  <p:tag name="KSO_WM_BEAUTIFY_FLAG" val=""/>
</p:tagLst>
</file>

<file path=ppt/tags/tag463.xml><?xml version="1.0" encoding="utf-8"?>
<p:tagLst xmlns:p="http://schemas.openxmlformats.org/presentationml/2006/main">
  <p:tag name="AS_UNIQUEID" val="3029"/>
  <p:tag name="KSO_WM_BEAUTIFY_FLAG" val=""/>
</p:tagLst>
</file>

<file path=ppt/tags/tag464.xml><?xml version="1.0" encoding="utf-8"?>
<p:tagLst xmlns:p="http://schemas.openxmlformats.org/presentationml/2006/main">
  <p:tag name="AS_UNIQUEID" val="3030"/>
  <p:tag name="KSO_WM_BEAUTIFY_FLAG" val=""/>
</p:tagLst>
</file>

<file path=ppt/tags/tag465.xml><?xml version="1.0" encoding="utf-8"?>
<p:tagLst xmlns:p="http://schemas.openxmlformats.org/presentationml/2006/main">
  <p:tag name="AS_UNIQUEID" val="3031"/>
  <p:tag name="KSO_WM_BEAUTIFY_FLAG" val=""/>
</p:tagLst>
</file>

<file path=ppt/tags/tag466.xml><?xml version="1.0" encoding="utf-8"?>
<p:tagLst xmlns:p="http://schemas.openxmlformats.org/presentationml/2006/main">
  <p:tag name="AS_UNIQUEID" val="3032"/>
  <p:tag name="KSO_WM_BEAUTIFY_FLAG" val=""/>
</p:tagLst>
</file>

<file path=ppt/tags/tag467.xml><?xml version="1.0" encoding="utf-8"?>
<p:tagLst xmlns:p="http://schemas.openxmlformats.org/presentationml/2006/main">
  <p:tag name="AS_UNIQUEID" val="3033"/>
  <p:tag name="KSO_WM_BEAUTIFY_FLAG" val=""/>
</p:tagLst>
</file>

<file path=ppt/tags/tag468.xml><?xml version="1.0" encoding="utf-8"?>
<p:tagLst xmlns:p="http://schemas.openxmlformats.org/presentationml/2006/main">
  <p:tag name="AS_UNIQUEID" val="3034"/>
  <p:tag name="KSO_WM_BEAUTIFY_FLAG" val=""/>
</p:tagLst>
</file>

<file path=ppt/tags/tag469.xml><?xml version="1.0" encoding="utf-8"?>
<p:tagLst xmlns:p="http://schemas.openxmlformats.org/presentationml/2006/main">
  <p:tag name="AS_UNIQUEID" val="3035"/>
  <p:tag name="KSO_WM_BEAUTIFY_FLAG" val=""/>
</p:tagLst>
</file>

<file path=ppt/tags/tag47.xml><?xml version="1.0" encoding="utf-8"?>
<p:tagLst xmlns:p="http://schemas.openxmlformats.org/presentationml/2006/main">
  <p:tag name="AS_UNIQUEID" val="2755"/>
  <p:tag name="KSO_WM_BEAUTIFY_FLAG" val=""/>
</p:tagLst>
</file>

<file path=ppt/tags/tag470.xml><?xml version="1.0" encoding="utf-8"?>
<p:tagLst xmlns:p="http://schemas.openxmlformats.org/presentationml/2006/main">
  <p:tag name="AS_UNIQUEID" val="3036"/>
  <p:tag name="KSO_WM_BEAUTIFY_FLAG" val=""/>
</p:tagLst>
</file>

<file path=ppt/tags/tag471.xml><?xml version="1.0" encoding="utf-8"?>
<p:tagLst xmlns:p="http://schemas.openxmlformats.org/presentationml/2006/main">
  <p:tag name="AS_UNIQUEID" val="3037"/>
  <p:tag name="KSO_WM_BEAUTIFY_FLAG" val=""/>
</p:tagLst>
</file>

<file path=ppt/tags/tag472.xml><?xml version="1.0" encoding="utf-8"?>
<p:tagLst xmlns:p="http://schemas.openxmlformats.org/presentationml/2006/main">
  <p:tag name="AS_UNIQUEID" val="3038"/>
  <p:tag name="KSO_WM_BEAUTIFY_FLAG" val=""/>
</p:tagLst>
</file>

<file path=ppt/tags/tag473.xml><?xml version="1.0" encoding="utf-8"?>
<p:tagLst xmlns:p="http://schemas.openxmlformats.org/presentationml/2006/main">
  <p:tag name="AS_UNIQUEID" val="3039"/>
  <p:tag name="KSO_WM_BEAUTIFY_FLAG" val=""/>
</p:tagLst>
</file>

<file path=ppt/tags/tag474.xml><?xml version="1.0" encoding="utf-8"?>
<p:tagLst xmlns:p="http://schemas.openxmlformats.org/presentationml/2006/main">
  <p:tag name="AS_UNIQUEID" val="3040"/>
  <p:tag name="KSO_WM_BEAUTIFY_FLAG" val=""/>
</p:tagLst>
</file>

<file path=ppt/tags/tag475.xml><?xml version="1.0" encoding="utf-8"?>
<p:tagLst xmlns:p="http://schemas.openxmlformats.org/presentationml/2006/main">
  <p:tag name="AS_UNIQUEID" val="3041"/>
  <p:tag name="KSO_WM_BEAUTIFY_FLAG" val=""/>
</p:tagLst>
</file>

<file path=ppt/tags/tag476.xml><?xml version="1.0" encoding="utf-8"?>
<p:tagLst xmlns:p="http://schemas.openxmlformats.org/presentationml/2006/main">
  <p:tag name="AS_UNIQUEID" val="3042"/>
  <p:tag name="KSO_WM_BEAUTIFY_FLAG" val=""/>
</p:tagLst>
</file>

<file path=ppt/tags/tag477.xml><?xml version="1.0" encoding="utf-8"?>
<p:tagLst xmlns:p="http://schemas.openxmlformats.org/presentationml/2006/main">
  <p:tag name="AS_UNIQUEID" val="3043"/>
  <p:tag name="KSO_WM_BEAUTIFY_FLAG" val=""/>
</p:tagLst>
</file>

<file path=ppt/tags/tag478.xml><?xml version="1.0" encoding="utf-8"?>
<p:tagLst xmlns:p="http://schemas.openxmlformats.org/presentationml/2006/main">
  <p:tag name="AS_UNIQUEID" val="3044"/>
  <p:tag name="KSO_WM_BEAUTIFY_FLAG" val=""/>
</p:tagLst>
</file>

<file path=ppt/tags/tag479.xml><?xml version="1.0" encoding="utf-8"?>
<p:tagLst xmlns:p="http://schemas.openxmlformats.org/presentationml/2006/main">
  <p:tag name="AS_UNIQUEID" val="3045"/>
  <p:tag name="KSO_WM_BEAUTIFY_FLAG" val=""/>
</p:tagLst>
</file>

<file path=ppt/tags/tag48.xml><?xml version="1.0" encoding="utf-8"?>
<p:tagLst xmlns:p="http://schemas.openxmlformats.org/presentationml/2006/main">
  <p:tag name="AS_UNIQUEID" val="2756"/>
  <p:tag name="KSO_WM_BEAUTIFY_FLAG" val=""/>
</p:tagLst>
</file>

<file path=ppt/tags/tag480.xml><?xml version="1.0" encoding="utf-8"?>
<p:tagLst xmlns:p="http://schemas.openxmlformats.org/presentationml/2006/main">
  <p:tag name="AS_UNIQUEID" val="3046"/>
  <p:tag name="KSO_WM_BEAUTIFY_FLAG" val=""/>
</p:tagLst>
</file>

<file path=ppt/tags/tag481.xml><?xml version="1.0" encoding="utf-8"?>
<p:tagLst xmlns:p="http://schemas.openxmlformats.org/presentationml/2006/main">
  <p:tag name="AS_UNIQUEID" val="3047"/>
  <p:tag name="KSO_WM_BEAUTIFY_FLAG" val=""/>
</p:tagLst>
</file>

<file path=ppt/tags/tag482.xml><?xml version="1.0" encoding="utf-8"?>
<p:tagLst xmlns:p="http://schemas.openxmlformats.org/presentationml/2006/main">
  <p:tag name="AS_UNIQUEID" val="3048"/>
  <p:tag name="KSO_WM_BEAUTIFY_FLAG" val=""/>
</p:tagLst>
</file>

<file path=ppt/tags/tag483.xml><?xml version="1.0" encoding="utf-8"?>
<p:tagLst xmlns:p="http://schemas.openxmlformats.org/presentationml/2006/main">
  <p:tag name="AS_UNIQUEID" val="3049"/>
  <p:tag name="KSO_WM_BEAUTIFY_FLAG" val=""/>
</p:tagLst>
</file>

<file path=ppt/tags/tag484.xml><?xml version="1.0" encoding="utf-8"?>
<p:tagLst xmlns:p="http://schemas.openxmlformats.org/presentationml/2006/main">
  <p:tag name="AS_UNIQUEID" val="3050"/>
  <p:tag name="KSO_WM_BEAUTIFY_FLAG" val=""/>
</p:tagLst>
</file>

<file path=ppt/tags/tag485.xml><?xml version="1.0" encoding="utf-8"?>
<p:tagLst xmlns:p="http://schemas.openxmlformats.org/presentationml/2006/main">
  <p:tag name="AS_UNIQUEID" val="3051"/>
  <p:tag name="KSO_WM_BEAUTIFY_FLAG" val=""/>
</p:tagLst>
</file>

<file path=ppt/tags/tag486.xml><?xml version="1.0" encoding="utf-8"?>
<p:tagLst xmlns:p="http://schemas.openxmlformats.org/presentationml/2006/main">
  <p:tag name="AS_UNIQUEID" val="3052"/>
  <p:tag name="KSO_WM_BEAUTIFY_FLAG" val=""/>
</p:tagLst>
</file>

<file path=ppt/tags/tag487.xml><?xml version="1.0" encoding="utf-8"?>
<p:tagLst xmlns:p="http://schemas.openxmlformats.org/presentationml/2006/main">
  <p:tag name="AS_UNIQUEID" val="3053"/>
  <p:tag name="KSO_WM_BEAUTIFY_FLAG" val=""/>
</p:tagLst>
</file>

<file path=ppt/tags/tag488.xml><?xml version="1.0" encoding="utf-8"?>
<p:tagLst xmlns:p="http://schemas.openxmlformats.org/presentationml/2006/main">
  <p:tag name="AS_UNIQUEID" val="3054"/>
  <p:tag name="KSO_WM_BEAUTIFY_FLAG" val=""/>
</p:tagLst>
</file>

<file path=ppt/tags/tag489.xml><?xml version="1.0" encoding="utf-8"?>
<p:tagLst xmlns:p="http://schemas.openxmlformats.org/presentationml/2006/main">
  <p:tag name="AS_UNIQUEID" val="3055"/>
  <p:tag name="KSO_WM_BEAUTIFY_FLAG" val=""/>
</p:tagLst>
</file>

<file path=ppt/tags/tag49.xml><?xml version="1.0" encoding="utf-8"?>
<p:tagLst xmlns:p="http://schemas.openxmlformats.org/presentationml/2006/main">
  <p:tag name="AS_UNIQUEID" val="2757"/>
</p:tagLst>
</file>

<file path=ppt/tags/tag490.xml><?xml version="1.0" encoding="utf-8"?>
<p:tagLst xmlns:p="http://schemas.openxmlformats.org/presentationml/2006/main">
  <p:tag name="AS_UNIQUEID" val="3056"/>
  <p:tag name="KSO_WM_BEAUTIFY_FLAG" val=""/>
</p:tagLst>
</file>

<file path=ppt/tags/tag491.xml><?xml version="1.0" encoding="utf-8"?>
<p:tagLst xmlns:p="http://schemas.openxmlformats.org/presentationml/2006/main">
  <p:tag name="AS_UNIQUEID" val="3057"/>
  <p:tag name="KSO_WM_BEAUTIFY_FLAG" val=""/>
</p:tagLst>
</file>

<file path=ppt/tags/tag492.xml><?xml version="1.0" encoding="utf-8"?>
<p:tagLst xmlns:p="http://schemas.openxmlformats.org/presentationml/2006/main">
  <p:tag name="AS_UNIQUEID" val="3058"/>
  <p:tag name="KSO_WM_BEAUTIFY_FLAG" val=""/>
</p:tagLst>
</file>

<file path=ppt/tags/tag493.xml><?xml version="1.0" encoding="utf-8"?>
<p:tagLst xmlns:p="http://schemas.openxmlformats.org/presentationml/2006/main">
  <p:tag name="AS_UNIQUEID" val="3059"/>
  <p:tag name="KSO_WM_BEAUTIFY_FLAG" val=""/>
</p:tagLst>
</file>

<file path=ppt/tags/tag494.xml><?xml version="1.0" encoding="utf-8"?>
<p:tagLst xmlns:p="http://schemas.openxmlformats.org/presentationml/2006/main">
  <p:tag name="AS_UNIQUEID" val="3060"/>
  <p:tag name="KSO_WM_BEAUTIFY_FLAG" val=""/>
</p:tagLst>
</file>

<file path=ppt/tags/tag495.xml><?xml version="1.0" encoding="utf-8"?>
<p:tagLst xmlns:p="http://schemas.openxmlformats.org/presentationml/2006/main">
  <p:tag name="AS_UNIQUEID" val="3061"/>
  <p:tag name="KSO_WM_BEAUTIFY_FLAG" val=""/>
</p:tagLst>
</file>

<file path=ppt/tags/tag496.xml><?xml version="1.0" encoding="utf-8"?>
<p:tagLst xmlns:p="http://schemas.openxmlformats.org/presentationml/2006/main">
  <p:tag name="AS_UNIQUEID" val="3062"/>
  <p:tag name="KSO_WM_BEAUTIFY_FLAG" val=""/>
</p:tagLst>
</file>

<file path=ppt/tags/tag497.xml><?xml version="1.0" encoding="utf-8"?>
<p:tagLst xmlns:p="http://schemas.openxmlformats.org/presentationml/2006/main">
  <p:tag name="AS_UNIQUEID" val="3063"/>
  <p:tag name="KSO_WM_BEAUTIFY_FLAG" val=""/>
</p:tagLst>
</file>

<file path=ppt/tags/tag498.xml><?xml version="1.0" encoding="utf-8"?>
<p:tagLst xmlns:p="http://schemas.openxmlformats.org/presentationml/2006/main">
  <p:tag name="AS_UNIQUEID" val="3064"/>
  <p:tag name="KSO_WM_BEAUTIFY_FLAG" val=""/>
</p:tagLst>
</file>

<file path=ppt/tags/tag499.xml><?xml version="1.0" encoding="utf-8"?>
<p:tagLst xmlns:p="http://schemas.openxmlformats.org/presentationml/2006/main">
  <p:tag name="AS_OS" val="Unix 3.10 unknown"/>
  <p:tag name="AS_RELEASE_DATE" val="2023.03.31"/>
  <p:tag name="AS_TITLE" val="Aspose.Slides for Java"/>
  <p:tag name="AS_VERSION" val="23.3"/>
  <p:tag name="COMMONDATA" val="eyJoZGlkIjoiOTBkMDkwZGZlMTRjODA1Y2NjNjdjMWFjZmUwMjI3ZmUifQ=="/>
</p:tagLst>
</file>

<file path=ppt/tags/tag5.xml><?xml version="1.0" encoding="utf-8"?>
<p:tagLst xmlns:p="http://schemas.openxmlformats.org/presentationml/2006/main">
  <p:tag name="AS_UNIQUEID" val="2728"/>
</p:tagLst>
</file>

<file path=ppt/tags/tag50.xml><?xml version="1.0" encoding="utf-8"?>
<p:tagLst xmlns:p="http://schemas.openxmlformats.org/presentationml/2006/main">
  <p:tag name="AS_UNIQUEID" val="2758"/>
  <p:tag name="KSO_WM_BEAUTIFY_FLAG" val=""/>
</p:tagLst>
</file>

<file path=ppt/tags/tag51.xml><?xml version="1.0" encoding="utf-8"?>
<p:tagLst xmlns:p="http://schemas.openxmlformats.org/presentationml/2006/main">
  <p:tag name="AS_UNIQUEID" val="2759"/>
  <p:tag name="KSO_WM_BEAUTIFY_FLAG" val=""/>
</p:tagLst>
</file>

<file path=ppt/tags/tag52.xml><?xml version="1.0" encoding="utf-8"?>
<p:tagLst xmlns:p="http://schemas.openxmlformats.org/presentationml/2006/main">
  <p:tag name="AS_UNIQUEID" val="2760"/>
</p:tagLst>
</file>

<file path=ppt/tags/tag53.xml><?xml version="1.0" encoding="utf-8"?>
<p:tagLst xmlns:p="http://schemas.openxmlformats.org/presentationml/2006/main">
  <p:tag name="AS_UNIQUEID" val="2761"/>
  <p:tag name="KSO_WM_BEAUTIFY_FLAG" val=""/>
</p:tagLst>
</file>

<file path=ppt/tags/tag54.xml><?xml version="1.0" encoding="utf-8"?>
<p:tagLst xmlns:p="http://schemas.openxmlformats.org/presentationml/2006/main">
  <p:tag name="AS_UNIQUEID" val="2762"/>
  <p:tag name="KSO_WM_BEAUTIFY_FLAG" val=""/>
</p:tagLst>
</file>

<file path=ppt/tags/tag55.xml><?xml version="1.0" encoding="utf-8"?>
<p:tagLst xmlns:p="http://schemas.openxmlformats.org/presentationml/2006/main">
  <p:tag name="AS_UNIQUEID" val="161"/>
  <p:tag name="KSO_WM_BEAUTIFY_FLAG" val=""/>
</p:tagLst>
</file>

<file path=ppt/tags/tag56.xml><?xml version="1.0" encoding="utf-8"?>
<p:tagLst xmlns:p="http://schemas.openxmlformats.org/presentationml/2006/main">
  <p:tag name="AS_UNIQUEID" val="2763"/>
</p:tagLst>
</file>

<file path=ppt/tags/tag57.xml><?xml version="1.0" encoding="utf-8"?>
<p:tagLst xmlns:p="http://schemas.openxmlformats.org/presentationml/2006/main">
  <p:tag name="AS_UNIQUEID" val="2764"/>
  <p:tag name="KSO_WM_BEAUTIFY_FLAG" val=""/>
</p:tagLst>
</file>

<file path=ppt/tags/tag58.xml><?xml version="1.0" encoding="utf-8"?>
<p:tagLst xmlns:p="http://schemas.openxmlformats.org/presentationml/2006/main">
  <p:tag name="AS_UNIQUEID" val="2765"/>
  <p:tag name="KSO_WM_BEAUTIFY_FLAG" val=""/>
</p:tagLst>
</file>

<file path=ppt/tags/tag59.xml><?xml version="1.0" encoding="utf-8"?>
<p:tagLst xmlns:p="http://schemas.openxmlformats.org/presentationml/2006/main">
  <p:tag name="AS_UNIQUEID" val="2766"/>
</p:tagLst>
</file>

<file path=ppt/tags/tag6.xml><?xml version="1.0" encoding="utf-8"?>
<p:tagLst xmlns:p="http://schemas.openxmlformats.org/presentationml/2006/main">
  <p:tag name="AS_UNIQUEID" val="2729"/>
</p:tagLst>
</file>

<file path=ppt/tags/tag60.xml><?xml version="1.0" encoding="utf-8"?>
<p:tagLst xmlns:p="http://schemas.openxmlformats.org/presentationml/2006/main">
  <p:tag name="AS_UNIQUEID" val="2767"/>
  <p:tag name="KSO_WM_BEAUTIFY_FLAG" val=""/>
</p:tagLst>
</file>

<file path=ppt/tags/tag61.xml><?xml version="1.0" encoding="utf-8"?>
<p:tagLst xmlns:p="http://schemas.openxmlformats.org/presentationml/2006/main">
  <p:tag name="AS_UNIQUEID" val="2768"/>
  <p:tag name="KSO_WM_BEAUTIFY_FLAG" val=""/>
</p:tagLst>
</file>

<file path=ppt/tags/tag62.xml><?xml version="1.0" encoding="utf-8"?>
<p:tagLst xmlns:p="http://schemas.openxmlformats.org/presentationml/2006/main">
  <p:tag name="AS_UNIQUEID" val="2769"/>
</p:tagLst>
</file>

<file path=ppt/tags/tag63.xml><?xml version="1.0" encoding="utf-8"?>
<p:tagLst xmlns:p="http://schemas.openxmlformats.org/presentationml/2006/main">
  <p:tag name="AS_UNIQUEID" val="2770"/>
</p:tagLst>
</file>

<file path=ppt/tags/tag64.xml><?xml version="1.0" encoding="utf-8"?>
<p:tagLst xmlns:p="http://schemas.openxmlformats.org/presentationml/2006/main">
  <p:tag name="AS_UNIQUEID" val="2771"/>
  <p:tag name="KSO_WM_BEAUTIFY_FLAG" val=""/>
</p:tagLst>
</file>

<file path=ppt/tags/tag65.xml><?xml version="1.0" encoding="utf-8"?>
<p:tagLst xmlns:p="http://schemas.openxmlformats.org/presentationml/2006/main">
  <p:tag name="AS_UNIQUEID" val="2772"/>
  <p:tag name="KSO_WM_BEAUTIFY_FLAG" val=""/>
</p:tagLst>
</file>

<file path=ppt/tags/tag66.xml><?xml version="1.0" encoding="utf-8"?>
<p:tagLst xmlns:p="http://schemas.openxmlformats.org/presentationml/2006/main">
  <p:tag name="AS_UNIQUEID" val="2773"/>
</p:tagLst>
</file>

<file path=ppt/tags/tag67.xml><?xml version="1.0" encoding="utf-8"?>
<p:tagLst xmlns:p="http://schemas.openxmlformats.org/presentationml/2006/main">
  <p:tag name="AS_UNIQUEID" val="2774"/>
  <p:tag name="KSO_WM_BEAUTIFY_FLAG" val=""/>
</p:tagLst>
</file>

<file path=ppt/tags/tag68.xml><?xml version="1.0" encoding="utf-8"?>
<p:tagLst xmlns:p="http://schemas.openxmlformats.org/presentationml/2006/main">
  <p:tag name="AS_UNIQUEID" val="2775"/>
  <p:tag name="KSO_WM_BEAUTIFY_FLAG" val=""/>
</p:tagLst>
</file>

<file path=ppt/tags/tag69.xml><?xml version="1.0" encoding="utf-8"?>
<p:tagLst xmlns:p="http://schemas.openxmlformats.org/presentationml/2006/main">
  <p:tag name="AS_UNIQUEID" val="2776"/>
</p:tagLst>
</file>

<file path=ppt/tags/tag7.xml><?xml version="1.0" encoding="utf-8"?>
<p:tagLst xmlns:p="http://schemas.openxmlformats.org/presentationml/2006/main">
  <p:tag name="AS_UNIQUEID" val="2730"/>
</p:tagLst>
</file>

<file path=ppt/tags/tag70.xml><?xml version="1.0" encoding="utf-8"?>
<p:tagLst xmlns:p="http://schemas.openxmlformats.org/presentationml/2006/main">
  <p:tag name="AS_UNIQUEID" val="2777"/>
</p:tagLst>
</file>

<file path=ppt/tags/tag71.xml><?xml version="1.0" encoding="utf-8"?>
<p:tagLst xmlns:p="http://schemas.openxmlformats.org/presentationml/2006/main">
  <p:tag name="AS_UNIQUEID" val="2778"/>
</p:tagLst>
</file>

<file path=ppt/tags/tag72.xml><?xml version="1.0" encoding="utf-8"?>
<p:tagLst xmlns:p="http://schemas.openxmlformats.org/presentationml/2006/main">
  <p:tag name="AS_UNIQUEID" val="2779"/>
</p:tagLst>
</file>

<file path=ppt/tags/tag73.xml><?xml version="1.0" encoding="utf-8"?>
<p:tagLst xmlns:p="http://schemas.openxmlformats.org/presentationml/2006/main">
  <p:tag name="AS_UNIQUEID" val="2780"/>
</p:tagLst>
</file>

<file path=ppt/tags/tag74.xml><?xml version="1.0" encoding="utf-8"?>
<p:tagLst xmlns:p="http://schemas.openxmlformats.org/presentationml/2006/main">
  <p:tag name="AS_UNIQUEID" val="2781"/>
</p:tagLst>
</file>

<file path=ppt/tags/tag75.xml><?xml version="1.0" encoding="utf-8"?>
<p:tagLst xmlns:p="http://schemas.openxmlformats.org/presentationml/2006/main">
  <p:tag name="AS_UNIQUEID" val="2782"/>
</p:tagLst>
</file>

<file path=ppt/tags/tag76.xml><?xml version="1.0" encoding="utf-8"?>
<p:tagLst xmlns:p="http://schemas.openxmlformats.org/presentationml/2006/main">
  <p:tag name="AS_UNIQUEID" val="2783"/>
</p:tagLst>
</file>

<file path=ppt/tags/tag77.xml><?xml version="1.0" encoding="utf-8"?>
<p:tagLst xmlns:p="http://schemas.openxmlformats.org/presentationml/2006/main">
  <p:tag name="AS_UNIQUEID" val="2784"/>
</p:tagLst>
</file>

<file path=ppt/tags/tag78.xml><?xml version="1.0" encoding="utf-8"?>
<p:tagLst xmlns:p="http://schemas.openxmlformats.org/presentationml/2006/main">
  <p:tag name="AS_UNIQUEID" val="2785"/>
</p:tagLst>
</file>

<file path=ppt/tags/tag79.xml><?xml version="1.0" encoding="utf-8"?>
<p:tagLst xmlns:p="http://schemas.openxmlformats.org/presentationml/2006/main">
  <p:tag name="AS_UNIQUEID" val="2786"/>
</p:tagLst>
</file>

<file path=ppt/tags/tag8.xml><?xml version="1.0" encoding="utf-8"?>
<p:tagLst xmlns:p="http://schemas.openxmlformats.org/presentationml/2006/main">
  <p:tag name="AS_UNIQUEID" val="77"/>
</p:tagLst>
</file>

<file path=ppt/tags/tag80.xml><?xml version="1.0" encoding="utf-8"?>
<p:tagLst xmlns:p="http://schemas.openxmlformats.org/presentationml/2006/main">
  <p:tag name="AS_UNIQUEID" val="2787"/>
</p:tagLst>
</file>

<file path=ppt/tags/tag81.xml><?xml version="1.0" encoding="utf-8"?>
<p:tagLst xmlns:p="http://schemas.openxmlformats.org/presentationml/2006/main">
  <p:tag name="AS_UNIQUEID" val="2788"/>
</p:tagLst>
</file>

<file path=ppt/tags/tag82.xml><?xml version="1.0" encoding="utf-8"?>
<p:tagLst xmlns:p="http://schemas.openxmlformats.org/presentationml/2006/main">
  <p:tag name="AS_UNIQUEID" val="2789"/>
</p:tagLst>
</file>

<file path=ppt/tags/tag83.xml><?xml version="1.0" encoding="utf-8"?>
<p:tagLst xmlns:p="http://schemas.openxmlformats.org/presentationml/2006/main">
  <p:tag name="AS_UNIQUEID" val="2790"/>
</p:tagLst>
</file>

<file path=ppt/tags/tag84.xml><?xml version="1.0" encoding="utf-8"?>
<p:tagLst xmlns:p="http://schemas.openxmlformats.org/presentationml/2006/main">
  <p:tag name="AS_UNIQUEID" val="2791"/>
</p:tagLst>
</file>

<file path=ppt/tags/tag85.xml><?xml version="1.0" encoding="utf-8"?>
<p:tagLst xmlns:p="http://schemas.openxmlformats.org/presentationml/2006/main">
  <p:tag name="AS_UNIQUEID" val="2792"/>
</p:tagLst>
</file>

<file path=ppt/tags/tag86.xml><?xml version="1.0" encoding="utf-8"?>
<p:tagLst xmlns:p="http://schemas.openxmlformats.org/presentationml/2006/main">
  <p:tag name="AS_UNIQUEID" val="2793"/>
</p:tagLst>
</file>

<file path=ppt/tags/tag87.xml><?xml version="1.0" encoding="utf-8"?>
<p:tagLst xmlns:p="http://schemas.openxmlformats.org/presentationml/2006/main">
  <p:tag name="AS_UNIQUEID" val="2794"/>
  <p:tag name="KSO_WM_BEAUTIFY_FLAG" val=""/>
</p:tagLst>
</file>

<file path=ppt/tags/tag88.xml><?xml version="1.0" encoding="utf-8"?>
<p:tagLst xmlns:p="http://schemas.openxmlformats.org/presentationml/2006/main">
  <p:tag name="AS_UNIQUEID" val="186"/>
  <p:tag name="KSO_WM_BEAUTIFY_FLAG" val=""/>
</p:tagLst>
</file>

<file path=ppt/tags/tag89.xml><?xml version="1.0" encoding="utf-8"?>
<p:tagLst xmlns:p="http://schemas.openxmlformats.org/presentationml/2006/main">
  <p:tag name="AS_UNIQUEID" val="187"/>
  <p:tag name="KSO_WM_BEAUTIFY_FLAG" val=""/>
</p:tagLst>
</file>

<file path=ppt/tags/tag9.xml><?xml version="1.0" encoding="utf-8"?>
<p:tagLst xmlns:p="http://schemas.openxmlformats.org/presentationml/2006/main">
  <p:tag name="AS_UNIQUEID" val="78"/>
</p:tagLst>
</file>

<file path=ppt/tags/tag90.xml><?xml version="1.0" encoding="utf-8"?>
<p:tagLst xmlns:p="http://schemas.openxmlformats.org/presentationml/2006/main">
  <p:tag name="AS_UNIQUEID" val="188"/>
  <p:tag name="KSO_WM_BEAUTIFY_FLAG" val=""/>
</p:tagLst>
</file>

<file path=ppt/tags/tag91.xml><?xml version="1.0" encoding="utf-8"?>
<p:tagLst xmlns:p="http://schemas.openxmlformats.org/presentationml/2006/main">
  <p:tag name="AS_UNIQUEID" val="189"/>
  <p:tag name="KSO_WM_BEAUTIFY_FLAG" val=""/>
</p:tagLst>
</file>

<file path=ppt/tags/tag92.xml><?xml version="1.0" encoding="utf-8"?>
<p:tagLst xmlns:p="http://schemas.openxmlformats.org/presentationml/2006/main">
  <p:tag name="AS_UNIQUEID" val="190"/>
  <p:tag name="KSO_WM_BEAUTIFY_FLAG" val=""/>
</p:tagLst>
</file>

<file path=ppt/tags/tag93.xml><?xml version="1.0" encoding="utf-8"?>
<p:tagLst xmlns:p="http://schemas.openxmlformats.org/presentationml/2006/main">
  <p:tag name="AS_UNIQUEID" val="191"/>
  <p:tag name="KSO_WM_BEAUTIFY_FLAG" val=""/>
</p:tagLst>
</file>

<file path=ppt/tags/tag94.xml><?xml version="1.0" encoding="utf-8"?>
<p:tagLst xmlns:p="http://schemas.openxmlformats.org/presentationml/2006/main">
  <p:tag name="AS_UNIQUEID" val="192"/>
  <p:tag name="KSO_WM_BEAUTIFY_FLAG" val=""/>
</p:tagLst>
</file>

<file path=ppt/tags/tag95.xml><?xml version="1.0" encoding="utf-8"?>
<p:tagLst xmlns:p="http://schemas.openxmlformats.org/presentationml/2006/main">
  <p:tag name="AS_UNIQUEID" val="193"/>
  <p:tag name="KSO_WM_BEAUTIFY_FLAG" val=""/>
</p:tagLst>
</file>

<file path=ppt/tags/tag96.xml><?xml version="1.0" encoding="utf-8"?>
<p:tagLst xmlns:p="http://schemas.openxmlformats.org/presentationml/2006/main">
  <p:tag name="AS_UNIQUEID" val="194"/>
  <p:tag name="KSO_WM_BEAUTIFY_FLAG" val=""/>
</p:tagLst>
</file>

<file path=ppt/tags/tag97.xml><?xml version="1.0" encoding="utf-8"?>
<p:tagLst xmlns:p="http://schemas.openxmlformats.org/presentationml/2006/main">
  <p:tag name="AS_UNIQUEID" val="195"/>
  <p:tag name="KSO_WM_BEAUTIFY_FLAG" val=""/>
</p:tagLst>
</file>

<file path=ppt/tags/tag98.xml><?xml version="1.0" encoding="utf-8"?>
<p:tagLst xmlns:p="http://schemas.openxmlformats.org/presentationml/2006/main">
  <p:tag name="AS_UNIQUEID" val="196"/>
  <p:tag name="KSO_WM_BEAUTIFY_FLAG" val=""/>
</p:tagLst>
</file>

<file path=ppt/tags/tag99.xml><?xml version="1.0" encoding="utf-8"?>
<p:tagLst xmlns:p="http://schemas.openxmlformats.org/presentationml/2006/main">
  <p:tag name="AS_UNIQUEID" val="197"/>
  <p:tag name="KSO_WM_BEAUTIFY_FLAG" val=""/>
</p:tagLst>
</file>

<file path=ppt/theme/theme1.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微软雅黑"/>
        <a:cs typeface="Arial"/>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微软雅黑"/>
        <a:cs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学科网</Company>
  <Paragraphs>327</Paragraphs>
  <Slides>28</Slides>
  <Notes>0</Notes>
  <TotalTime>0</TotalTime>
  <HiddenSlides>0</HiddenSlides>
  <MMClips>0</MMClips>
  <ScaleCrop>0</ScaleCrop>
  <HeadingPairs>
    <vt:vector baseType="variant" size="6">
      <vt:variant>
        <vt:lpstr>Fonts used</vt:lpstr>
      </vt:variant>
      <vt:variant>
        <vt:i4>18</vt:i4>
      </vt:variant>
      <vt:variant>
        <vt:lpstr>Theme</vt:lpstr>
      </vt:variant>
      <vt:variant>
        <vt:i4>1</vt:i4>
      </vt:variant>
      <vt:variant>
        <vt:lpstr>Slide Titles</vt:lpstr>
      </vt:variant>
      <vt:variant>
        <vt:i4>28</vt:i4>
      </vt:variant>
    </vt:vector>
  </HeadingPairs>
  <TitlesOfParts>
    <vt:vector baseType="lpstr" size="47">
      <vt:lpstr>Arial</vt:lpstr>
      <vt:lpstr>Calibri</vt:lpstr>
      <vt:lpstr>微软雅黑</vt:lpstr>
      <vt:lpstr>宋体</vt:lpstr>
      <vt:lpstr>Lato</vt:lpstr>
      <vt:lpstr>楷体</vt:lpstr>
      <vt:lpstr>字魂59号-创粗黑</vt:lpstr>
      <vt:lpstr>Times New Roman</vt:lpstr>
      <vt:lpstr>黑体</vt:lpstr>
      <vt:lpstr>华文楷体</vt:lpstr>
      <vt:lpstr>华文中宋</vt:lpstr>
      <vt:lpstr>华文新魏</vt:lpstr>
      <vt:lpstr>Wingdings</vt:lpstr>
      <vt:lpstr>方正兰亭超细黑简体</vt:lpstr>
      <vt:lpstr>隶书</vt:lpstr>
      <vt:lpstr>幼圆</vt:lpstr>
      <vt:lpstr>楷体_GB2312</vt:lpstr>
      <vt:lpstr>方正粗黑宋简体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Java</Application>
  <AppVersion>23.0300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2024-08-19T09:25:56.631</cp:lastPrinted>
  <dcterms:created xsi:type="dcterms:W3CDTF">2024-08-19T09:25:56Z</dcterms:created>
  <dcterms:modified xsi:type="dcterms:W3CDTF">2024-08-19T01:25:56Z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