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58" r:id="rId4"/>
    <p:sldId id="306" r:id="rId5"/>
    <p:sldId id="307" r:id="rId6"/>
    <p:sldId id="308" r:id="rId7"/>
    <p:sldId id="297" r:id="rId8"/>
    <p:sldId id="428" r:id="rId9"/>
    <p:sldId id="309" r:id="rId10"/>
    <p:sldId id="466" r:id="rId11"/>
    <p:sldId id="311" r:id="rId12"/>
    <p:sldId id="397" r:id="rId13"/>
    <p:sldId id="400" r:id="rId14"/>
    <p:sldId id="401" r:id="rId15"/>
    <p:sldId id="407" r:id="rId16"/>
    <p:sldId id="404" r:id="rId17"/>
    <p:sldId id="405" r:id="rId18"/>
    <p:sldId id="426" r:id="rId19"/>
    <p:sldId id="430" r:id="rId20"/>
    <p:sldId id="429" r:id="rId21"/>
    <p:sldId id="431" r:id="rId22"/>
    <p:sldId id="436" r:id="rId23"/>
    <p:sldId id="437" r:id="rId24"/>
    <p:sldId id="438" r:id="rId25"/>
    <p:sldId id="439" r:id="rId26"/>
    <p:sldId id="442" r:id="rId27"/>
    <p:sldId id="447" r:id="rId28"/>
    <p:sldId id="444" r:id="rId29"/>
    <p:sldId id="443" r:id="rId30"/>
    <p:sldId id="449" r:id="rId31"/>
    <p:sldId id="454" r:id="rId32"/>
    <p:sldId id="467" r:id="rId33"/>
    <p:sldId id="458" r:id="rId34"/>
    <p:sldId id="409" r:id="rId35"/>
    <p:sldId id="410" r:id="rId36"/>
    <p:sldId id="418" r:id="rId37"/>
    <p:sldId id="419" r:id="rId38"/>
    <p:sldId id="425" r:id="rId39"/>
    <p:sldId id="459" r:id="rId40"/>
    <p:sldId id="460" r:id="rId41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9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istrator" initials="A" lastIdx="0" clrIdx="0"/>
  <p:cmAuthor id="2" name="田小兵" initials="田" lastIdx="0" clrIdx="0"/>
  <p:cmAuthor id="3" name="作者" initials="作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9"/>
        <p:guide pos="38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tags" Target="tags/tag559.xml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heme" Target="theme/theme1.xml" /><Relationship Id="rId46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.xml" /><Relationship Id="rId2" Type="http://schemas.openxmlformats.org/officeDocument/2006/relationships/tags" Target="../tags/tag18.xml" /><Relationship Id="rId3" Type="http://schemas.openxmlformats.org/officeDocument/2006/relationships/tags" Target="../tags/tag19.xml" /><Relationship Id="rId4" Type="http://schemas.openxmlformats.org/officeDocument/2006/relationships/tags" Target="../tags/tag20.xml" /><Relationship Id="rId5" Type="http://schemas.openxmlformats.org/officeDocument/2006/relationships/tags" Target="../tags/tag21.xml" /><Relationship Id="rId6" Type="http://schemas.openxmlformats.org/officeDocument/2006/relationships/tags" Target="../tags/tag22.xml" /><Relationship Id="rId7" Type="http://schemas.openxmlformats.org/officeDocument/2006/relationships/tags" Target="../tags/tag23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12.xml" /><Relationship Id="rId13" Type="http://schemas.openxmlformats.org/officeDocument/2006/relationships/tags" Target="../tags/tag13.xml" /><Relationship Id="rId14" Type="http://schemas.openxmlformats.org/officeDocument/2006/relationships/image" Target="../media/image1.png" /><Relationship Id="rId15" Type="http://schemas.openxmlformats.org/officeDocument/2006/relationships/image" Target="../media/image2.png" /><Relationship Id="rId16" Type="http://schemas.openxmlformats.org/officeDocument/2006/relationships/tags" Target="../tags/tag14.xml" /><Relationship Id="rId17" Type="http://schemas.openxmlformats.org/officeDocument/2006/relationships/image" Target="file:///D:\qq&#25991;&#20214;\712321467\Image\C2C\Image2\%7b75232B38-A165-1FB7-499C-2E1C792CACB5%7d.png" TargetMode="External" /><Relationship Id="rId18" Type="http://schemas.openxmlformats.org/officeDocument/2006/relationships/image" Target="../media/image3.png" /><Relationship Id="rId19" Type="http://schemas.openxmlformats.org/officeDocument/2006/relationships/tags" Target="../tags/tag15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16.xml" /><Relationship Id="rId21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>
            <p:custDataLst>
              <p:tags r:id="rId13"/>
            </p:custDataLst>
          </p:nvPr>
        </p:nvSpPr>
        <p:spPr>
          <a:xfrm>
            <a:off x="19178" y="22"/>
            <a:ext cx="12153689" cy="6826913"/>
          </a:xfrm>
          <a:prstGeom prst="rect">
            <a:avLst/>
          </a:prstGeom>
          <a:blipFill dpi="0" rotWithShape="1"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 descr="山上的风景  描述已自动生成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b="43978"/>
          <a:stretch>
            <a:fillRect/>
          </a:stretch>
        </p:blipFill>
        <p:spPr>
          <a:xfrm>
            <a:off x="-19156" y="4908733"/>
            <a:ext cx="12192000" cy="1949267"/>
          </a:xfrm>
          <a:custGeom>
            <a:gdLst>
              <a:gd name="connsiteX0" fmla="*/ 0 w 9641857"/>
              <a:gd name="connsiteY0" fmla="*/ 0 h 3228442"/>
              <a:gd name="connsiteX1" fmla="*/ 9641857 w 9641857"/>
              <a:gd name="connsiteY1" fmla="*/ 0 h 3228442"/>
              <a:gd name="connsiteX2" fmla="*/ 9641857 w 9641857"/>
              <a:gd name="connsiteY2" fmla="*/ 3228442 h 3228442"/>
              <a:gd name="connsiteX3" fmla="*/ 0 w 9641857"/>
              <a:gd name="connsiteY3" fmla="*/ 3228442 h 32284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1857" h="3228442">
                <a:moveTo>
                  <a:pt x="0" y="0"/>
                </a:moveTo>
                <a:lnTo>
                  <a:pt x="9641857" y="0"/>
                </a:lnTo>
                <a:lnTo>
                  <a:pt x="9641857" y="3228442"/>
                </a:lnTo>
                <a:lnTo>
                  <a:pt x="0" y="3228442"/>
                </a:lnTo>
                <a:close/>
              </a:path>
            </a:pathLst>
          </a:custGeom>
        </p:spPr>
      </p:pic>
      <p:pic>
        <p:nvPicPr>
          <p:cNvPr id="9" name="图片 1073743875" descr="学科网 zxxk.com" title="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0.xml" /><Relationship Id="rId11" Type="http://schemas.openxmlformats.org/officeDocument/2006/relationships/tags" Target="../tags/tag31.xml" /><Relationship Id="rId12" Type="http://schemas.openxmlformats.org/officeDocument/2006/relationships/tags" Target="../tags/tag32.xml" /><Relationship Id="rId13" Type="http://schemas.openxmlformats.org/officeDocument/2006/relationships/tags" Target="../tags/tag33.xml" /><Relationship Id="rId14" Type="http://schemas.openxmlformats.org/officeDocument/2006/relationships/tags" Target="../tags/tag34.xml" /><Relationship Id="rId15" Type="http://schemas.openxmlformats.org/officeDocument/2006/relationships/tags" Target="../tags/tag35.xml" /><Relationship Id="rId16" Type="http://schemas.openxmlformats.org/officeDocument/2006/relationships/tags" Target="../tags/tag36.xml" /><Relationship Id="rId17" Type="http://schemas.openxmlformats.org/officeDocument/2006/relationships/image" Target="../media/image6.png" /><Relationship Id="rId18" Type="http://schemas.openxmlformats.org/officeDocument/2006/relationships/tags" Target="../tags/tag37.xml" /><Relationship Id="rId19" Type="http://schemas.openxmlformats.org/officeDocument/2006/relationships/tags" Target="../tags/tag38.xml" /><Relationship Id="rId2" Type="http://schemas.openxmlformats.org/officeDocument/2006/relationships/tags" Target="../tags/tag24.xml" /><Relationship Id="rId3" Type="http://schemas.openxmlformats.org/officeDocument/2006/relationships/image" Target="../media/image4.jpeg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image" Target="../media/image5.png" /><Relationship Id="rId7" Type="http://schemas.openxmlformats.org/officeDocument/2006/relationships/tags" Target="../tags/tag27.xml" /><Relationship Id="rId8" Type="http://schemas.openxmlformats.org/officeDocument/2006/relationships/tags" Target="../tags/tag28.xml" /><Relationship Id="rId9" Type="http://schemas.openxmlformats.org/officeDocument/2006/relationships/tags" Target="../tags/tag29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33.xml" /><Relationship Id="rId11" Type="http://schemas.openxmlformats.org/officeDocument/2006/relationships/image" Target="../media/image12.png" /><Relationship Id="rId12" Type="http://schemas.openxmlformats.org/officeDocument/2006/relationships/tags" Target="../tags/tag134.xml" /><Relationship Id="rId13" Type="http://schemas.openxmlformats.org/officeDocument/2006/relationships/image" Target="../media/image13.png" /><Relationship Id="rId14" Type="http://schemas.openxmlformats.org/officeDocument/2006/relationships/tags" Target="../tags/tag135.xml" /><Relationship Id="rId15" Type="http://schemas.openxmlformats.org/officeDocument/2006/relationships/tags" Target="../tags/tag136.xml" /><Relationship Id="rId2" Type="http://schemas.openxmlformats.org/officeDocument/2006/relationships/tags" Target="../tags/tag125.xml" /><Relationship Id="rId3" Type="http://schemas.openxmlformats.org/officeDocument/2006/relationships/tags" Target="../tags/tag126.xml" /><Relationship Id="rId4" Type="http://schemas.openxmlformats.org/officeDocument/2006/relationships/tags" Target="../tags/tag127.xml" /><Relationship Id="rId5" Type="http://schemas.openxmlformats.org/officeDocument/2006/relationships/tags" Target="../tags/tag128.xml" /><Relationship Id="rId6" Type="http://schemas.openxmlformats.org/officeDocument/2006/relationships/tags" Target="../tags/tag129.xml" /><Relationship Id="rId7" Type="http://schemas.openxmlformats.org/officeDocument/2006/relationships/tags" Target="../tags/tag130.xml" /><Relationship Id="rId8" Type="http://schemas.openxmlformats.org/officeDocument/2006/relationships/tags" Target="../tags/tag131.xml" /><Relationship Id="rId9" Type="http://schemas.openxmlformats.org/officeDocument/2006/relationships/tags" Target="../tags/tag13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44.xml" /><Relationship Id="rId11" Type="http://schemas.openxmlformats.org/officeDocument/2006/relationships/image" Target="../media/image15.jpeg" /><Relationship Id="rId12" Type="http://schemas.openxmlformats.org/officeDocument/2006/relationships/tags" Target="../tags/tag145.xml" /><Relationship Id="rId13" Type="http://schemas.openxmlformats.org/officeDocument/2006/relationships/tags" Target="../tags/tag146.xml" /><Relationship Id="rId14" Type="http://schemas.openxmlformats.org/officeDocument/2006/relationships/tags" Target="../tags/tag147.xml" /><Relationship Id="rId15" Type="http://schemas.openxmlformats.org/officeDocument/2006/relationships/tags" Target="../tags/tag148.xml" /><Relationship Id="rId16" Type="http://schemas.openxmlformats.org/officeDocument/2006/relationships/tags" Target="../tags/tag149.xml" /><Relationship Id="rId17" Type="http://schemas.openxmlformats.org/officeDocument/2006/relationships/tags" Target="../tags/tag150.xml" /><Relationship Id="rId18" Type="http://schemas.openxmlformats.org/officeDocument/2006/relationships/tags" Target="../tags/tag151.xml" /><Relationship Id="rId19" Type="http://schemas.openxmlformats.org/officeDocument/2006/relationships/tags" Target="../tags/tag152.xml" /><Relationship Id="rId2" Type="http://schemas.openxmlformats.org/officeDocument/2006/relationships/tags" Target="../tags/tag137.xml" /><Relationship Id="rId20" Type="http://schemas.openxmlformats.org/officeDocument/2006/relationships/tags" Target="../tags/tag153.xml" /><Relationship Id="rId3" Type="http://schemas.openxmlformats.org/officeDocument/2006/relationships/tags" Target="../tags/tag138.xml" /><Relationship Id="rId4" Type="http://schemas.openxmlformats.org/officeDocument/2006/relationships/tags" Target="../tags/tag139.xml" /><Relationship Id="rId5" Type="http://schemas.openxmlformats.org/officeDocument/2006/relationships/tags" Target="../tags/tag140.xml" /><Relationship Id="rId6" Type="http://schemas.openxmlformats.org/officeDocument/2006/relationships/tags" Target="../tags/tag141.xml" /><Relationship Id="rId7" Type="http://schemas.openxmlformats.org/officeDocument/2006/relationships/image" Target="../media/image14.jpeg" /><Relationship Id="rId8" Type="http://schemas.openxmlformats.org/officeDocument/2006/relationships/tags" Target="../tags/tag142.xml" /><Relationship Id="rId9" Type="http://schemas.openxmlformats.org/officeDocument/2006/relationships/tags" Target="../tags/tag14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7.jpeg" /><Relationship Id="rId11" Type="http://schemas.openxmlformats.org/officeDocument/2006/relationships/tags" Target="../tags/tag161.xml" /><Relationship Id="rId12" Type="http://schemas.openxmlformats.org/officeDocument/2006/relationships/tags" Target="../tags/tag162.xml" /><Relationship Id="rId13" Type="http://schemas.openxmlformats.org/officeDocument/2006/relationships/tags" Target="../tags/tag163.xml" /><Relationship Id="rId14" Type="http://schemas.openxmlformats.org/officeDocument/2006/relationships/image" Target="../media/image18.jpeg" /><Relationship Id="rId15" Type="http://schemas.openxmlformats.org/officeDocument/2006/relationships/tags" Target="../tags/tag164.xml" /><Relationship Id="rId16" Type="http://schemas.openxmlformats.org/officeDocument/2006/relationships/tags" Target="../tags/tag165.xml" /><Relationship Id="rId17" Type="http://schemas.openxmlformats.org/officeDocument/2006/relationships/tags" Target="../tags/tag166.xml" /><Relationship Id="rId18" Type="http://schemas.openxmlformats.org/officeDocument/2006/relationships/tags" Target="../tags/tag167.xml" /><Relationship Id="rId19" Type="http://schemas.openxmlformats.org/officeDocument/2006/relationships/tags" Target="../tags/tag168.xml" /><Relationship Id="rId2" Type="http://schemas.openxmlformats.org/officeDocument/2006/relationships/tags" Target="../tags/tag154.xml" /><Relationship Id="rId20" Type="http://schemas.openxmlformats.org/officeDocument/2006/relationships/tags" Target="../tags/tag169.xml" /><Relationship Id="rId21" Type="http://schemas.openxmlformats.org/officeDocument/2006/relationships/tags" Target="../tags/tag170.xml" /><Relationship Id="rId22" Type="http://schemas.openxmlformats.org/officeDocument/2006/relationships/tags" Target="../tags/tag171.xml" /><Relationship Id="rId23" Type="http://schemas.openxmlformats.org/officeDocument/2006/relationships/tags" Target="../tags/tag172.xml" /><Relationship Id="rId3" Type="http://schemas.openxmlformats.org/officeDocument/2006/relationships/tags" Target="../tags/tag155.xml" /><Relationship Id="rId4" Type="http://schemas.openxmlformats.org/officeDocument/2006/relationships/tags" Target="../tags/tag156.xml" /><Relationship Id="rId5" Type="http://schemas.openxmlformats.org/officeDocument/2006/relationships/tags" Target="../tags/tag157.xml" /><Relationship Id="rId6" Type="http://schemas.openxmlformats.org/officeDocument/2006/relationships/image" Target="../media/image16.jpeg" /><Relationship Id="rId7" Type="http://schemas.openxmlformats.org/officeDocument/2006/relationships/tags" Target="../tags/tag158.xml" /><Relationship Id="rId8" Type="http://schemas.openxmlformats.org/officeDocument/2006/relationships/tags" Target="../tags/tag159.xml" /><Relationship Id="rId9" Type="http://schemas.openxmlformats.org/officeDocument/2006/relationships/tags" Target="../tags/tag16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81.xml" /><Relationship Id="rId11" Type="http://schemas.openxmlformats.org/officeDocument/2006/relationships/tags" Target="../tags/tag182.xml" /><Relationship Id="rId12" Type="http://schemas.openxmlformats.org/officeDocument/2006/relationships/tags" Target="../tags/tag183.xml" /><Relationship Id="rId2" Type="http://schemas.openxmlformats.org/officeDocument/2006/relationships/tags" Target="../tags/tag173.xml" /><Relationship Id="rId3" Type="http://schemas.openxmlformats.org/officeDocument/2006/relationships/tags" Target="../tags/tag174.xml" /><Relationship Id="rId4" Type="http://schemas.openxmlformats.org/officeDocument/2006/relationships/tags" Target="../tags/tag175.xml" /><Relationship Id="rId5" Type="http://schemas.openxmlformats.org/officeDocument/2006/relationships/tags" Target="../tags/tag176.xml" /><Relationship Id="rId6" Type="http://schemas.openxmlformats.org/officeDocument/2006/relationships/tags" Target="../tags/tag177.xml" /><Relationship Id="rId7" Type="http://schemas.openxmlformats.org/officeDocument/2006/relationships/tags" Target="../tags/tag178.xml" /><Relationship Id="rId8" Type="http://schemas.openxmlformats.org/officeDocument/2006/relationships/tags" Target="../tags/tag179.xml" /><Relationship Id="rId9" Type="http://schemas.openxmlformats.org/officeDocument/2006/relationships/tags" Target="../tags/tag18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2.xml" /><Relationship Id="rId11" Type="http://schemas.openxmlformats.org/officeDocument/2006/relationships/tags" Target="../tags/tag193.xml" /><Relationship Id="rId12" Type="http://schemas.openxmlformats.org/officeDocument/2006/relationships/tags" Target="../tags/tag194.xml" /><Relationship Id="rId13" Type="http://schemas.openxmlformats.org/officeDocument/2006/relationships/tags" Target="../tags/tag195.xml" /><Relationship Id="rId14" Type="http://schemas.openxmlformats.org/officeDocument/2006/relationships/tags" Target="../tags/tag196.xml" /><Relationship Id="rId15" Type="http://schemas.openxmlformats.org/officeDocument/2006/relationships/tags" Target="../tags/tag197.xml" /><Relationship Id="rId16" Type="http://schemas.openxmlformats.org/officeDocument/2006/relationships/tags" Target="../tags/tag198.xml" /><Relationship Id="rId17" Type="http://schemas.openxmlformats.org/officeDocument/2006/relationships/tags" Target="../tags/tag199.xml" /><Relationship Id="rId18" Type="http://schemas.openxmlformats.org/officeDocument/2006/relationships/tags" Target="../tags/tag200.xml" /><Relationship Id="rId19" Type="http://schemas.openxmlformats.org/officeDocument/2006/relationships/tags" Target="../tags/tag201.xml" /><Relationship Id="rId2" Type="http://schemas.openxmlformats.org/officeDocument/2006/relationships/tags" Target="../tags/tag184.xml" /><Relationship Id="rId20" Type="http://schemas.openxmlformats.org/officeDocument/2006/relationships/tags" Target="../tags/tag202.xml" /><Relationship Id="rId21" Type="http://schemas.openxmlformats.org/officeDocument/2006/relationships/tags" Target="../tags/tag203.xml" /><Relationship Id="rId22" Type="http://schemas.openxmlformats.org/officeDocument/2006/relationships/tags" Target="../tags/tag204.xml" /><Relationship Id="rId23" Type="http://schemas.openxmlformats.org/officeDocument/2006/relationships/tags" Target="../tags/tag205.xml" /><Relationship Id="rId24" Type="http://schemas.openxmlformats.org/officeDocument/2006/relationships/tags" Target="../tags/tag206.xml" /><Relationship Id="rId25" Type="http://schemas.openxmlformats.org/officeDocument/2006/relationships/tags" Target="../tags/tag207.xml" /><Relationship Id="rId3" Type="http://schemas.openxmlformats.org/officeDocument/2006/relationships/tags" Target="../tags/tag185.xml" /><Relationship Id="rId4" Type="http://schemas.openxmlformats.org/officeDocument/2006/relationships/tags" Target="../tags/tag186.xml" /><Relationship Id="rId5" Type="http://schemas.openxmlformats.org/officeDocument/2006/relationships/tags" Target="../tags/tag187.xml" /><Relationship Id="rId6" Type="http://schemas.openxmlformats.org/officeDocument/2006/relationships/tags" Target="../tags/tag188.xml" /><Relationship Id="rId7" Type="http://schemas.openxmlformats.org/officeDocument/2006/relationships/tags" Target="../tags/tag189.xml" /><Relationship Id="rId8" Type="http://schemas.openxmlformats.org/officeDocument/2006/relationships/tags" Target="../tags/tag190.xml" /><Relationship Id="rId9" Type="http://schemas.openxmlformats.org/officeDocument/2006/relationships/tags" Target="../tags/tag19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16.xml" /><Relationship Id="rId11" Type="http://schemas.openxmlformats.org/officeDocument/2006/relationships/tags" Target="../tags/tag217.xml" /><Relationship Id="rId12" Type="http://schemas.openxmlformats.org/officeDocument/2006/relationships/tags" Target="../tags/tag218.xml" /><Relationship Id="rId13" Type="http://schemas.openxmlformats.org/officeDocument/2006/relationships/tags" Target="../tags/tag219.xml" /><Relationship Id="rId14" Type="http://schemas.openxmlformats.org/officeDocument/2006/relationships/tags" Target="../tags/tag220.xml" /><Relationship Id="rId15" Type="http://schemas.openxmlformats.org/officeDocument/2006/relationships/tags" Target="../tags/tag221.xml" /><Relationship Id="rId16" Type="http://schemas.openxmlformats.org/officeDocument/2006/relationships/tags" Target="../tags/tag222.xml" /><Relationship Id="rId17" Type="http://schemas.openxmlformats.org/officeDocument/2006/relationships/tags" Target="../tags/tag223.xml" /><Relationship Id="rId18" Type="http://schemas.openxmlformats.org/officeDocument/2006/relationships/tags" Target="../tags/tag224.xml" /><Relationship Id="rId19" Type="http://schemas.openxmlformats.org/officeDocument/2006/relationships/tags" Target="../tags/tag225.xml" /><Relationship Id="rId2" Type="http://schemas.openxmlformats.org/officeDocument/2006/relationships/tags" Target="../tags/tag208.xml" /><Relationship Id="rId20" Type="http://schemas.openxmlformats.org/officeDocument/2006/relationships/tags" Target="../tags/tag226.xml" /><Relationship Id="rId21" Type="http://schemas.openxmlformats.org/officeDocument/2006/relationships/tags" Target="../tags/tag227.xml" /><Relationship Id="rId22" Type="http://schemas.openxmlformats.org/officeDocument/2006/relationships/tags" Target="../tags/tag228.xml" /><Relationship Id="rId23" Type="http://schemas.openxmlformats.org/officeDocument/2006/relationships/tags" Target="../tags/tag229.xml" /><Relationship Id="rId24" Type="http://schemas.openxmlformats.org/officeDocument/2006/relationships/tags" Target="../tags/tag230.xml" /><Relationship Id="rId25" Type="http://schemas.openxmlformats.org/officeDocument/2006/relationships/tags" Target="../tags/tag231.xml" /><Relationship Id="rId26" Type="http://schemas.openxmlformats.org/officeDocument/2006/relationships/tags" Target="../tags/tag232.xml" /><Relationship Id="rId27" Type="http://schemas.openxmlformats.org/officeDocument/2006/relationships/tags" Target="../tags/tag233.xml" /><Relationship Id="rId28" Type="http://schemas.openxmlformats.org/officeDocument/2006/relationships/tags" Target="../tags/tag234.xml" /><Relationship Id="rId29" Type="http://schemas.openxmlformats.org/officeDocument/2006/relationships/tags" Target="../tags/tag235.xml" /><Relationship Id="rId3" Type="http://schemas.openxmlformats.org/officeDocument/2006/relationships/tags" Target="../tags/tag209.xml" /><Relationship Id="rId30" Type="http://schemas.openxmlformats.org/officeDocument/2006/relationships/tags" Target="../tags/tag236.xml" /><Relationship Id="rId31" Type="http://schemas.openxmlformats.org/officeDocument/2006/relationships/tags" Target="../tags/tag237.xml" /><Relationship Id="rId32" Type="http://schemas.openxmlformats.org/officeDocument/2006/relationships/tags" Target="../tags/tag238.xml" /><Relationship Id="rId33" Type="http://schemas.openxmlformats.org/officeDocument/2006/relationships/tags" Target="../tags/tag239.xml" /><Relationship Id="rId34" Type="http://schemas.openxmlformats.org/officeDocument/2006/relationships/tags" Target="../tags/tag240.xml" /><Relationship Id="rId35" Type="http://schemas.openxmlformats.org/officeDocument/2006/relationships/tags" Target="../tags/tag241.xml" /><Relationship Id="rId4" Type="http://schemas.openxmlformats.org/officeDocument/2006/relationships/tags" Target="../tags/tag210.xml" /><Relationship Id="rId5" Type="http://schemas.openxmlformats.org/officeDocument/2006/relationships/tags" Target="../tags/tag211.xml" /><Relationship Id="rId6" Type="http://schemas.openxmlformats.org/officeDocument/2006/relationships/tags" Target="../tags/tag212.xml" /><Relationship Id="rId7" Type="http://schemas.openxmlformats.org/officeDocument/2006/relationships/tags" Target="../tags/tag213.xml" /><Relationship Id="rId8" Type="http://schemas.openxmlformats.org/officeDocument/2006/relationships/tags" Target="../tags/tag214.xml" /><Relationship Id="rId9" Type="http://schemas.openxmlformats.org/officeDocument/2006/relationships/tags" Target="../tags/tag2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50.xml" /><Relationship Id="rId11" Type="http://schemas.openxmlformats.org/officeDocument/2006/relationships/tags" Target="../tags/tag251.xml" /><Relationship Id="rId12" Type="http://schemas.openxmlformats.org/officeDocument/2006/relationships/tags" Target="../tags/tag252.xml" /><Relationship Id="rId13" Type="http://schemas.openxmlformats.org/officeDocument/2006/relationships/tags" Target="../tags/tag253.xml" /><Relationship Id="rId2" Type="http://schemas.openxmlformats.org/officeDocument/2006/relationships/tags" Target="../tags/tag242.xml" /><Relationship Id="rId3" Type="http://schemas.openxmlformats.org/officeDocument/2006/relationships/tags" Target="../tags/tag243.xml" /><Relationship Id="rId4" Type="http://schemas.openxmlformats.org/officeDocument/2006/relationships/tags" Target="../tags/tag244.xml" /><Relationship Id="rId5" Type="http://schemas.openxmlformats.org/officeDocument/2006/relationships/tags" Target="../tags/tag245.xml" /><Relationship Id="rId6" Type="http://schemas.openxmlformats.org/officeDocument/2006/relationships/tags" Target="../tags/tag246.xml" /><Relationship Id="rId7" Type="http://schemas.openxmlformats.org/officeDocument/2006/relationships/tags" Target="../tags/tag247.xml" /><Relationship Id="rId8" Type="http://schemas.openxmlformats.org/officeDocument/2006/relationships/tags" Target="../tags/tag248.xml" /><Relationship Id="rId9" Type="http://schemas.openxmlformats.org/officeDocument/2006/relationships/tags" Target="../tags/tag249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54.xml" /><Relationship Id="rId3" Type="http://schemas.openxmlformats.org/officeDocument/2006/relationships/tags" Target="../tags/tag255.xml" /><Relationship Id="rId4" Type="http://schemas.openxmlformats.org/officeDocument/2006/relationships/tags" Target="../tags/tag256.xml" /><Relationship Id="rId5" Type="http://schemas.openxmlformats.org/officeDocument/2006/relationships/tags" Target="../tags/tag257.xml" /><Relationship Id="rId6" Type="http://schemas.openxmlformats.org/officeDocument/2006/relationships/tags" Target="../tags/tag258.xml" /><Relationship Id="rId7" Type="http://schemas.openxmlformats.org/officeDocument/2006/relationships/tags" Target="../tags/tag259.xml" /><Relationship Id="rId8" Type="http://schemas.openxmlformats.org/officeDocument/2006/relationships/tags" Target="../tags/tag260.xml" /><Relationship Id="rId9" Type="http://schemas.openxmlformats.org/officeDocument/2006/relationships/tags" Target="../tags/tag26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69.xml" /><Relationship Id="rId11" Type="http://schemas.openxmlformats.org/officeDocument/2006/relationships/tags" Target="../tags/tag270.xml" /><Relationship Id="rId12" Type="http://schemas.openxmlformats.org/officeDocument/2006/relationships/tags" Target="../tags/tag271.xml" /><Relationship Id="rId13" Type="http://schemas.openxmlformats.org/officeDocument/2006/relationships/tags" Target="../tags/tag272.xml" /><Relationship Id="rId2" Type="http://schemas.openxmlformats.org/officeDocument/2006/relationships/tags" Target="../tags/tag262.xml" /><Relationship Id="rId3" Type="http://schemas.openxmlformats.org/officeDocument/2006/relationships/image" Target="../media/image19.png" /><Relationship Id="rId4" Type="http://schemas.openxmlformats.org/officeDocument/2006/relationships/tags" Target="../tags/tag263.xml" /><Relationship Id="rId5" Type="http://schemas.openxmlformats.org/officeDocument/2006/relationships/tags" Target="../tags/tag264.xml" /><Relationship Id="rId6" Type="http://schemas.openxmlformats.org/officeDocument/2006/relationships/tags" Target="../tags/tag265.xml" /><Relationship Id="rId7" Type="http://schemas.openxmlformats.org/officeDocument/2006/relationships/tags" Target="../tags/tag266.xml" /><Relationship Id="rId8" Type="http://schemas.openxmlformats.org/officeDocument/2006/relationships/tags" Target="../tags/tag267.xml" /><Relationship Id="rId9" Type="http://schemas.openxmlformats.org/officeDocument/2006/relationships/tags" Target="../tags/tag26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80.xml" /><Relationship Id="rId11" Type="http://schemas.openxmlformats.org/officeDocument/2006/relationships/tags" Target="../tags/tag281.xml" /><Relationship Id="rId12" Type="http://schemas.openxmlformats.org/officeDocument/2006/relationships/tags" Target="../tags/tag282.xml" /><Relationship Id="rId13" Type="http://schemas.openxmlformats.org/officeDocument/2006/relationships/tags" Target="../tags/tag283.xml" /><Relationship Id="rId14" Type="http://schemas.openxmlformats.org/officeDocument/2006/relationships/tags" Target="../tags/tag284.xml" /><Relationship Id="rId2" Type="http://schemas.openxmlformats.org/officeDocument/2006/relationships/tags" Target="../tags/tag273.xml" /><Relationship Id="rId3" Type="http://schemas.openxmlformats.org/officeDocument/2006/relationships/tags" Target="../tags/tag274.xml" /><Relationship Id="rId4" Type="http://schemas.openxmlformats.org/officeDocument/2006/relationships/tags" Target="../tags/tag275.xml" /><Relationship Id="rId5" Type="http://schemas.openxmlformats.org/officeDocument/2006/relationships/tags" Target="../tags/tag276.xml" /><Relationship Id="rId6" Type="http://schemas.openxmlformats.org/officeDocument/2006/relationships/tags" Target="../tags/tag277.xml" /><Relationship Id="rId7" Type="http://schemas.openxmlformats.org/officeDocument/2006/relationships/tags" Target="../tags/tag278.xml" /><Relationship Id="rId8" Type="http://schemas.openxmlformats.org/officeDocument/2006/relationships/tags" Target="../tags/tag279.xml" /><Relationship Id="rId9" Type="http://schemas.openxmlformats.org/officeDocument/2006/relationships/image" Target="../media/image2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6.xml" /><Relationship Id="rId11" Type="http://schemas.openxmlformats.org/officeDocument/2006/relationships/tags" Target="../tags/tag47.xml" /><Relationship Id="rId12" Type="http://schemas.openxmlformats.org/officeDocument/2006/relationships/tags" Target="../tags/tag48.xml" /><Relationship Id="rId2" Type="http://schemas.openxmlformats.org/officeDocument/2006/relationships/tags" Target="../tags/tag39.xml" /><Relationship Id="rId3" Type="http://schemas.openxmlformats.org/officeDocument/2006/relationships/tags" Target="../tags/tag40.xml" /><Relationship Id="rId4" Type="http://schemas.openxmlformats.org/officeDocument/2006/relationships/tags" Target="../tags/tag41.xml" /><Relationship Id="rId5" Type="http://schemas.openxmlformats.org/officeDocument/2006/relationships/tags" Target="../tags/tag42.xml" /><Relationship Id="rId6" Type="http://schemas.openxmlformats.org/officeDocument/2006/relationships/tags" Target="../tags/tag43.xml" /><Relationship Id="rId7" Type="http://schemas.openxmlformats.org/officeDocument/2006/relationships/tags" Target="../tags/tag44.xml" /><Relationship Id="rId8" Type="http://schemas.openxmlformats.org/officeDocument/2006/relationships/image" Target="../media/image7.jpeg" /><Relationship Id="rId9" Type="http://schemas.openxmlformats.org/officeDocument/2006/relationships/tags" Target="../tags/tag45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93.xml" /><Relationship Id="rId11" Type="http://schemas.openxmlformats.org/officeDocument/2006/relationships/tags" Target="../tags/tag294.xml" /><Relationship Id="rId12" Type="http://schemas.openxmlformats.org/officeDocument/2006/relationships/tags" Target="../tags/tag295.xml" /><Relationship Id="rId13" Type="http://schemas.openxmlformats.org/officeDocument/2006/relationships/image" Target="../media/image21.jpeg" /><Relationship Id="rId14" Type="http://schemas.openxmlformats.org/officeDocument/2006/relationships/tags" Target="../tags/tag296.xml" /><Relationship Id="rId2" Type="http://schemas.openxmlformats.org/officeDocument/2006/relationships/tags" Target="../tags/tag285.xml" /><Relationship Id="rId3" Type="http://schemas.openxmlformats.org/officeDocument/2006/relationships/tags" Target="../tags/tag286.xml" /><Relationship Id="rId4" Type="http://schemas.openxmlformats.org/officeDocument/2006/relationships/tags" Target="../tags/tag287.xml" /><Relationship Id="rId5" Type="http://schemas.openxmlformats.org/officeDocument/2006/relationships/tags" Target="../tags/tag288.xml" /><Relationship Id="rId6" Type="http://schemas.openxmlformats.org/officeDocument/2006/relationships/tags" Target="../tags/tag289.xml" /><Relationship Id="rId7" Type="http://schemas.openxmlformats.org/officeDocument/2006/relationships/tags" Target="../tags/tag290.xml" /><Relationship Id="rId8" Type="http://schemas.openxmlformats.org/officeDocument/2006/relationships/tags" Target="../tags/tag291.xml" /><Relationship Id="rId9" Type="http://schemas.openxmlformats.org/officeDocument/2006/relationships/tags" Target="../tags/tag29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05.xml" /><Relationship Id="rId11" Type="http://schemas.openxmlformats.org/officeDocument/2006/relationships/tags" Target="../tags/tag306.xml" /><Relationship Id="rId12" Type="http://schemas.openxmlformats.org/officeDocument/2006/relationships/tags" Target="../tags/tag307.xml" /><Relationship Id="rId13" Type="http://schemas.openxmlformats.org/officeDocument/2006/relationships/image" Target="../media/image22.jpeg" /><Relationship Id="rId14" Type="http://schemas.openxmlformats.org/officeDocument/2006/relationships/tags" Target="../tags/tag308.xml" /><Relationship Id="rId2" Type="http://schemas.openxmlformats.org/officeDocument/2006/relationships/tags" Target="../tags/tag297.xml" /><Relationship Id="rId3" Type="http://schemas.openxmlformats.org/officeDocument/2006/relationships/tags" Target="../tags/tag298.xml" /><Relationship Id="rId4" Type="http://schemas.openxmlformats.org/officeDocument/2006/relationships/tags" Target="../tags/tag299.xml" /><Relationship Id="rId5" Type="http://schemas.openxmlformats.org/officeDocument/2006/relationships/tags" Target="../tags/tag300.xml" /><Relationship Id="rId6" Type="http://schemas.openxmlformats.org/officeDocument/2006/relationships/tags" Target="../tags/tag301.xml" /><Relationship Id="rId7" Type="http://schemas.openxmlformats.org/officeDocument/2006/relationships/tags" Target="../tags/tag302.xml" /><Relationship Id="rId8" Type="http://schemas.openxmlformats.org/officeDocument/2006/relationships/tags" Target="../tags/tag303.xml" /><Relationship Id="rId9" Type="http://schemas.openxmlformats.org/officeDocument/2006/relationships/tags" Target="../tags/tag30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17.xml" /><Relationship Id="rId11" Type="http://schemas.openxmlformats.org/officeDocument/2006/relationships/tags" Target="../tags/tag318.xml" /><Relationship Id="rId12" Type="http://schemas.openxmlformats.org/officeDocument/2006/relationships/tags" Target="../tags/tag319.xml" /><Relationship Id="rId13" Type="http://schemas.openxmlformats.org/officeDocument/2006/relationships/tags" Target="../tags/tag320.xml" /><Relationship Id="rId14" Type="http://schemas.openxmlformats.org/officeDocument/2006/relationships/tags" Target="../tags/tag321.xml" /><Relationship Id="rId15" Type="http://schemas.openxmlformats.org/officeDocument/2006/relationships/tags" Target="../tags/tag322.xml" /><Relationship Id="rId16" Type="http://schemas.openxmlformats.org/officeDocument/2006/relationships/tags" Target="../tags/tag323.xml" /><Relationship Id="rId2" Type="http://schemas.openxmlformats.org/officeDocument/2006/relationships/tags" Target="../tags/tag309.xml" /><Relationship Id="rId3" Type="http://schemas.openxmlformats.org/officeDocument/2006/relationships/tags" Target="../tags/tag310.xml" /><Relationship Id="rId4" Type="http://schemas.openxmlformats.org/officeDocument/2006/relationships/tags" Target="../tags/tag311.xml" /><Relationship Id="rId5" Type="http://schemas.openxmlformats.org/officeDocument/2006/relationships/tags" Target="../tags/tag312.xml" /><Relationship Id="rId6" Type="http://schemas.openxmlformats.org/officeDocument/2006/relationships/tags" Target="../tags/tag313.xml" /><Relationship Id="rId7" Type="http://schemas.openxmlformats.org/officeDocument/2006/relationships/tags" Target="../tags/tag314.xml" /><Relationship Id="rId8" Type="http://schemas.openxmlformats.org/officeDocument/2006/relationships/tags" Target="../tags/tag315.xml" /><Relationship Id="rId9" Type="http://schemas.openxmlformats.org/officeDocument/2006/relationships/tags" Target="../tags/tag316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32.xml" /><Relationship Id="rId11" Type="http://schemas.openxmlformats.org/officeDocument/2006/relationships/image" Target="../media/image12.png" /><Relationship Id="rId12" Type="http://schemas.openxmlformats.org/officeDocument/2006/relationships/tags" Target="../tags/tag333.xml" /><Relationship Id="rId13" Type="http://schemas.openxmlformats.org/officeDocument/2006/relationships/image" Target="../media/image13.png" /><Relationship Id="rId14" Type="http://schemas.openxmlformats.org/officeDocument/2006/relationships/tags" Target="../tags/tag334.xml" /><Relationship Id="rId2" Type="http://schemas.openxmlformats.org/officeDocument/2006/relationships/tags" Target="../tags/tag324.xml" /><Relationship Id="rId3" Type="http://schemas.openxmlformats.org/officeDocument/2006/relationships/tags" Target="../tags/tag325.xml" /><Relationship Id="rId4" Type="http://schemas.openxmlformats.org/officeDocument/2006/relationships/tags" Target="../tags/tag326.xml" /><Relationship Id="rId5" Type="http://schemas.openxmlformats.org/officeDocument/2006/relationships/tags" Target="../tags/tag327.xml" /><Relationship Id="rId6" Type="http://schemas.openxmlformats.org/officeDocument/2006/relationships/tags" Target="../tags/tag328.xml" /><Relationship Id="rId7" Type="http://schemas.openxmlformats.org/officeDocument/2006/relationships/tags" Target="../tags/tag329.xml" /><Relationship Id="rId8" Type="http://schemas.openxmlformats.org/officeDocument/2006/relationships/tags" Target="../tags/tag330.xml" /><Relationship Id="rId9" Type="http://schemas.openxmlformats.org/officeDocument/2006/relationships/tags" Target="../tags/tag33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43.xml" /><Relationship Id="rId11" Type="http://schemas.openxmlformats.org/officeDocument/2006/relationships/tags" Target="../tags/tag344.xml" /><Relationship Id="rId12" Type="http://schemas.openxmlformats.org/officeDocument/2006/relationships/tags" Target="../tags/tag345.xml" /><Relationship Id="rId13" Type="http://schemas.openxmlformats.org/officeDocument/2006/relationships/tags" Target="../tags/tag346.xml" /><Relationship Id="rId14" Type="http://schemas.openxmlformats.org/officeDocument/2006/relationships/tags" Target="../tags/tag347.xml" /><Relationship Id="rId15" Type="http://schemas.openxmlformats.org/officeDocument/2006/relationships/tags" Target="../tags/tag348.xml" /><Relationship Id="rId16" Type="http://schemas.openxmlformats.org/officeDocument/2006/relationships/tags" Target="../tags/tag349.xml" /><Relationship Id="rId17" Type="http://schemas.openxmlformats.org/officeDocument/2006/relationships/tags" Target="../tags/tag350.xml" /><Relationship Id="rId18" Type="http://schemas.openxmlformats.org/officeDocument/2006/relationships/tags" Target="../tags/tag351.xml" /><Relationship Id="rId19" Type="http://schemas.openxmlformats.org/officeDocument/2006/relationships/tags" Target="../tags/tag352.xml" /><Relationship Id="rId2" Type="http://schemas.openxmlformats.org/officeDocument/2006/relationships/tags" Target="../tags/tag335.xml" /><Relationship Id="rId20" Type="http://schemas.openxmlformats.org/officeDocument/2006/relationships/tags" Target="../tags/tag353.xml" /><Relationship Id="rId21" Type="http://schemas.openxmlformats.org/officeDocument/2006/relationships/tags" Target="../tags/tag354.xml" /><Relationship Id="rId22" Type="http://schemas.openxmlformats.org/officeDocument/2006/relationships/tags" Target="../tags/tag355.xml" /><Relationship Id="rId23" Type="http://schemas.openxmlformats.org/officeDocument/2006/relationships/tags" Target="../tags/tag356.xml" /><Relationship Id="rId24" Type="http://schemas.openxmlformats.org/officeDocument/2006/relationships/tags" Target="../tags/tag357.xml" /><Relationship Id="rId25" Type="http://schemas.openxmlformats.org/officeDocument/2006/relationships/tags" Target="../tags/tag358.xml" /><Relationship Id="rId26" Type="http://schemas.openxmlformats.org/officeDocument/2006/relationships/tags" Target="../tags/tag359.xml" /><Relationship Id="rId27" Type="http://schemas.openxmlformats.org/officeDocument/2006/relationships/tags" Target="../tags/tag360.xml" /><Relationship Id="rId28" Type="http://schemas.openxmlformats.org/officeDocument/2006/relationships/tags" Target="../tags/tag361.xml" /><Relationship Id="rId29" Type="http://schemas.openxmlformats.org/officeDocument/2006/relationships/tags" Target="../tags/tag362.xml" /><Relationship Id="rId3" Type="http://schemas.openxmlformats.org/officeDocument/2006/relationships/tags" Target="../tags/tag336.xml" /><Relationship Id="rId30" Type="http://schemas.openxmlformats.org/officeDocument/2006/relationships/tags" Target="../tags/tag363.xml" /><Relationship Id="rId31" Type="http://schemas.openxmlformats.org/officeDocument/2006/relationships/tags" Target="../tags/tag364.xml" /><Relationship Id="rId32" Type="http://schemas.openxmlformats.org/officeDocument/2006/relationships/tags" Target="../tags/tag365.xml" /><Relationship Id="rId33" Type="http://schemas.openxmlformats.org/officeDocument/2006/relationships/tags" Target="../tags/tag366.xml" /><Relationship Id="rId34" Type="http://schemas.openxmlformats.org/officeDocument/2006/relationships/tags" Target="../tags/tag367.xml" /><Relationship Id="rId35" Type="http://schemas.openxmlformats.org/officeDocument/2006/relationships/tags" Target="../tags/tag368.xml" /><Relationship Id="rId4" Type="http://schemas.openxmlformats.org/officeDocument/2006/relationships/tags" Target="../tags/tag337.xml" /><Relationship Id="rId5" Type="http://schemas.openxmlformats.org/officeDocument/2006/relationships/tags" Target="../tags/tag338.xml" /><Relationship Id="rId6" Type="http://schemas.openxmlformats.org/officeDocument/2006/relationships/tags" Target="../tags/tag339.xml" /><Relationship Id="rId7" Type="http://schemas.openxmlformats.org/officeDocument/2006/relationships/tags" Target="../tags/tag340.xml" /><Relationship Id="rId8" Type="http://schemas.openxmlformats.org/officeDocument/2006/relationships/tags" Target="../tags/tag341.xml" /><Relationship Id="rId9" Type="http://schemas.openxmlformats.org/officeDocument/2006/relationships/tags" Target="../tags/tag34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69.xml" /><Relationship Id="rId3" Type="http://schemas.openxmlformats.org/officeDocument/2006/relationships/tags" Target="../tags/tag370.xml" /><Relationship Id="rId4" Type="http://schemas.openxmlformats.org/officeDocument/2006/relationships/tags" Target="../tags/tag371.xml" /><Relationship Id="rId5" Type="http://schemas.openxmlformats.org/officeDocument/2006/relationships/tags" Target="../tags/tag372.xml" /><Relationship Id="rId6" Type="http://schemas.openxmlformats.org/officeDocument/2006/relationships/tags" Target="../tags/tag373.xml" /><Relationship Id="rId7" Type="http://schemas.openxmlformats.org/officeDocument/2006/relationships/tags" Target="../tags/tag374.xml" /><Relationship Id="rId8" Type="http://schemas.openxmlformats.org/officeDocument/2006/relationships/tags" Target="../tags/tag375.xml" /><Relationship Id="rId9" Type="http://schemas.openxmlformats.org/officeDocument/2006/relationships/tags" Target="../tags/tag376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85.xml" /><Relationship Id="rId11" Type="http://schemas.openxmlformats.org/officeDocument/2006/relationships/tags" Target="../tags/tag386.xml" /><Relationship Id="rId2" Type="http://schemas.openxmlformats.org/officeDocument/2006/relationships/tags" Target="../tags/tag377.xml" /><Relationship Id="rId3" Type="http://schemas.openxmlformats.org/officeDocument/2006/relationships/tags" Target="../tags/tag378.xml" /><Relationship Id="rId4" Type="http://schemas.openxmlformats.org/officeDocument/2006/relationships/tags" Target="../tags/tag379.xml" /><Relationship Id="rId5" Type="http://schemas.openxmlformats.org/officeDocument/2006/relationships/tags" Target="../tags/tag380.xml" /><Relationship Id="rId6" Type="http://schemas.openxmlformats.org/officeDocument/2006/relationships/tags" Target="../tags/tag381.xml" /><Relationship Id="rId7" Type="http://schemas.openxmlformats.org/officeDocument/2006/relationships/tags" Target="../tags/tag382.xml" /><Relationship Id="rId8" Type="http://schemas.openxmlformats.org/officeDocument/2006/relationships/tags" Target="../tags/tag383.xml" /><Relationship Id="rId9" Type="http://schemas.openxmlformats.org/officeDocument/2006/relationships/tags" Target="../tags/tag38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95.xml" /><Relationship Id="rId11" Type="http://schemas.openxmlformats.org/officeDocument/2006/relationships/tags" Target="../tags/tag396.xml" /><Relationship Id="rId12" Type="http://schemas.openxmlformats.org/officeDocument/2006/relationships/tags" Target="../tags/tag397.xml" /><Relationship Id="rId13" Type="http://schemas.openxmlformats.org/officeDocument/2006/relationships/tags" Target="../tags/tag398.xml" /><Relationship Id="rId14" Type="http://schemas.openxmlformats.org/officeDocument/2006/relationships/tags" Target="../tags/tag399.xml" /><Relationship Id="rId15" Type="http://schemas.openxmlformats.org/officeDocument/2006/relationships/tags" Target="../tags/tag400.xml" /><Relationship Id="rId2" Type="http://schemas.openxmlformats.org/officeDocument/2006/relationships/tags" Target="../tags/tag387.xml" /><Relationship Id="rId3" Type="http://schemas.openxmlformats.org/officeDocument/2006/relationships/tags" Target="../tags/tag388.xml" /><Relationship Id="rId4" Type="http://schemas.openxmlformats.org/officeDocument/2006/relationships/tags" Target="../tags/tag389.xml" /><Relationship Id="rId5" Type="http://schemas.openxmlformats.org/officeDocument/2006/relationships/tags" Target="../tags/tag390.xml" /><Relationship Id="rId6" Type="http://schemas.openxmlformats.org/officeDocument/2006/relationships/tags" Target="../tags/tag391.xml" /><Relationship Id="rId7" Type="http://schemas.openxmlformats.org/officeDocument/2006/relationships/tags" Target="../tags/tag392.xml" /><Relationship Id="rId8" Type="http://schemas.openxmlformats.org/officeDocument/2006/relationships/tags" Target="../tags/tag393.xml" /><Relationship Id="rId9" Type="http://schemas.openxmlformats.org/officeDocument/2006/relationships/tags" Target="../tags/tag394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01.xml" /><Relationship Id="rId3" Type="http://schemas.openxmlformats.org/officeDocument/2006/relationships/tags" Target="../tags/tag402.xml" /><Relationship Id="rId4" Type="http://schemas.openxmlformats.org/officeDocument/2006/relationships/tags" Target="../tags/tag403.xml" /><Relationship Id="rId5" Type="http://schemas.openxmlformats.org/officeDocument/2006/relationships/tags" Target="../tags/tag404.xml" /><Relationship Id="rId6" Type="http://schemas.openxmlformats.org/officeDocument/2006/relationships/tags" Target="../tags/tag405.xml" /><Relationship Id="rId7" Type="http://schemas.openxmlformats.org/officeDocument/2006/relationships/tags" Target="../tags/tag406.xml" /><Relationship Id="rId8" Type="http://schemas.openxmlformats.org/officeDocument/2006/relationships/tags" Target="../tags/tag407.xml" /><Relationship Id="rId9" Type="http://schemas.openxmlformats.org/officeDocument/2006/relationships/tags" Target="../tags/tag40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17.xml" /><Relationship Id="rId11" Type="http://schemas.openxmlformats.org/officeDocument/2006/relationships/tags" Target="../tags/tag418.xml" /><Relationship Id="rId12" Type="http://schemas.openxmlformats.org/officeDocument/2006/relationships/tags" Target="../tags/tag419.xml" /><Relationship Id="rId13" Type="http://schemas.openxmlformats.org/officeDocument/2006/relationships/tags" Target="../tags/tag420.xml" /><Relationship Id="rId14" Type="http://schemas.openxmlformats.org/officeDocument/2006/relationships/tags" Target="../tags/tag421.xml" /><Relationship Id="rId15" Type="http://schemas.openxmlformats.org/officeDocument/2006/relationships/tags" Target="../tags/tag422.xml" /><Relationship Id="rId16" Type="http://schemas.openxmlformats.org/officeDocument/2006/relationships/tags" Target="../tags/tag423.xml" /><Relationship Id="rId17" Type="http://schemas.openxmlformats.org/officeDocument/2006/relationships/tags" Target="../tags/tag424.xml" /><Relationship Id="rId18" Type="http://schemas.openxmlformats.org/officeDocument/2006/relationships/tags" Target="../tags/tag425.xml" /><Relationship Id="rId19" Type="http://schemas.openxmlformats.org/officeDocument/2006/relationships/tags" Target="../tags/tag426.xml" /><Relationship Id="rId2" Type="http://schemas.openxmlformats.org/officeDocument/2006/relationships/tags" Target="../tags/tag409.xml" /><Relationship Id="rId20" Type="http://schemas.openxmlformats.org/officeDocument/2006/relationships/tags" Target="../tags/tag427.xml" /><Relationship Id="rId21" Type="http://schemas.openxmlformats.org/officeDocument/2006/relationships/tags" Target="../tags/tag428.xml" /><Relationship Id="rId22" Type="http://schemas.openxmlformats.org/officeDocument/2006/relationships/tags" Target="../tags/tag429.xml" /><Relationship Id="rId23" Type="http://schemas.openxmlformats.org/officeDocument/2006/relationships/tags" Target="../tags/tag430.xml" /><Relationship Id="rId24" Type="http://schemas.openxmlformats.org/officeDocument/2006/relationships/tags" Target="../tags/tag431.xml" /><Relationship Id="rId25" Type="http://schemas.openxmlformats.org/officeDocument/2006/relationships/tags" Target="../tags/tag432.xml" /><Relationship Id="rId26" Type="http://schemas.openxmlformats.org/officeDocument/2006/relationships/tags" Target="../tags/tag433.xml" /><Relationship Id="rId27" Type="http://schemas.openxmlformats.org/officeDocument/2006/relationships/tags" Target="../tags/tag434.xml" /><Relationship Id="rId28" Type="http://schemas.openxmlformats.org/officeDocument/2006/relationships/tags" Target="../tags/tag435.xml" /><Relationship Id="rId29" Type="http://schemas.openxmlformats.org/officeDocument/2006/relationships/tags" Target="../tags/tag436.xml" /><Relationship Id="rId3" Type="http://schemas.openxmlformats.org/officeDocument/2006/relationships/tags" Target="../tags/tag410.xml" /><Relationship Id="rId30" Type="http://schemas.openxmlformats.org/officeDocument/2006/relationships/tags" Target="../tags/tag437.xml" /><Relationship Id="rId31" Type="http://schemas.openxmlformats.org/officeDocument/2006/relationships/tags" Target="../tags/tag438.xml" /><Relationship Id="rId32" Type="http://schemas.openxmlformats.org/officeDocument/2006/relationships/tags" Target="../tags/tag439.xml" /><Relationship Id="rId33" Type="http://schemas.openxmlformats.org/officeDocument/2006/relationships/tags" Target="../tags/tag440.xml" /><Relationship Id="rId34" Type="http://schemas.openxmlformats.org/officeDocument/2006/relationships/tags" Target="../tags/tag441.xml" /><Relationship Id="rId35" Type="http://schemas.openxmlformats.org/officeDocument/2006/relationships/tags" Target="../tags/tag442.xml" /><Relationship Id="rId36" Type="http://schemas.openxmlformats.org/officeDocument/2006/relationships/tags" Target="../tags/tag443.xml" /><Relationship Id="rId37" Type="http://schemas.openxmlformats.org/officeDocument/2006/relationships/tags" Target="../tags/tag444.xml" /><Relationship Id="rId38" Type="http://schemas.openxmlformats.org/officeDocument/2006/relationships/tags" Target="../tags/tag445.xml" /><Relationship Id="rId39" Type="http://schemas.openxmlformats.org/officeDocument/2006/relationships/tags" Target="../tags/tag446.xml" /><Relationship Id="rId4" Type="http://schemas.openxmlformats.org/officeDocument/2006/relationships/tags" Target="../tags/tag411.xml" /><Relationship Id="rId40" Type="http://schemas.openxmlformats.org/officeDocument/2006/relationships/tags" Target="../tags/tag447.xml" /><Relationship Id="rId41" Type="http://schemas.openxmlformats.org/officeDocument/2006/relationships/tags" Target="../tags/tag448.xml" /><Relationship Id="rId42" Type="http://schemas.openxmlformats.org/officeDocument/2006/relationships/tags" Target="../tags/tag449.xml" /><Relationship Id="rId43" Type="http://schemas.openxmlformats.org/officeDocument/2006/relationships/tags" Target="../tags/tag450.xml" /><Relationship Id="rId44" Type="http://schemas.openxmlformats.org/officeDocument/2006/relationships/tags" Target="../tags/tag451.xml" /><Relationship Id="rId45" Type="http://schemas.openxmlformats.org/officeDocument/2006/relationships/tags" Target="../tags/tag452.xml" /><Relationship Id="rId46" Type="http://schemas.openxmlformats.org/officeDocument/2006/relationships/tags" Target="../tags/tag453.xml" /><Relationship Id="rId47" Type="http://schemas.openxmlformats.org/officeDocument/2006/relationships/tags" Target="../tags/tag454.xml" /><Relationship Id="rId48" Type="http://schemas.openxmlformats.org/officeDocument/2006/relationships/tags" Target="../tags/tag455.xml" /><Relationship Id="rId49" Type="http://schemas.openxmlformats.org/officeDocument/2006/relationships/tags" Target="../tags/tag456.xml" /><Relationship Id="rId5" Type="http://schemas.openxmlformats.org/officeDocument/2006/relationships/tags" Target="../tags/tag412.xml" /><Relationship Id="rId50" Type="http://schemas.openxmlformats.org/officeDocument/2006/relationships/tags" Target="../tags/tag457.xml" /><Relationship Id="rId51" Type="http://schemas.openxmlformats.org/officeDocument/2006/relationships/tags" Target="../tags/tag458.xml" /><Relationship Id="rId52" Type="http://schemas.openxmlformats.org/officeDocument/2006/relationships/tags" Target="../tags/tag459.xml" /><Relationship Id="rId53" Type="http://schemas.openxmlformats.org/officeDocument/2006/relationships/tags" Target="../tags/tag460.xml" /><Relationship Id="rId54" Type="http://schemas.openxmlformats.org/officeDocument/2006/relationships/tags" Target="../tags/tag461.xml" /><Relationship Id="rId55" Type="http://schemas.openxmlformats.org/officeDocument/2006/relationships/tags" Target="../tags/tag462.xml" /><Relationship Id="rId56" Type="http://schemas.openxmlformats.org/officeDocument/2006/relationships/tags" Target="../tags/tag463.xml" /><Relationship Id="rId6" Type="http://schemas.openxmlformats.org/officeDocument/2006/relationships/tags" Target="../tags/tag413.xml" /><Relationship Id="rId7" Type="http://schemas.openxmlformats.org/officeDocument/2006/relationships/tags" Target="../tags/tag414.xml" /><Relationship Id="rId8" Type="http://schemas.openxmlformats.org/officeDocument/2006/relationships/tags" Target="../tags/tag415.xml" /><Relationship Id="rId9" Type="http://schemas.openxmlformats.org/officeDocument/2006/relationships/tags" Target="../tags/tag41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6.xml" /><Relationship Id="rId11" Type="http://schemas.openxmlformats.org/officeDocument/2006/relationships/tags" Target="../tags/tag57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tags" Target="../tags/tag52.xml" /><Relationship Id="rId6" Type="http://schemas.openxmlformats.org/officeDocument/2006/relationships/tags" Target="../tags/tag53.xml" /><Relationship Id="rId7" Type="http://schemas.openxmlformats.org/officeDocument/2006/relationships/tags" Target="../tags/tag54.xml" /><Relationship Id="rId8" Type="http://schemas.openxmlformats.org/officeDocument/2006/relationships/tags" Target="../tags/tag55.xml" /><Relationship Id="rId9" Type="http://schemas.openxmlformats.org/officeDocument/2006/relationships/image" Target="../media/image8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72.xml" /><Relationship Id="rId11" Type="http://schemas.openxmlformats.org/officeDocument/2006/relationships/tags" Target="../tags/tag473.xml" /><Relationship Id="rId12" Type="http://schemas.openxmlformats.org/officeDocument/2006/relationships/tags" Target="../tags/tag474.xml" /><Relationship Id="rId13" Type="http://schemas.openxmlformats.org/officeDocument/2006/relationships/tags" Target="../tags/tag475.xml" /><Relationship Id="rId14" Type="http://schemas.openxmlformats.org/officeDocument/2006/relationships/tags" Target="../tags/tag476.xml" /><Relationship Id="rId15" Type="http://schemas.openxmlformats.org/officeDocument/2006/relationships/tags" Target="../tags/tag477.xml" /><Relationship Id="rId16" Type="http://schemas.openxmlformats.org/officeDocument/2006/relationships/tags" Target="../tags/tag478.xml" /><Relationship Id="rId17" Type="http://schemas.openxmlformats.org/officeDocument/2006/relationships/tags" Target="../tags/tag479.xml" /><Relationship Id="rId18" Type="http://schemas.openxmlformats.org/officeDocument/2006/relationships/tags" Target="../tags/tag480.xml" /><Relationship Id="rId2" Type="http://schemas.openxmlformats.org/officeDocument/2006/relationships/tags" Target="../tags/tag464.xml" /><Relationship Id="rId3" Type="http://schemas.openxmlformats.org/officeDocument/2006/relationships/tags" Target="../tags/tag465.xml" /><Relationship Id="rId4" Type="http://schemas.openxmlformats.org/officeDocument/2006/relationships/tags" Target="../tags/tag466.xml" /><Relationship Id="rId5" Type="http://schemas.openxmlformats.org/officeDocument/2006/relationships/tags" Target="../tags/tag467.xml" /><Relationship Id="rId6" Type="http://schemas.openxmlformats.org/officeDocument/2006/relationships/tags" Target="../tags/tag468.xml" /><Relationship Id="rId7" Type="http://schemas.openxmlformats.org/officeDocument/2006/relationships/tags" Target="../tags/tag469.xml" /><Relationship Id="rId8" Type="http://schemas.openxmlformats.org/officeDocument/2006/relationships/tags" Target="../tags/tag470.xml" /><Relationship Id="rId9" Type="http://schemas.openxmlformats.org/officeDocument/2006/relationships/tags" Target="../tags/tag471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81.xml" /><Relationship Id="rId3" Type="http://schemas.openxmlformats.org/officeDocument/2006/relationships/tags" Target="../tags/tag482.xml" /><Relationship Id="rId4" Type="http://schemas.openxmlformats.org/officeDocument/2006/relationships/tags" Target="../tags/tag483.xml" /><Relationship Id="rId5" Type="http://schemas.openxmlformats.org/officeDocument/2006/relationships/tags" Target="../tags/tag484.xml" /><Relationship Id="rId6" Type="http://schemas.openxmlformats.org/officeDocument/2006/relationships/tags" Target="../tags/tag485.xml" /><Relationship Id="rId7" Type="http://schemas.openxmlformats.org/officeDocument/2006/relationships/tags" Target="../tags/tag486.xml" /><Relationship Id="rId8" Type="http://schemas.openxmlformats.org/officeDocument/2006/relationships/tags" Target="../tags/tag487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96.xml" /><Relationship Id="rId11" Type="http://schemas.openxmlformats.org/officeDocument/2006/relationships/tags" Target="../tags/tag497.xml" /><Relationship Id="rId12" Type="http://schemas.openxmlformats.org/officeDocument/2006/relationships/tags" Target="../tags/tag498.xml" /><Relationship Id="rId13" Type="http://schemas.openxmlformats.org/officeDocument/2006/relationships/tags" Target="../tags/tag499.xml" /><Relationship Id="rId2" Type="http://schemas.openxmlformats.org/officeDocument/2006/relationships/tags" Target="../tags/tag488.xml" /><Relationship Id="rId3" Type="http://schemas.openxmlformats.org/officeDocument/2006/relationships/tags" Target="../tags/tag489.xml" /><Relationship Id="rId4" Type="http://schemas.openxmlformats.org/officeDocument/2006/relationships/tags" Target="../tags/tag490.xml" /><Relationship Id="rId5" Type="http://schemas.openxmlformats.org/officeDocument/2006/relationships/tags" Target="../tags/tag491.xml" /><Relationship Id="rId6" Type="http://schemas.openxmlformats.org/officeDocument/2006/relationships/tags" Target="../tags/tag492.xml" /><Relationship Id="rId7" Type="http://schemas.openxmlformats.org/officeDocument/2006/relationships/tags" Target="../tags/tag493.xml" /><Relationship Id="rId8" Type="http://schemas.openxmlformats.org/officeDocument/2006/relationships/tags" Target="../tags/tag494.xml" /><Relationship Id="rId9" Type="http://schemas.openxmlformats.org/officeDocument/2006/relationships/tags" Target="../tags/tag495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08.xml" /><Relationship Id="rId11" Type="http://schemas.openxmlformats.org/officeDocument/2006/relationships/tags" Target="../tags/tag509.xml" /><Relationship Id="rId2" Type="http://schemas.openxmlformats.org/officeDocument/2006/relationships/tags" Target="../tags/tag500.xml" /><Relationship Id="rId3" Type="http://schemas.openxmlformats.org/officeDocument/2006/relationships/tags" Target="../tags/tag501.xml" /><Relationship Id="rId4" Type="http://schemas.openxmlformats.org/officeDocument/2006/relationships/tags" Target="../tags/tag502.xml" /><Relationship Id="rId5" Type="http://schemas.openxmlformats.org/officeDocument/2006/relationships/tags" Target="../tags/tag503.xml" /><Relationship Id="rId6" Type="http://schemas.openxmlformats.org/officeDocument/2006/relationships/tags" Target="../tags/tag504.xml" /><Relationship Id="rId7" Type="http://schemas.openxmlformats.org/officeDocument/2006/relationships/tags" Target="../tags/tag505.xml" /><Relationship Id="rId8" Type="http://schemas.openxmlformats.org/officeDocument/2006/relationships/tags" Target="../tags/tag506.xml" /><Relationship Id="rId9" Type="http://schemas.openxmlformats.org/officeDocument/2006/relationships/tags" Target="../tags/tag507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18.xml" /><Relationship Id="rId11" Type="http://schemas.openxmlformats.org/officeDocument/2006/relationships/tags" Target="../tags/tag519.xml" /><Relationship Id="rId12" Type="http://schemas.openxmlformats.org/officeDocument/2006/relationships/tags" Target="../tags/tag520.xml" /><Relationship Id="rId13" Type="http://schemas.openxmlformats.org/officeDocument/2006/relationships/tags" Target="../tags/tag521.xml" /><Relationship Id="rId2" Type="http://schemas.openxmlformats.org/officeDocument/2006/relationships/tags" Target="../tags/tag510.xml" /><Relationship Id="rId3" Type="http://schemas.openxmlformats.org/officeDocument/2006/relationships/tags" Target="../tags/tag511.xml" /><Relationship Id="rId4" Type="http://schemas.openxmlformats.org/officeDocument/2006/relationships/tags" Target="../tags/tag512.xml" /><Relationship Id="rId5" Type="http://schemas.openxmlformats.org/officeDocument/2006/relationships/tags" Target="../tags/tag513.xml" /><Relationship Id="rId6" Type="http://schemas.openxmlformats.org/officeDocument/2006/relationships/tags" Target="../tags/tag514.xml" /><Relationship Id="rId7" Type="http://schemas.openxmlformats.org/officeDocument/2006/relationships/tags" Target="../tags/tag515.xml" /><Relationship Id="rId8" Type="http://schemas.openxmlformats.org/officeDocument/2006/relationships/tags" Target="../tags/tag516.xml" /><Relationship Id="rId9" Type="http://schemas.openxmlformats.org/officeDocument/2006/relationships/tags" Target="../tags/tag517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30.xml" /><Relationship Id="rId11" Type="http://schemas.openxmlformats.org/officeDocument/2006/relationships/tags" Target="../tags/tag531.xml" /><Relationship Id="rId2" Type="http://schemas.openxmlformats.org/officeDocument/2006/relationships/tags" Target="../tags/tag522.xml" /><Relationship Id="rId3" Type="http://schemas.openxmlformats.org/officeDocument/2006/relationships/tags" Target="../tags/tag523.xml" /><Relationship Id="rId4" Type="http://schemas.openxmlformats.org/officeDocument/2006/relationships/tags" Target="../tags/tag524.xml" /><Relationship Id="rId5" Type="http://schemas.openxmlformats.org/officeDocument/2006/relationships/tags" Target="../tags/tag525.xml" /><Relationship Id="rId6" Type="http://schemas.openxmlformats.org/officeDocument/2006/relationships/tags" Target="../tags/tag526.xml" /><Relationship Id="rId7" Type="http://schemas.openxmlformats.org/officeDocument/2006/relationships/tags" Target="../tags/tag527.xml" /><Relationship Id="rId8" Type="http://schemas.openxmlformats.org/officeDocument/2006/relationships/tags" Target="../tags/tag528.xml" /><Relationship Id="rId9" Type="http://schemas.openxmlformats.org/officeDocument/2006/relationships/tags" Target="../tags/tag529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40.xml" /><Relationship Id="rId2" Type="http://schemas.openxmlformats.org/officeDocument/2006/relationships/tags" Target="../tags/tag532.xml" /><Relationship Id="rId3" Type="http://schemas.openxmlformats.org/officeDocument/2006/relationships/tags" Target="../tags/tag533.xml" /><Relationship Id="rId4" Type="http://schemas.openxmlformats.org/officeDocument/2006/relationships/tags" Target="../tags/tag534.xml" /><Relationship Id="rId5" Type="http://schemas.openxmlformats.org/officeDocument/2006/relationships/tags" Target="../tags/tag535.xml" /><Relationship Id="rId6" Type="http://schemas.openxmlformats.org/officeDocument/2006/relationships/tags" Target="../tags/tag536.xml" /><Relationship Id="rId7" Type="http://schemas.openxmlformats.org/officeDocument/2006/relationships/tags" Target="../tags/tag537.xml" /><Relationship Id="rId8" Type="http://schemas.openxmlformats.org/officeDocument/2006/relationships/tags" Target="../tags/tag538.xml" /><Relationship Id="rId9" Type="http://schemas.openxmlformats.org/officeDocument/2006/relationships/tags" Target="../tags/tag539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49.xml" /><Relationship Id="rId11" Type="http://schemas.openxmlformats.org/officeDocument/2006/relationships/tags" Target="../tags/tag550.xml" /><Relationship Id="rId2" Type="http://schemas.openxmlformats.org/officeDocument/2006/relationships/tags" Target="../tags/tag541.xml" /><Relationship Id="rId3" Type="http://schemas.openxmlformats.org/officeDocument/2006/relationships/tags" Target="../tags/tag542.xml" /><Relationship Id="rId4" Type="http://schemas.openxmlformats.org/officeDocument/2006/relationships/tags" Target="../tags/tag543.xml" /><Relationship Id="rId5" Type="http://schemas.openxmlformats.org/officeDocument/2006/relationships/tags" Target="../tags/tag544.xml" /><Relationship Id="rId6" Type="http://schemas.openxmlformats.org/officeDocument/2006/relationships/tags" Target="../tags/tag545.xml" /><Relationship Id="rId7" Type="http://schemas.openxmlformats.org/officeDocument/2006/relationships/tags" Target="../tags/tag546.xml" /><Relationship Id="rId8" Type="http://schemas.openxmlformats.org/officeDocument/2006/relationships/tags" Target="../tags/tag547.xml" /><Relationship Id="rId9" Type="http://schemas.openxmlformats.org/officeDocument/2006/relationships/tags" Target="../tags/tag548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51.xml" /><Relationship Id="rId3" Type="http://schemas.openxmlformats.org/officeDocument/2006/relationships/tags" Target="../tags/tag552.xml" /><Relationship Id="rId4" Type="http://schemas.openxmlformats.org/officeDocument/2006/relationships/tags" Target="../tags/tag553.xml" /><Relationship Id="rId5" Type="http://schemas.openxmlformats.org/officeDocument/2006/relationships/tags" Target="../tags/tag554.xml" /><Relationship Id="rId6" Type="http://schemas.openxmlformats.org/officeDocument/2006/relationships/tags" Target="../tags/tag555.xml" /><Relationship Id="rId7" Type="http://schemas.openxmlformats.org/officeDocument/2006/relationships/tags" Target="../tags/tag556.xml" /><Relationship Id="rId8" Type="http://schemas.openxmlformats.org/officeDocument/2006/relationships/tags" Target="../tags/tag557.xml" /><Relationship Id="rId9" Type="http://schemas.openxmlformats.org/officeDocument/2006/relationships/tags" Target="../tags/tag55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6.xml" /><Relationship Id="rId11" Type="http://schemas.openxmlformats.org/officeDocument/2006/relationships/tags" Target="../tags/tag67.xml" /><Relationship Id="rId12" Type="http://schemas.openxmlformats.org/officeDocument/2006/relationships/tags" Target="../tags/tag68.xml" /><Relationship Id="rId13" Type="http://schemas.openxmlformats.org/officeDocument/2006/relationships/tags" Target="../tags/tag69.xml" /><Relationship Id="rId14" Type="http://schemas.openxmlformats.org/officeDocument/2006/relationships/tags" Target="../tags/tag70.xml" /><Relationship Id="rId15" Type="http://schemas.openxmlformats.org/officeDocument/2006/relationships/tags" Target="../tags/tag71.xml" /><Relationship Id="rId16" Type="http://schemas.openxmlformats.org/officeDocument/2006/relationships/tags" Target="../tags/tag72.xml" /><Relationship Id="rId17" Type="http://schemas.openxmlformats.org/officeDocument/2006/relationships/tags" Target="../tags/tag73.xml" /><Relationship Id="rId18" Type="http://schemas.openxmlformats.org/officeDocument/2006/relationships/tags" Target="../tags/tag74.xml" /><Relationship Id="rId19" Type="http://schemas.openxmlformats.org/officeDocument/2006/relationships/tags" Target="../tags/tag75.xml" /><Relationship Id="rId2" Type="http://schemas.openxmlformats.org/officeDocument/2006/relationships/tags" Target="../tags/tag58.xml" /><Relationship Id="rId20" Type="http://schemas.openxmlformats.org/officeDocument/2006/relationships/tags" Target="../tags/tag76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tags" Target="../tags/tag62.xml" /><Relationship Id="rId7" Type="http://schemas.openxmlformats.org/officeDocument/2006/relationships/tags" Target="../tags/tag63.xml" /><Relationship Id="rId8" Type="http://schemas.openxmlformats.org/officeDocument/2006/relationships/tags" Target="../tags/tag64.xml" /><Relationship Id="rId9" Type="http://schemas.openxmlformats.org/officeDocument/2006/relationships/tags" Target="../tags/tag6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84.xml" /><Relationship Id="rId11" Type="http://schemas.openxmlformats.org/officeDocument/2006/relationships/tags" Target="../tags/tag85.xml" /><Relationship Id="rId12" Type="http://schemas.openxmlformats.org/officeDocument/2006/relationships/tags" Target="../tags/tag86.xml" /><Relationship Id="rId13" Type="http://schemas.openxmlformats.org/officeDocument/2006/relationships/tags" Target="../tags/tag87.xml" /><Relationship Id="rId2" Type="http://schemas.openxmlformats.org/officeDocument/2006/relationships/tags" Target="../tags/tag77.xml" /><Relationship Id="rId3" Type="http://schemas.openxmlformats.org/officeDocument/2006/relationships/tags" Target="../tags/tag78.xml" /><Relationship Id="rId4" Type="http://schemas.openxmlformats.org/officeDocument/2006/relationships/tags" Target="../tags/tag79.xml" /><Relationship Id="rId5" Type="http://schemas.openxmlformats.org/officeDocument/2006/relationships/tags" Target="../tags/tag80.xml" /><Relationship Id="rId6" Type="http://schemas.openxmlformats.org/officeDocument/2006/relationships/tags" Target="../tags/tag81.xml" /><Relationship Id="rId7" Type="http://schemas.openxmlformats.org/officeDocument/2006/relationships/tags" Target="../tags/tag82.xml" /><Relationship Id="rId8" Type="http://schemas.openxmlformats.org/officeDocument/2006/relationships/tags" Target="../tags/tag83.xml" /><Relationship Id="rId9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95.xml" /><Relationship Id="rId11" Type="http://schemas.openxmlformats.org/officeDocument/2006/relationships/tags" Target="../tags/tag96.xml" /><Relationship Id="rId12" Type="http://schemas.openxmlformats.org/officeDocument/2006/relationships/tags" Target="../tags/tag97.xml" /><Relationship Id="rId2" Type="http://schemas.openxmlformats.org/officeDocument/2006/relationships/tags" Target="../tags/tag88.xml" /><Relationship Id="rId3" Type="http://schemas.openxmlformats.org/officeDocument/2006/relationships/tags" Target="../tags/tag89.xml" /><Relationship Id="rId4" Type="http://schemas.openxmlformats.org/officeDocument/2006/relationships/tags" Target="../tags/tag90.xml" /><Relationship Id="rId5" Type="http://schemas.openxmlformats.org/officeDocument/2006/relationships/image" Target="../media/image10.jpeg" /><Relationship Id="rId6" Type="http://schemas.openxmlformats.org/officeDocument/2006/relationships/tags" Target="../tags/tag91.xml" /><Relationship Id="rId7" Type="http://schemas.openxmlformats.org/officeDocument/2006/relationships/tags" Target="../tags/tag92.xml" /><Relationship Id="rId8" Type="http://schemas.openxmlformats.org/officeDocument/2006/relationships/tags" Target="../tags/tag93.xml" /><Relationship Id="rId9" Type="http://schemas.openxmlformats.org/officeDocument/2006/relationships/tags" Target="../tags/tag9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5.xml" /><Relationship Id="rId11" Type="http://schemas.openxmlformats.org/officeDocument/2006/relationships/tags" Target="../tags/tag106.xml" /><Relationship Id="rId2" Type="http://schemas.openxmlformats.org/officeDocument/2006/relationships/tags" Target="../tags/tag98.xml" /><Relationship Id="rId3" Type="http://schemas.openxmlformats.org/officeDocument/2006/relationships/tags" Target="../tags/tag99.xml" /><Relationship Id="rId4" Type="http://schemas.openxmlformats.org/officeDocument/2006/relationships/tags" Target="../tags/tag100.xml" /><Relationship Id="rId5" Type="http://schemas.openxmlformats.org/officeDocument/2006/relationships/tags" Target="../tags/tag101.xml" /><Relationship Id="rId6" Type="http://schemas.openxmlformats.org/officeDocument/2006/relationships/tags" Target="../tags/tag102.xml" /><Relationship Id="rId7" Type="http://schemas.openxmlformats.org/officeDocument/2006/relationships/tags" Target="../tags/tag103.xml" /><Relationship Id="rId8" Type="http://schemas.openxmlformats.org/officeDocument/2006/relationships/tags" Target="../tags/tag104.xml" /><Relationship Id="rId9" Type="http://schemas.openxmlformats.org/officeDocument/2006/relationships/image" Target="../media/image1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07.xml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tags" Target="../tags/tag110.xml" /><Relationship Id="rId6" Type="http://schemas.openxmlformats.org/officeDocument/2006/relationships/tags" Target="../tags/tag111.xml" /><Relationship Id="rId7" Type="http://schemas.openxmlformats.org/officeDocument/2006/relationships/tags" Target="../tags/tag112.xml" /><Relationship Id="rId8" Type="http://schemas.openxmlformats.org/officeDocument/2006/relationships/tags" Target="../tags/tag113.xml" /><Relationship Id="rId9" Type="http://schemas.openxmlformats.org/officeDocument/2006/relationships/tags" Target="../tags/tag11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23.xml" /><Relationship Id="rId11" Type="http://schemas.openxmlformats.org/officeDocument/2006/relationships/tags" Target="../tags/tag124.xml" /><Relationship Id="rId2" Type="http://schemas.openxmlformats.org/officeDocument/2006/relationships/tags" Target="../tags/tag115.xml" /><Relationship Id="rId3" Type="http://schemas.openxmlformats.org/officeDocument/2006/relationships/tags" Target="../tags/tag116.xml" /><Relationship Id="rId4" Type="http://schemas.openxmlformats.org/officeDocument/2006/relationships/tags" Target="../tags/tag117.xml" /><Relationship Id="rId5" Type="http://schemas.openxmlformats.org/officeDocument/2006/relationships/tags" Target="../tags/tag118.xml" /><Relationship Id="rId6" Type="http://schemas.openxmlformats.org/officeDocument/2006/relationships/tags" Target="../tags/tag119.xml" /><Relationship Id="rId7" Type="http://schemas.openxmlformats.org/officeDocument/2006/relationships/tags" Target="../tags/tag120.xml" /><Relationship Id="rId8" Type="http://schemas.openxmlformats.org/officeDocument/2006/relationships/tags" Target="../tags/tag121.xml" /><Relationship Id="rId9" Type="http://schemas.openxmlformats.org/officeDocument/2006/relationships/tags" Target="../tags/tag12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218" y="0"/>
            <a:ext cx="4280337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 title=""/>
          <p:cNvGrpSpPr/>
          <p:nvPr>
            <p:custDataLst>
              <p:tags r:id="rId5"/>
            </p:custDataLst>
          </p:nvPr>
        </p:nvGrpSpPr>
        <p:grpSpPr>
          <a:xfrm>
            <a:off x="4781042" y="1747099"/>
            <a:ext cx="6865451" cy="2008644"/>
            <a:chOff x="665797" y="717798"/>
            <a:chExt cx="7836707" cy="2292807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65797" y="717798"/>
              <a:ext cx="1986230" cy="229280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2615956" y="717798"/>
              <a:ext cx="1986230" cy="229280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4566114" y="717798"/>
              <a:ext cx="1986230" cy="229280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516274" y="717798"/>
              <a:ext cx="1986230" cy="2292807"/>
            </a:xfrm>
            <a:prstGeom prst="rect">
              <a:avLst/>
            </a:prstGeom>
          </p:spPr>
        </p:pic>
      </p:grpSp>
      <p:sp>
        <p:nvSpPr>
          <p:cNvPr id="29" name="矩形 28" title=""/>
          <p:cNvSpPr/>
          <p:nvPr>
            <p:custDataLst>
              <p:tags r:id="rId11"/>
            </p:custDataLst>
          </p:nvPr>
        </p:nvSpPr>
        <p:spPr>
          <a:xfrm>
            <a:off x="5212492" y="2391058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EAE7E2"/>
                </a:solidFill>
                <a:latin typeface="微软雅黑" panose="020b0503020204020204" charset="-122"/>
                <a:ea typeface="微软雅黑"/>
              </a:rPr>
              <a:t>拿</a:t>
            </a:r>
            <a:endParaRPr lang="zh-CN" altLang="en-US" sz="5400" b="1">
              <a:solidFill>
                <a:srgbClr val="EAE7E2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30" name="矩形 29" title=""/>
          <p:cNvSpPr/>
          <p:nvPr>
            <p:custDataLst>
              <p:tags r:id="rId12"/>
            </p:custDataLst>
          </p:nvPr>
        </p:nvSpPr>
        <p:spPr>
          <a:xfrm>
            <a:off x="6920954" y="2391058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EAE7E2"/>
                </a:solidFill>
                <a:latin typeface="微软雅黑" panose="020b0503020204020204" charset="-122"/>
                <a:ea typeface="微软雅黑"/>
              </a:rPr>
              <a:t>来</a:t>
            </a:r>
            <a:endParaRPr lang="zh-CN" altLang="en-US" sz="5400" b="1">
              <a:solidFill>
                <a:srgbClr val="EAE7E2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31" name="矩形 30" title=""/>
          <p:cNvSpPr/>
          <p:nvPr>
            <p:custDataLst>
              <p:tags r:id="rId13"/>
            </p:custDataLst>
          </p:nvPr>
        </p:nvSpPr>
        <p:spPr>
          <a:xfrm>
            <a:off x="8671705" y="2391058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EAE7E2"/>
                </a:solidFill>
                <a:latin typeface="微软雅黑" panose="020b0503020204020204" charset="-122"/>
                <a:ea typeface="微软雅黑"/>
              </a:rPr>
              <a:t>主</a:t>
            </a:r>
            <a:endParaRPr lang="zh-CN" altLang="en-US" sz="5400" b="1">
              <a:solidFill>
                <a:srgbClr val="EAE7E2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33" name="矩形 32" title=""/>
          <p:cNvSpPr/>
          <p:nvPr>
            <p:custDataLst>
              <p:tags r:id="rId14"/>
            </p:custDataLst>
          </p:nvPr>
        </p:nvSpPr>
        <p:spPr>
          <a:xfrm>
            <a:off x="10305954" y="2391058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EAE7E2"/>
                </a:solidFill>
                <a:latin typeface="微软雅黑" panose="020b0503020204020204" charset="-122"/>
                <a:ea typeface="微软雅黑"/>
              </a:rPr>
              <a:t>义</a:t>
            </a:r>
            <a:endParaRPr lang="zh-CN" altLang="en-US" sz="5400" b="1">
              <a:solidFill>
                <a:srgbClr val="EAE7E2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5"/>
            </p:custDataLst>
          </p:nvPr>
        </p:nvSpPr>
        <p:spPr>
          <a:xfrm>
            <a:off x="0" y="0"/>
            <a:ext cx="68446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kern="0" noProof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【中职专用】统编版·基础模块（上册）</a:t>
            </a:r>
            <a:endParaRPr lang="zh-CN" altLang="en-US" sz="2800" b="1" kern="0" noProof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6"/>
            </p:custDataLst>
          </p:nvPr>
        </p:nvSpPr>
        <p:spPr>
          <a:xfrm>
            <a:off x="8229600" y="4378325"/>
            <a:ext cx="183324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b="1">
                <a:latin typeface="华文楷体" panose="02010600040101010101" charset="-122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鲁</a:t>
            </a:r>
            <a:r>
              <a:rPr lang="en-US" altLang="zh-CN" sz="4400" b="1">
                <a:latin typeface="华文楷体" panose="02010600040101010101" charset="-122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4400" b="1">
                <a:latin typeface="华文楷体" panose="02010600040101010101" charset="-122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迅</a:t>
            </a:r>
            <a:endParaRPr lang="zh-CN" altLang="en-US" sz="4400" b="1">
              <a:latin typeface="华文楷体" panose="02010600040101010101" charset="-122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212705" y="0"/>
            <a:ext cx="1979295" cy="619125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776605" y="1292860"/>
            <a:ext cx="101752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快速浏览1—6段，思考为什么要实行“拿来主义”？</a:t>
            </a:r>
            <a:endParaRPr lang="zh-CN" alt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1054100" y="2959735"/>
            <a:ext cx="72593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32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（提示：作者在提出“拿来主义”之前还提了哪些主义？）</a:t>
            </a:r>
            <a:endParaRPr lang="zh-CN" altLang="en-US" sz="3200" b="1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grpSp>
        <p:nvGrpSpPr>
          <p:cNvPr id="6" name="组合 5" title=""/>
          <p:cNvGrpSpPr/>
          <p:nvPr>
            <p:custDataLst>
              <p:tags r:id="rId10"/>
            </p:custDataLst>
          </p:nvPr>
        </p:nvGrpSpPr>
        <p:grpSpPr>
          <a:xfrm>
            <a:off x="7752080" y="2560286"/>
            <a:ext cx="4382135" cy="4210719"/>
            <a:chOff x="7151048" y="1722120"/>
            <a:chExt cx="4953184" cy="4759430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770724" y="1722120"/>
              <a:ext cx="2823765" cy="421043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3"/>
            <a:srcRect b="13291"/>
            <a:stretch>
              <a:fillRect/>
            </a:stretch>
          </p:blipFill>
          <p:spPr>
            <a:xfrm>
              <a:off x="7151048" y="2173622"/>
              <a:ext cx="4953184" cy="4307928"/>
            </a:xfrm>
            <a:prstGeom prst="rect">
              <a:avLst/>
            </a:prstGeom>
          </p:spPr>
        </p:pic>
      </p:grpSp>
    </p:spTree>
    <p:custDataLst>
      <p:tags r:id="rId15"/>
    </p:custData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241" name="标题 27649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68960" y="2205355"/>
            <a:ext cx="826135" cy="2713355"/>
          </a:xfrm>
          <a:ln w="31750"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zh-CN" altLang="en-US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</a:rPr>
              <a:t>闭关主义</a:t>
            </a:r>
            <a:endParaRPr lang="zh-CN" altLang="en-US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</a:endParaRPr>
          </a:p>
        </p:txBody>
      </p:sp>
      <p:sp>
        <p:nvSpPr>
          <p:cNvPr id="27653" name="矩形 27652" title=""/>
          <p:cNvSpPr/>
          <p:nvPr>
            <p:custDataLst>
              <p:tags r:id="rId4"/>
            </p:custDataLst>
          </p:nvPr>
        </p:nvSpPr>
        <p:spPr>
          <a:xfrm>
            <a:off x="2380615" y="882650"/>
            <a:ext cx="5596255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>
                <a:latin typeface="方正粗黑宋简体" panose="02000000000000000000" charset="-122"/>
                <a:ea typeface="方正粗黑宋简体" panose="02000000000000000000" charset="-122"/>
              </a:rPr>
              <a:t>表现：自己不去，别人也不许来</a:t>
            </a:r>
            <a:endParaRPr lang="zh-CN" altLang="en-US" sz="2800" b="1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7654" name="矩形 27653" title=""/>
          <p:cNvSpPr/>
          <p:nvPr>
            <p:custDataLst>
              <p:tags r:id="rId5"/>
            </p:custDataLst>
          </p:nvPr>
        </p:nvSpPr>
        <p:spPr>
          <a:xfrm>
            <a:off x="2322830" y="1508125"/>
            <a:ext cx="6156325" cy="886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>
                <a:solidFill>
                  <a:srgbClr val="0070C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危害：给枪炮打破大门（鸦片战争），</a:t>
            </a:r>
            <a:endParaRPr lang="zh-CN" altLang="en-US" sz="2800" b="1">
              <a:solidFill>
                <a:srgbClr val="0070C0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>
                <a:solidFill>
                  <a:srgbClr val="0070C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        </a:t>
            </a:r>
            <a:r>
              <a:rPr lang="zh-CN" altLang="en-US" sz="2800" b="1">
                <a:solidFill>
                  <a:srgbClr val="0070C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又碰了一串钉子（割地赔款）。</a:t>
            </a:r>
            <a:endParaRPr lang="zh-CN" altLang="en-US" sz="2800" b="1">
              <a:solidFill>
                <a:srgbClr val="0070C0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grpSp>
        <p:nvGrpSpPr>
          <p:cNvPr id="27662" name="组合 27661" title=""/>
          <p:cNvGrpSpPr/>
          <p:nvPr>
            <p:custDataLst>
              <p:tags r:id="rId6"/>
            </p:custDataLst>
          </p:nvPr>
        </p:nvGrpSpPr>
        <p:grpSpPr>
          <a:xfrm>
            <a:off x="2422526" y="2349500"/>
            <a:ext cx="7489825" cy="4681538"/>
            <a:chOff x="566" y="1570"/>
            <a:chExt cx="4718" cy="2949"/>
          </a:xfrm>
        </p:grpSpPr>
        <p:pic>
          <p:nvPicPr>
            <p:cNvPr id="10246" name="图片 27655" descr="0dcb263675f7f04b6f4b1ae886ddefd0"/>
            <p:cNvPicPr preferRelativeResize="0"/>
            <p:nvPr>
              <p:custDataLst>
                <p:tags r:id="rId8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566" y="1570"/>
              <a:ext cx="4718" cy="25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7" name="文本框 27656"/>
            <p:cNvSpPr txBox="1"/>
            <p:nvPr>
              <p:custDataLst>
                <p:tags r:id="rId9"/>
              </p:custDataLst>
            </p:nvPr>
          </p:nvSpPr>
          <p:spPr>
            <a:xfrm>
              <a:off x="1383" y="4052"/>
              <a:ext cx="3688" cy="4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just"/>
              <a:r>
                <a:rPr lang="zh-CN" altLang="en-US">
                  <a:latin typeface="楷体_GB2312" pitchFamily="49" charset="-122"/>
                  <a:ea typeface="楷体_GB2312" pitchFamily="49" charset="-122"/>
                </a:rPr>
                <a:t>图为</a:t>
              </a:r>
              <a:r>
                <a:rPr lang="en-US" altLang="zh-CN">
                  <a:latin typeface="楷体_GB2312" pitchFamily="49" charset="-122"/>
                  <a:ea typeface="楷体_GB2312" pitchFamily="49" charset="-122"/>
                </a:rPr>
                <a:t>1900</a:t>
              </a:r>
              <a:r>
                <a:rPr lang="zh-CN" altLang="en-US">
                  <a:latin typeface="楷体_GB2312" pitchFamily="49" charset="-122"/>
                  <a:ea typeface="楷体_GB2312" pitchFamily="49" charset="-122"/>
                </a:rPr>
                <a:t>年八国联军在天津大沽口登陆的情形</a:t>
              </a: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27658" name="组合 27657" title=""/>
          <p:cNvGrpSpPr/>
          <p:nvPr>
            <p:custDataLst>
              <p:tags r:id="rId10"/>
            </p:custDataLst>
          </p:nvPr>
        </p:nvGrpSpPr>
        <p:grpSpPr>
          <a:xfrm>
            <a:off x="2424430" y="2395220"/>
            <a:ext cx="7487920" cy="4276492"/>
            <a:chOff x="884" y="1532"/>
            <a:chExt cx="3810" cy="2723"/>
          </a:xfrm>
        </p:grpSpPr>
        <p:pic>
          <p:nvPicPr>
            <p:cNvPr id="10249" name="图片 27658" descr="002e5664d339e4c58829e9c27152c4ae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84" y="1532"/>
              <a:ext cx="3810" cy="25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0" name="文本框 27659"/>
            <p:cNvSpPr txBox="1"/>
            <p:nvPr>
              <p:custDataLst>
                <p:tags r:id="rId13"/>
              </p:custDataLst>
            </p:nvPr>
          </p:nvSpPr>
          <p:spPr>
            <a:xfrm>
              <a:off x="1202" y="4020"/>
              <a:ext cx="3266" cy="2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just"/>
              <a:r>
                <a:rPr lang="en-US" altLang="zh-CN">
                  <a:latin typeface="楷体_GB2312" pitchFamily="49" charset="-122"/>
                  <a:ea typeface="楷体_GB2312" pitchFamily="49" charset="-122"/>
                </a:rPr>
                <a:t>     </a:t>
              </a:r>
              <a:r>
                <a:rPr lang="zh-CN" altLang="en-US">
                  <a:latin typeface="楷体_GB2312" pitchFamily="49" charset="-122"/>
                  <a:ea typeface="楷体_GB2312" pitchFamily="49" charset="-122"/>
                </a:rPr>
                <a:t>图为</a:t>
              </a:r>
              <a:r>
                <a:rPr lang="en-US" altLang="zh-CN">
                  <a:latin typeface="楷体_GB2312" pitchFamily="49" charset="-122"/>
                  <a:ea typeface="楷体_GB2312" pitchFamily="49" charset="-122"/>
                </a:rPr>
                <a:t>1900</a:t>
              </a:r>
              <a:r>
                <a:rPr lang="zh-CN" altLang="en-US">
                  <a:latin typeface="楷体_GB2312" pitchFamily="49" charset="-122"/>
                  <a:ea typeface="楷体_GB2312" pitchFamily="49" charset="-122"/>
                </a:rPr>
                <a:t>年被八国联军火烧后的圆明园</a:t>
              </a: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cxnSp>
        <p:nvCxnSpPr>
          <p:cNvPr id="7" name="直接连接符 6" title=""/>
          <p:cNvCxnSpPr/>
          <p:nvPr>
            <p:custDataLst>
              <p:tags r:id="rId14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15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1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18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9"/>
            </p:custDataLst>
          </p:nvPr>
        </p:nvSpPr>
        <p:spPr>
          <a:xfrm>
            <a:off x="8319770" y="1508125"/>
            <a:ext cx="2394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/>
                <a:sym typeface="+mn-ea"/>
              </a:rPr>
              <a:t>（丧权辱国）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1" name="矩形 10" title=""/>
          <p:cNvSpPr/>
          <p:nvPr>
            <p:custDataLst>
              <p:tags r:id="rId20"/>
            </p:custDataLst>
          </p:nvPr>
        </p:nvSpPr>
        <p:spPr>
          <a:xfrm>
            <a:off x="9789795" y="158750"/>
            <a:ext cx="20885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7030A0"/>
                </a:solidFill>
              </a:rPr>
              <a:t>举例论证</a:t>
            </a:r>
            <a:endParaRPr lang="zh-CN" altLang="en-US" sz="36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8677" name="矩形 28676" title=""/>
          <p:cNvSpPr/>
          <p:nvPr>
            <p:custDataLst>
              <p:tags r:id="rId3"/>
            </p:custDataLst>
          </p:nvPr>
        </p:nvSpPr>
        <p:spPr>
          <a:xfrm>
            <a:off x="2893695" y="800735"/>
            <a:ext cx="3552825" cy="5759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</a:rPr>
              <a:t>表现：只是送出去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8678" name="矩形 28677" title=""/>
          <p:cNvSpPr/>
          <p:nvPr>
            <p:custDataLst>
              <p:tags r:id="rId4"/>
            </p:custDataLst>
          </p:nvPr>
        </p:nvSpPr>
        <p:spPr>
          <a:xfrm>
            <a:off x="2893695" y="1466215"/>
            <a:ext cx="5494655" cy="56705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危害：亡国灭种，祸延子孙。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28794" name="组合 28793" title=""/>
          <p:cNvGrpSpPr/>
          <p:nvPr>
            <p:custDataLst>
              <p:tags r:id="rId5"/>
            </p:custDataLst>
          </p:nvPr>
        </p:nvGrpSpPr>
        <p:grpSpPr>
          <a:xfrm>
            <a:off x="2207141" y="2349502"/>
            <a:ext cx="7386122" cy="4041775"/>
            <a:chOff x="447" y="1706"/>
            <a:chExt cx="4403" cy="2441"/>
          </a:xfrm>
        </p:grpSpPr>
        <p:pic>
          <p:nvPicPr>
            <p:cNvPr id="11282" name="图片 28791" descr="13b960a218bc4679bef6ef270226fd0c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793" y="1706"/>
              <a:ext cx="4057" cy="2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3" name="文本框 28792"/>
            <p:cNvSpPr txBox="1"/>
            <p:nvPr>
              <p:custDataLst>
                <p:tags r:id="rId8"/>
              </p:custDataLst>
            </p:nvPr>
          </p:nvSpPr>
          <p:spPr>
            <a:xfrm>
              <a:off x="447" y="2432"/>
              <a:ext cx="330" cy="104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anchor="t">
              <a:spAutoFit/>
            </a:bodyPr>
            <a:lstStyle/>
            <a:p>
              <a:pPr algn="just"/>
              <a:r>
                <a:rPr lang="en-US" altLang="zh-CN"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en-US" sz="2400">
                  <a:latin typeface="楷体_GB2312" pitchFamily="49" charset="-122"/>
                  <a:ea typeface="楷体_GB2312" pitchFamily="49" charset="-122"/>
                </a:rPr>
                <a:t>古董</a:t>
              </a:r>
              <a:endParaRPr lang="zh-CN" altLang="en-US" sz="240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28797" name="组合 28796" title=""/>
          <p:cNvGrpSpPr/>
          <p:nvPr>
            <p:custDataLst>
              <p:tags r:id="rId9"/>
            </p:custDataLst>
          </p:nvPr>
        </p:nvGrpSpPr>
        <p:grpSpPr>
          <a:xfrm>
            <a:off x="2148252" y="2349502"/>
            <a:ext cx="7403737" cy="4041775"/>
            <a:chOff x="2207" y="1902"/>
            <a:chExt cx="4528" cy="2418"/>
          </a:xfrm>
        </p:grpSpPr>
        <p:pic>
          <p:nvPicPr>
            <p:cNvPr id="11285" name="图片 28786" descr="c6f1f71b188d995ba7ba6b8aabe85b0d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653" y="1902"/>
              <a:ext cx="4082" cy="24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6" name="文本框 28794"/>
            <p:cNvSpPr txBox="1"/>
            <p:nvPr>
              <p:custDataLst>
                <p:tags r:id="rId12"/>
              </p:custDataLst>
            </p:nvPr>
          </p:nvSpPr>
          <p:spPr>
            <a:xfrm>
              <a:off x="2207" y="2568"/>
              <a:ext cx="339" cy="104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anchor="t">
              <a:spAutoFit/>
            </a:bodyPr>
            <a:lstStyle/>
            <a:p>
              <a:pPr algn="just"/>
              <a:r>
                <a:rPr lang="en-US" altLang="zh-CN"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en-US" sz="2400">
                  <a:latin typeface="楷体_GB2312" pitchFamily="49" charset="-122"/>
                  <a:ea typeface="楷体_GB2312" pitchFamily="49" charset="-122"/>
                </a:rPr>
                <a:t>梅兰芳</a:t>
              </a:r>
              <a:endParaRPr lang="zh-CN" altLang="en-US" sz="240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28802" name="组合 28801" title=""/>
          <p:cNvGrpSpPr/>
          <p:nvPr>
            <p:custDataLst>
              <p:tags r:id="rId13"/>
            </p:custDataLst>
          </p:nvPr>
        </p:nvGrpSpPr>
        <p:grpSpPr>
          <a:xfrm>
            <a:off x="2317261" y="2349502"/>
            <a:ext cx="7379190" cy="4041775"/>
            <a:chOff x="376" y="1901"/>
            <a:chExt cx="4362" cy="2419"/>
          </a:xfrm>
        </p:grpSpPr>
        <p:pic>
          <p:nvPicPr>
            <p:cNvPr id="11288" name="图片 28799" descr="6d734f31ebfc94e603f885e2de93b72a"/>
            <p:cNvPicPr/>
            <p:nvPr>
              <p:custDataLst>
                <p:tags r:id="rId15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657" y="1901"/>
              <a:ext cx="4081" cy="24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9" name="文本框 28800"/>
            <p:cNvSpPr txBox="1"/>
            <p:nvPr>
              <p:custDataLst>
                <p:tags r:id="rId16"/>
              </p:custDataLst>
            </p:nvPr>
          </p:nvSpPr>
          <p:spPr>
            <a:xfrm>
              <a:off x="376" y="2568"/>
              <a:ext cx="327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anchor="t">
              <a:spAutoFit/>
            </a:bodyPr>
            <a:lstStyle/>
            <a:p>
              <a:pPr algn="just"/>
              <a:r>
                <a:rPr lang="zh-CN" altLang="en-US" sz="2400">
                  <a:latin typeface="楷体_GB2312" pitchFamily="49" charset="-122"/>
                  <a:ea typeface="楷体_GB2312" pitchFamily="49" charset="-122"/>
                </a:rPr>
                <a:t>古画和新画</a:t>
              </a:r>
              <a:endParaRPr lang="zh-CN" altLang="en-US" sz="240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cxnSp>
        <p:nvCxnSpPr>
          <p:cNvPr id="7" name="直接连接符 6" title=""/>
          <p:cNvCxnSpPr/>
          <p:nvPr>
            <p:custDataLst>
              <p:tags r:id="rId17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18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19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20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21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241" name="标题 27649" title=""/>
          <p:cNvSpPr>
            <a:spLocks noGrp="1"/>
          </p:cNvSpPr>
          <p:nvPr>
            <p:custDataLst>
              <p:tags r:id="rId22"/>
            </p:custDataLst>
          </p:nvPr>
        </p:nvSpPr>
        <p:spPr>
          <a:xfrm>
            <a:off x="568960" y="2205355"/>
            <a:ext cx="826135" cy="2713355"/>
          </a:xfrm>
          <a:ln w="31750">
            <a:solidFill>
              <a:srgbClr val="FF0000"/>
            </a:solidFill>
          </a:ln>
        </p:spPr>
        <p:txBody>
          <a:bodyPr anchor="ctr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</a:rPr>
              <a:t>送去主义</a:t>
            </a:r>
            <a:endParaRPr lang="zh-CN" altLang="en-US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</a:endParaRPr>
          </a:p>
        </p:txBody>
      </p:sp>
      <p:sp>
        <p:nvSpPr>
          <p:cNvPr id="11" name="矩形 10" title=""/>
          <p:cNvSpPr/>
          <p:nvPr>
            <p:custDataLst>
              <p:tags r:id="rId23"/>
            </p:custDataLst>
          </p:nvPr>
        </p:nvSpPr>
        <p:spPr>
          <a:xfrm>
            <a:off x="9922803" y="821105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7030A0"/>
                </a:solidFill>
              </a:rPr>
              <a:t>举例论证</a:t>
            </a:r>
            <a:endParaRPr lang="zh-CN" altLang="en-US" sz="36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aphicFrame>
        <p:nvGraphicFramePr>
          <p:cNvPr id="3" name="表格 2" title="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982345" y="1046480"/>
          <a:ext cx="10677525" cy="416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670"/>
                <a:gridCol w="4712970"/>
                <a:gridCol w="4159885"/>
              </a:tblGrid>
              <a:tr h="1076960">
                <a:tc>
                  <a:txBody>
                    <a:bodyPr vert="horz" wrap="square"/>
                    <a:lstStyle/>
                    <a:p>
                      <a:pPr marL="0" lvl="0" indent="0" algn="ctr" eaLnBrk="1" hangingPunct="1">
                        <a:lnSpc>
                          <a:spcPct val="150000"/>
                        </a:lnSpc>
                      </a:pPr>
                      <a:r>
                        <a:rPr lang="zh-CN" altLang="en-US" sz="2800" b="1">
                          <a:solidFill>
                            <a:srgbClr val="FFFFFF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类比对象</a:t>
                      </a:r>
                      <a:endParaRPr lang="zh-CN" altLang="en-US" sz="2800" b="1">
                        <a:solidFill>
                          <a:srgbClr val="FFFFFF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68579" marR="68579" marT="0" marB="0" anchor="ctr" anchorCtr="1"/>
                </a:tc>
                <a:tc>
                  <a:txBody>
                    <a:bodyPr vert="horz" wrap="square"/>
                    <a:lstStyle/>
                    <a:p>
                      <a:pPr marL="0" lvl="0" indent="0" algn="ctr" eaLnBrk="1" hangingPunct="1">
                        <a:lnSpc>
                          <a:spcPct val="150000"/>
                        </a:lnSpc>
                      </a:pPr>
                      <a:r>
                        <a:rPr lang="zh-CN" altLang="en-US" sz="2800" b="1">
                          <a:solidFill>
                            <a:srgbClr val="FFFFFF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尼采</a:t>
                      </a:r>
                      <a:endParaRPr lang="zh-CN" altLang="en-US" sz="2800" b="1">
                        <a:solidFill>
                          <a:srgbClr val="FFFFFF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68579" marR="68579" marT="0" marB="0" anchor="ctr" anchorCtr="1"/>
                </a:tc>
                <a:tc>
                  <a:txBody>
                    <a:bodyPr vert="horz" wrap="square"/>
                    <a:lstStyle/>
                    <a:p>
                      <a:pPr marL="0" lvl="0" indent="0" algn="ctr" eaLnBrk="1" hangingPunct="1">
                        <a:lnSpc>
                          <a:spcPct val="150000"/>
                        </a:lnSpc>
                      </a:pPr>
                      <a:r>
                        <a:rPr lang="zh-CN" altLang="en-US" sz="2800" b="1">
                          <a:solidFill>
                            <a:srgbClr val="FFFFFF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中国</a:t>
                      </a:r>
                      <a:endParaRPr lang="zh-CN" altLang="en-US" sz="2800" b="1">
                        <a:solidFill>
                          <a:srgbClr val="FFFFFF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68579" marR="68579" marT="0" marB="0" anchor="ctr" anchorCtr="1"/>
                </a:tc>
              </a:tr>
              <a:tr h="177165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华文中宋" panose="02010600040101010101" charset="-122"/>
                          <a:ea typeface="华文中宋" panose="02010600040101010101" charset="-122"/>
                        </a:rPr>
                        <a:t>相似点</a:t>
                      </a:r>
                      <a:endParaRPr lang="zh-CN" altLang="en-US" sz="28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/>
                    <a:p>
                      <a:pPr lvl="0" indent="0" fontAlgn="auto">
                        <a:lnSpc>
                          <a:spcPct val="100000"/>
                        </a:lnSpc>
                      </a:pPr>
                      <a:r>
                        <a:rPr lang="zh-CN" altLang="en-US" sz="2800" b="1">
                          <a:solidFill>
                            <a:srgbClr val="404040"/>
                          </a:solidFill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（</a:t>
                      </a: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1</a:t>
                      </a:r>
                      <a:r>
                        <a:rPr lang="zh-CN" altLang="en-US" sz="2800" b="1">
                          <a:solidFill>
                            <a:srgbClr val="404040"/>
                          </a:solidFill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）自诩是太阳</a:t>
                      </a:r>
                      <a:endParaRPr lang="zh-CN" altLang="en-US" sz="2800" b="1">
                        <a:solidFill>
                          <a:srgbClr val="404040"/>
                        </a:solidFill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  <a:p>
                      <a:pPr lvl="0" indent="0" fontAlgn="auto">
                        <a:lnSpc>
                          <a:spcPct val="100000"/>
                        </a:lnSpc>
                      </a:pPr>
                      <a:r>
                        <a:rPr lang="zh-CN" altLang="en-US" sz="2800" b="1">
                          <a:solidFill>
                            <a:srgbClr val="404040"/>
                          </a:solidFill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（</a:t>
                      </a: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2</a:t>
                      </a:r>
                      <a:r>
                        <a:rPr lang="zh-CN" altLang="en-US" sz="2800" b="1">
                          <a:solidFill>
                            <a:srgbClr val="404040"/>
                          </a:solidFill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）光热无穷</a:t>
                      </a:r>
                      <a:endParaRPr lang="zh-CN" altLang="en-US" sz="2800" b="1">
                        <a:solidFill>
                          <a:srgbClr val="404040"/>
                        </a:solidFill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  <a:p>
                      <a:pPr lvl="0" indent="0" fontAlgn="auto">
                        <a:lnSpc>
                          <a:spcPct val="100000"/>
                        </a:lnSpc>
                      </a:pPr>
                      <a:r>
                        <a:rPr lang="zh-CN" altLang="en-US" sz="2800" b="1">
                          <a:solidFill>
                            <a:srgbClr val="404040"/>
                          </a:solidFill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（</a:t>
                      </a: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3</a:t>
                      </a:r>
                      <a:r>
                        <a:rPr lang="zh-CN" altLang="en-US" sz="2800" b="1">
                          <a:solidFill>
                            <a:srgbClr val="404040"/>
                          </a:solidFill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）只是给予，不想取得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  <a:p>
                      <a:pPr lvl="0" indent="0" fontAlgn="auto">
                        <a:lnSpc>
                          <a:spcPct val="100000"/>
                        </a:lnSpc>
                      </a:pPr>
                      <a:r>
                        <a:rPr lang="zh-CN" altLang="en-US" sz="2800" b="1">
                          <a:solidFill>
                            <a:srgbClr val="404040"/>
                          </a:solidFill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（</a:t>
                      </a: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4</a:t>
                      </a:r>
                      <a:r>
                        <a:rPr lang="zh-CN" altLang="en-US" sz="2800" b="1">
                          <a:solidFill>
                            <a:srgbClr val="404040"/>
                          </a:solidFill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）结果发疯而死</a:t>
                      </a:r>
                      <a:endParaRPr lang="zh-CN" altLang="en-US" sz="28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8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anchorCtr="1"/>
                </a:tc>
              </a:tr>
              <a:tr h="1317625">
                <a:tc>
                  <a:txBody>
                    <a:bodyPr vert="horz"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800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推出</a:t>
                      </a:r>
                      <a:endParaRPr lang="zh-CN" altLang="en-US" sz="2800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latin typeface="华文中宋" panose="02010600040101010101" charset="-122"/>
                          <a:ea typeface="华文中宋" panose="02010600040101010101" charset="-122"/>
                        </a:rPr>
                        <a:t>发了疯</a:t>
                      </a:r>
                      <a:endParaRPr lang="zh-CN" altLang="en-US" sz="28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8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5" name="文本框 4" title=""/>
          <p:cNvSpPr txBox="1"/>
          <p:nvPr>
            <p:custDataLst>
              <p:tags r:id="rId9"/>
            </p:custDataLst>
          </p:nvPr>
        </p:nvSpPr>
        <p:spPr>
          <a:xfrm>
            <a:off x="7651750" y="2292350"/>
            <a:ext cx="38144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fontAlgn="auto">
              <a:lnSpc>
                <a:spcPct val="100000"/>
              </a:lnSpc>
            </a:pPr>
            <a:r>
              <a:rPr lang="zh-CN" altLang="en-US" sz="2800" b="1">
                <a:solidFill>
                  <a:srgbClr val="40404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40404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40404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）自诩地大物博</a:t>
            </a:r>
            <a:endParaRPr lang="zh-CN" altLang="en-US" sz="2800" b="1">
              <a:solidFill>
                <a:srgbClr val="40404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lvl="0" indent="0" fontAlgn="auto">
              <a:lnSpc>
                <a:spcPct val="100000"/>
              </a:lnSpc>
            </a:pPr>
            <a:r>
              <a:rPr lang="zh-CN" altLang="en-US" sz="2800" b="1">
                <a:solidFill>
                  <a:srgbClr val="40404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40404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40404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）煤矿丰富</a:t>
            </a:r>
            <a:endParaRPr lang="zh-CN" altLang="en-US" sz="2800" b="1">
              <a:solidFill>
                <a:srgbClr val="40404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lvl="0" indent="0" fontAlgn="auto">
              <a:lnSpc>
                <a:spcPct val="100000"/>
              </a:lnSpc>
            </a:pPr>
            <a:r>
              <a:rPr lang="zh-CN" altLang="en-US" sz="2800" b="1">
                <a:solidFill>
                  <a:srgbClr val="40404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40404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40404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）只送去，不拿来</a:t>
            </a:r>
            <a:endParaRPr lang="zh-CN" altLang="en-US" sz="2800" b="1">
              <a:solidFill>
                <a:srgbClr val="40404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0"/>
            </p:custDataLst>
          </p:nvPr>
        </p:nvSpPr>
        <p:spPr>
          <a:xfrm>
            <a:off x="8077835" y="4225925"/>
            <a:ext cx="247142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4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沦为乞丐</a:t>
            </a:r>
            <a:endParaRPr lang="zh-CN" altLang="en-US" sz="4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1"/>
            </p:custDataLst>
          </p:nvPr>
        </p:nvSpPr>
        <p:spPr>
          <a:xfrm>
            <a:off x="983615" y="5337175"/>
            <a:ext cx="1067625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类比论证：根据两个对象有部分属性相同，从而推出它们的其他属性也相同的推理。 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矩形 11" title=""/>
          <p:cNvSpPr/>
          <p:nvPr>
            <p:custDataLst>
              <p:tags r:id="rId12"/>
            </p:custDataLst>
          </p:nvPr>
        </p:nvSpPr>
        <p:spPr>
          <a:xfrm>
            <a:off x="9932963" y="66090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600" b="1">
                <a:solidFill>
                  <a:srgbClr val="7030A0"/>
                </a:solidFill>
              </a:rPr>
              <a:t>类比论证</a:t>
            </a:r>
            <a:endParaRPr lang="zh-CN" altLang="en-US" sz="36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9701" name="矩形 29700" title=""/>
          <p:cNvSpPr/>
          <p:nvPr>
            <p:custDataLst>
              <p:tags r:id="rId3"/>
            </p:custDataLst>
          </p:nvPr>
        </p:nvSpPr>
        <p:spPr>
          <a:xfrm>
            <a:off x="1573530" y="869315"/>
            <a:ext cx="9001125" cy="98615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</a:rPr>
              <a:t>表现：英国鸦片，德国废枪炮，法国香粉，美国电影，日本的各种小东西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4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5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8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241" name="标题 27649" title="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502285" y="2773680"/>
            <a:ext cx="826135" cy="2713355"/>
          </a:xfrm>
          <a:ln w="31750">
            <a:solidFill>
              <a:srgbClr val="FF0000"/>
            </a:solidFill>
          </a:ln>
        </p:spPr>
        <p:txBody>
          <a:bodyPr anchor="ctr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</a:rPr>
              <a:t>送来主义</a:t>
            </a:r>
            <a:endParaRPr lang="zh-CN" altLang="en-US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</a:endParaRPr>
          </a:p>
        </p:txBody>
      </p:sp>
      <p:sp>
        <p:nvSpPr>
          <p:cNvPr id="11" name="矩形 10" title=""/>
          <p:cNvSpPr/>
          <p:nvPr>
            <p:custDataLst>
              <p:tags r:id="rId10"/>
            </p:custDataLst>
          </p:nvPr>
        </p:nvSpPr>
        <p:spPr>
          <a:xfrm>
            <a:off x="10049168" y="151180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7030A0"/>
                </a:solidFill>
              </a:rPr>
              <a:t>举例论证</a:t>
            </a:r>
            <a:endParaRPr lang="zh-CN" altLang="en-US" sz="3600" b="1">
              <a:solidFill>
                <a:srgbClr val="7030A0"/>
              </a:solidFill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1"/>
            </p:custDataLst>
          </p:nvPr>
        </p:nvSpPr>
        <p:spPr>
          <a:xfrm>
            <a:off x="1721485" y="2013585"/>
            <a:ext cx="57473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这些东西的背后隐藏着哪些历史？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矩形 9" title=""/>
          <p:cNvSpPr/>
          <p:nvPr>
            <p:custDataLst>
              <p:tags r:id="rId12"/>
            </p:custDataLst>
          </p:nvPr>
        </p:nvSpPr>
        <p:spPr>
          <a:xfrm>
            <a:off x="1979930" y="2640965"/>
            <a:ext cx="247142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800" b="1" kern="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英国的鸦片</a:t>
            </a:r>
            <a:endParaRPr lang="zh-CN" altLang="en-US" sz="2800" b="1" kern="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 title=""/>
          <p:cNvSpPr/>
          <p:nvPr>
            <p:custDataLst>
              <p:tags r:id="rId13"/>
            </p:custDataLst>
          </p:nvPr>
        </p:nvSpPr>
        <p:spPr>
          <a:xfrm>
            <a:off x="1979930" y="3301048"/>
            <a:ext cx="245808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800" b="1" kern="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德国的废枪炮</a:t>
            </a:r>
            <a:endParaRPr lang="zh-CN" altLang="en-US" sz="2800" b="1" kern="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 title=""/>
          <p:cNvSpPr/>
          <p:nvPr>
            <p:custDataLst>
              <p:tags r:id="rId14"/>
            </p:custDataLst>
          </p:nvPr>
        </p:nvSpPr>
        <p:spPr>
          <a:xfrm>
            <a:off x="1979930" y="3900805"/>
            <a:ext cx="245808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800" b="1" kern="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法国的香粉</a:t>
            </a:r>
            <a:endParaRPr lang="zh-CN" altLang="en-US" sz="2800" b="1" kern="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 title=""/>
          <p:cNvSpPr/>
          <p:nvPr>
            <p:custDataLst>
              <p:tags r:id="rId15"/>
            </p:custDataLst>
          </p:nvPr>
        </p:nvSpPr>
        <p:spPr>
          <a:xfrm>
            <a:off x="1979930" y="4516755"/>
            <a:ext cx="245808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800" b="1" kern="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美国的电影</a:t>
            </a:r>
            <a:endParaRPr lang="zh-CN" altLang="en-US" sz="2800" b="1" kern="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 title=""/>
          <p:cNvSpPr/>
          <p:nvPr>
            <p:custDataLst>
              <p:tags r:id="rId16"/>
            </p:custDataLst>
          </p:nvPr>
        </p:nvSpPr>
        <p:spPr>
          <a:xfrm>
            <a:off x="1979930" y="5131118"/>
            <a:ext cx="245808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800" b="1" kern="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日本的小东西</a:t>
            </a:r>
            <a:endParaRPr lang="zh-CN" altLang="en-US" sz="2800" b="1" kern="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 title=""/>
          <p:cNvSpPr/>
          <p:nvPr>
            <p:custDataLst>
              <p:tags r:id="rId17"/>
            </p:custDataLst>
          </p:nvPr>
        </p:nvSpPr>
        <p:spPr>
          <a:xfrm>
            <a:off x="4544695" y="2640965"/>
            <a:ext cx="184340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800" b="1" kern="1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鸦片战争</a:t>
            </a:r>
            <a:endParaRPr lang="zh-CN" altLang="en-US" sz="2800" b="1" kern="1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 title=""/>
          <p:cNvSpPr/>
          <p:nvPr>
            <p:custDataLst>
              <p:tags r:id="rId18"/>
            </p:custDataLst>
          </p:nvPr>
        </p:nvSpPr>
        <p:spPr>
          <a:xfrm>
            <a:off x="4544695" y="3301048"/>
            <a:ext cx="183451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800" b="1" kern="1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甲午海战</a:t>
            </a:r>
            <a:endParaRPr lang="zh-CN" altLang="en-US" sz="2800" b="1" kern="1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 title=""/>
          <p:cNvSpPr/>
          <p:nvPr>
            <p:custDataLst>
              <p:tags r:id="rId19"/>
            </p:custDataLst>
          </p:nvPr>
        </p:nvSpPr>
        <p:spPr>
          <a:xfrm>
            <a:off x="4544695" y="4158615"/>
            <a:ext cx="248031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800" b="1" kern="1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八国联军侵华</a:t>
            </a:r>
            <a:endParaRPr lang="zh-CN" altLang="en-US" sz="2800" b="1" kern="1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 title=""/>
          <p:cNvSpPr/>
          <p:nvPr>
            <p:custDataLst>
              <p:tags r:id="rId20"/>
            </p:custDataLst>
          </p:nvPr>
        </p:nvSpPr>
        <p:spPr>
          <a:xfrm>
            <a:off x="4544695" y="5131118"/>
            <a:ext cx="248031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800" b="1" kern="1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日本侵华战争</a:t>
            </a:r>
            <a:endParaRPr lang="zh-CN" altLang="en-US" sz="2800" b="1" kern="1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 title=""/>
          <p:cNvSpPr/>
          <p:nvPr>
            <p:custDataLst>
              <p:tags r:id="rId21"/>
            </p:custDataLst>
          </p:nvPr>
        </p:nvSpPr>
        <p:spPr>
          <a:xfrm>
            <a:off x="1812925" y="6014085"/>
            <a:ext cx="852233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zh-CN" altLang="en-US" sz="2800" b="1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每一次的“送来”都给中华民族造成了巨大的灾难！</a:t>
            </a:r>
            <a:endParaRPr lang="zh-CN" altLang="en-US" sz="2800" b="1" kern="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7" name="AutoShape 29" title=""/>
          <p:cNvSpPr/>
          <p:nvPr>
            <p:custDataLst>
              <p:tags r:id="rId22"/>
            </p:custDataLst>
          </p:nvPr>
        </p:nvSpPr>
        <p:spPr>
          <a:xfrm>
            <a:off x="7036435" y="2773680"/>
            <a:ext cx="342265" cy="2778125"/>
          </a:xfrm>
          <a:prstGeom prst="rightBrace">
            <a:avLst>
              <a:gd name="adj1" fmla="val 56452"/>
              <a:gd name="adj2" fmla="val 50000"/>
            </a:avLst>
          </a:prstGeom>
          <a:noFill/>
          <a:ln w="349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23"/>
            </p:custDataLst>
          </p:nvPr>
        </p:nvSpPr>
        <p:spPr>
          <a:xfrm>
            <a:off x="8812530" y="3040380"/>
            <a:ext cx="2783205" cy="2245360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pPr>
              <a:spcAft>
                <a:spcPct val="0"/>
              </a:spcAft>
            </a:pPr>
            <a:r>
              <a:rPr lang="zh-CN" altLang="en-US" sz="2800" b="1" kern="1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这种态度，或导致奴颜婢膝，毫无民族自信；或导致故步自封，闭关自守。</a:t>
            </a:r>
            <a:endParaRPr lang="zh-CN" altLang="en-US" sz="2800" b="1" kern="1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24"/>
            </p:custDataLst>
          </p:nvPr>
        </p:nvSpPr>
        <p:spPr>
          <a:xfrm>
            <a:off x="7468870" y="3455670"/>
            <a:ext cx="73596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>
                <a:latin typeface="华文琥珀" panose="02010800040101010101" charset="-122"/>
                <a:ea typeface="华文琥珀" panose="02010800040101010101" charset="-122"/>
                <a:sym typeface="+mn-ea"/>
              </a:rPr>
              <a:t>吓怕了</a:t>
            </a:r>
            <a:endParaRPr lang="zh-CN" altLang="en-US" sz="3600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23" name="右箭头 22" title=""/>
          <p:cNvSpPr/>
          <p:nvPr>
            <p:custDataLst>
              <p:tags r:id="rId25"/>
            </p:custDataLst>
          </p:nvPr>
        </p:nvSpPr>
        <p:spPr>
          <a:xfrm>
            <a:off x="8204835" y="3900805"/>
            <a:ext cx="525780" cy="4857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4" grpId="0" animBg="1"/>
      <p:bldP spid="15" grpId="0" animBg="1"/>
      <p:bldP spid="17" grpId="0" animBg="1"/>
      <p:bldP spid="18" grpId="0" animBg="1"/>
      <p:bldP spid="19" grpId="0" animBg="1"/>
      <p:bldP spid="2" grpId="0"/>
      <p:bldP spid="7197" grpId="18" animBg="1"/>
      <p:bldP spid="16" grpId="0"/>
      <p:bldP spid="2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170" name="Text Box 2" title=""/>
          <p:cNvSpPr txBox="1"/>
          <p:nvPr>
            <p:custDataLst>
              <p:tags r:id="rId3"/>
            </p:custDataLst>
          </p:nvPr>
        </p:nvSpPr>
        <p:spPr>
          <a:xfrm>
            <a:off x="2349818" y="1142049"/>
            <a:ext cx="2124075" cy="5219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闭关主义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171" name="Text Box 3" title=""/>
          <p:cNvSpPr txBox="1"/>
          <p:nvPr>
            <p:custDataLst>
              <p:tags r:id="rId4"/>
            </p:custDataLst>
          </p:nvPr>
        </p:nvSpPr>
        <p:spPr>
          <a:xfrm>
            <a:off x="2367280" y="2149476"/>
            <a:ext cx="2089151" cy="5219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送去主义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173" name="Text Box 5" title=""/>
          <p:cNvSpPr txBox="1"/>
          <p:nvPr>
            <p:custDataLst>
              <p:tags r:id="rId5"/>
            </p:custDataLst>
          </p:nvPr>
        </p:nvSpPr>
        <p:spPr>
          <a:xfrm>
            <a:off x="2366963" y="4512629"/>
            <a:ext cx="208915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66"/>
                </a:solidFill>
                <a:latin typeface="+mn-ea"/>
              </a:rPr>
              <a:t>拿来主义</a:t>
            </a:r>
            <a:endParaRPr lang="zh-CN" altLang="en-US" sz="3600" b="1">
              <a:solidFill>
                <a:srgbClr val="000066"/>
              </a:solidFill>
              <a:latin typeface="+mn-ea"/>
            </a:endParaRPr>
          </a:p>
        </p:txBody>
      </p:sp>
      <p:sp>
        <p:nvSpPr>
          <p:cNvPr id="7174" name="Text Box 6" title=""/>
          <p:cNvSpPr txBox="1"/>
          <p:nvPr>
            <p:custDataLst>
              <p:tags r:id="rId6"/>
            </p:custDataLst>
          </p:nvPr>
        </p:nvSpPr>
        <p:spPr>
          <a:xfrm>
            <a:off x="5374006" y="1104585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排外</a:t>
            </a:r>
            <a:r>
              <a:rPr lang="zh-CN" altLang="en-US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2800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5" name="Text Box 7" title=""/>
          <p:cNvSpPr txBox="1"/>
          <p:nvPr>
            <p:custDataLst>
              <p:tags r:id="rId7"/>
            </p:custDataLst>
          </p:nvPr>
        </p:nvSpPr>
        <p:spPr>
          <a:xfrm>
            <a:off x="5373688" y="2192975"/>
            <a:ext cx="13382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媚外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176" name="Line 8" title=""/>
          <p:cNvSpPr/>
          <p:nvPr>
            <p:custDataLst>
              <p:tags r:id="rId8"/>
            </p:custDataLst>
          </p:nvPr>
        </p:nvSpPr>
        <p:spPr>
          <a:xfrm>
            <a:off x="4510405" y="1464945"/>
            <a:ext cx="914400" cy="0"/>
          </a:xfrm>
          <a:prstGeom prst="line">
            <a:avLst/>
          </a:prstGeom>
          <a:ln w="762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177" name="Text Box 9" title=""/>
          <p:cNvSpPr txBox="1"/>
          <p:nvPr>
            <p:custDataLst>
              <p:tags r:id="rId9"/>
            </p:custDataLst>
          </p:nvPr>
        </p:nvSpPr>
        <p:spPr>
          <a:xfrm>
            <a:off x="7173914" y="1104585"/>
            <a:ext cx="12112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solidFill>
                  <a:srgbClr val="0070C0"/>
                </a:solidFill>
                <a:latin typeface="+mn-ea"/>
              </a:rPr>
              <a:t>误国</a:t>
            </a:r>
            <a:endParaRPr lang="zh-CN" altLang="en-US" sz="2800" b="1">
              <a:solidFill>
                <a:srgbClr val="0070C0"/>
              </a:solidFill>
              <a:latin typeface="+mn-ea"/>
            </a:endParaRPr>
          </a:p>
        </p:txBody>
      </p:sp>
      <p:sp>
        <p:nvSpPr>
          <p:cNvPr id="7178" name="Line 10" title=""/>
          <p:cNvSpPr/>
          <p:nvPr>
            <p:custDataLst>
              <p:tags r:id="rId10"/>
            </p:custDataLst>
          </p:nvPr>
        </p:nvSpPr>
        <p:spPr>
          <a:xfrm>
            <a:off x="4510405" y="2546033"/>
            <a:ext cx="914400" cy="0"/>
          </a:xfrm>
          <a:prstGeom prst="line">
            <a:avLst/>
          </a:prstGeom>
          <a:ln w="762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179" name="Text Box 11" title=""/>
          <p:cNvSpPr txBox="1"/>
          <p:nvPr>
            <p:custDataLst>
              <p:tags r:id="rId11"/>
            </p:custDataLst>
          </p:nvPr>
        </p:nvSpPr>
        <p:spPr>
          <a:xfrm>
            <a:off x="7173915" y="2185037"/>
            <a:ext cx="12985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+mn-ea"/>
              </a:rPr>
              <a:t>卖国</a:t>
            </a:r>
            <a:endParaRPr lang="zh-CN" altLang="en-US" sz="2800" b="1">
              <a:solidFill>
                <a:srgbClr val="0070C0"/>
              </a:solidFill>
              <a:latin typeface="+mn-ea"/>
              <a:ea typeface="黑体" panose="02010609060101010101" pitchFamily="49" charset="-122"/>
            </a:endParaRPr>
          </a:p>
        </p:txBody>
      </p:sp>
      <p:sp>
        <p:nvSpPr>
          <p:cNvPr id="7180" name="Line 12" title=""/>
          <p:cNvSpPr/>
          <p:nvPr>
            <p:custDataLst>
              <p:tags r:id="rId12"/>
            </p:custDataLst>
          </p:nvPr>
        </p:nvSpPr>
        <p:spPr>
          <a:xfrm>
            <a:off x="6526530" y="1464945"/>
            <a:ext cx="685800" cy="0"/>
          </a:xfrm>
          <a:prstGeom prst="line">
            <a:avLst/>
          </a:prstGeom>
          <a:ln w="762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181" name="Line 13" title=""/>
          <p:cNvSpPr/>
          <p:nvPr>
            <p:custDataLst>
              <p:tags r:id="rId13"/>
            </p:custDataLst>
          </p:nvPr>
        </p:nvSpPr>
        <p:spPr>
          <a:xfrm>
            <a:off x="6526530" y="2538730"/>
            <a:ext cx="685800" cy="0"/>
          </a:xfrm>
          <a:prstGeom prst="line">
            <a:avLst/>
          </a:prstGeom>
          <a:ln w="762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182" name="AutoShape 14" title=""/>
          <p:cNvSpPr/>
          <p:nvPr>
            <p:custDataLst>
              <p:tags r:id="rId14"/>
            </p:custDataLst>
          </p:nvPr>
        </p:nvSpPr>
        <p:spPr>
          <a:xfrm rot="10740000">
            <a:off x="2040256" y="1177608"/>
            <a:ext cx="258763" cy="2589212"/>
          </a:xfrm>
          <a:prstGeom prst="rightBrace">
            <a:avLst>
              <a:gd name="adj1" fmla="val 82967"/>
              <a:gd name="adj2" fmla="val 50000"/>
            </a:avLst>
          </a:prstGeom>
          <a:noFill/>
          <a:ln w="349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183" name="Text Box 15" title=""/>
          <p:cNvSpPr txBox="1"/>
          <p:nvPr>
            <p:custDataLst>
              <p:tags r:id="rId15"/>
            </p:custDataLst>
          </p:nvPr>
        </p:nvSpPr>
        <p:spPr>
          <a:xfrm>
            <a:off x="8687119" y="2041208"/>
            <a:ext cx="754063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因为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184" name="Text Box 16" title=""/>
          <p:cNvSpPr txBox="1"/>
          <p:nvPr>
            <p:custDataLst>
              <p:tags r:id="rId16"/>
            </p:custDataLst>
          </p:nvPr>
        </p:nvSpPr>
        <p:spPr>
          <a:xfrm>
            <a:off x="8424864" y="4368485"/>
            <a:ext cx="12192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所以</a:t>
            </a:r>
            <a:endParaRPr lang="zh-CN" altLang="en-US" sz="4000" b="1">
              <a:solidFill>
                <a:srgbClr val="0070C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187" name="Text Box 19" title=""/>
          <p:cNvSpPr txBox="1"/>
          <p:nvPr>
            <p:custDataLst>
              <p:tags r:id="rId17"/>
            </p:custDataLst>
          </p:nvPr>
        </p:nvSpPr>
        <p:spPr>
          <a:xfrm>
            <a:off x="10134600" y="1213487"/>
            <a:ext cx="736600" cy="198056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7030A0"/>
                </a:solidFill>
              </a:rPr>
              <a:t>因果论证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189" name="Text Box 21" title=""/>
          <p:cNvSpPr txBox="1"/>
          <p:nvPr>
            <p:custDataLst>
              <p:tags r:id="rId18"/>
            </p:custDataLst>
          </p:nvPr>
        </p:nvSpPr>
        <p:spPr>
          <a:xfrm>
            <a:off x="2349500" y="3193734"/>
            <a:ext cx="2160588" cy="5219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送来主义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190" name="Line 22" title=""/>
          <p:cNvSpPr/>
          <p:nvPr>
            <p:custDataLst>
              <p:tags r:id="rId19"/>
            </p:custDataLst>
          </p:nvPr>
        </p:nvSpPr>
        <p:spPr>
          <a:xfrm>
            <a:off x="4581844" y="3552508"/>
            <a:ext cx="914400" cy="0"/>
          </a:xfrm>
          <a:prstGeom prst="line">
            <a:avLst/>
          </a:prstGeom>
          <a:ln w="762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191" name="Line 23" title=""/>
          <p:cNvSpPr/>
          <p:nvPr>
            <p:custDataLst>
              <p:tags r:id="rId20"/>
            </p:custDataLst>
          </p:nvPr>
        </p:nvSpPr>
        <p:spPr>
          <a:xfrm>
            <a:off x="6526213" y="3547110"/>
            <a:ext cx="685800" cy="0"/>
          </a:xfrm>
          <a:prstGeom prst="line">
            <a:avLst/>
          </a:prstGeom>
          <a:ln w="762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2550" name="Text Box 24" title=""/>
          <p:cNvSpPr txBox="1"/>
          <p:nvPr>
            <p:custDataLst>
              <p:tags r:id="rId21"/>
            </p:custDataLst>
          </p:nvPr>
        </p:nvSpPr>
        <p:spPr>
          <a:xfrm>
            <a:off x="5013644" y="3193733"/>
            <a:ext cx="14382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193" name="Text Box 25" title=""/>
          <p:cNvSpPr txBox="1"/>
          <p:nvPr>
            <p:custDataLst>
              <p:tags r:id="rId22"/>
            </p:custDataLst>
          </p:nvPr>
        </p:nvSpPr>
        <p:spPr>
          <a:xfrm>
            <a:off x="5374006" y="3193735"/>
            <a:ext cx="1225551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+mn-ea"/>
              </a:rPr>
              <a:t>惧外</a:t>
            </a:r>
            <a:endParaRPr lang="zh-CN" altLang="en-US" sz="2800" b="1">
              <a:solidFill>
                <a:srgbClr val="0070C0"/>
              </a:solidFill>
              <a:latin typeface="+mn-ea"/>
            </a:endParaRPr>
          </a:p>
        </p:txBody>
      </p:sp>
      <p:sp>
        <p:nvSpPr>
          <p:cNvPr id="7194" name="Text Box 26" title=""/>
          <p:cNvSpPr txBox="1"/>
          <p:nvPr>
            <p:custDataLst>
              <p:tags r:id="rId23"/>
            </p:custDataLst>
          </p:nvPr>
        </p:nvSpPr>
        <p:spPr>
          <a:xfrm>
            <a:off x="7174230" y="3193735"/>
            <a:ext cx="16557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+mn-ea"/>
              </a:rPr>
              <a:t>害国</a:t>
            </a:r>
            <a:endParaRPr lang="zh-CN" altLang="en-US" sz="2800" b="1">
              <a:solidFill>
                <a:srgbClr val="0070C0"/>
              </a:solidFill>
              <a:latin typeface="+mn-ea"/>
              <a:ea typeface="黑体" panose="02010609060101010101" pitchFamily="49" charset="-122"/>
            </a:endParaRPr>
          </a:p>
        </p:txBody>
      </p:sp>
      <p:sp>
        <p:nvSpPr>
          <p:cNvPr id="7197" name="AutoShape 29" title=""/>
          <p:cNvSpPr/>
          <p:nvPr>
            <p:custDataLst>
              <p:tags r:id="rId24"/>
            </p:custDataLst>
          </p:nvPr>
        </p:nvSpPr>
        <p:spPr>
          <a:xfrm>
            <a:off x="8313738" y="1142050"/>
            <a:ext cx="381000" cy="2593975"/>
          </a:xfrm>
          <a:prstGeom prst="rightBrace">
            <a:avLst>
              <a:gd name="adj1" fmla="val 56452"/>
              <a:gd name="adj2" fmla="val 50000"/>
            </a:avLst>
          </a:prstGeom>
          <a:noFill/>
          <a:ln w="349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198" name="Text Box 30" title="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230948" y="1938339"/>
            <a:ext cx="646331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3600" b="1" kern="1200" cap="none" spc="0" normalizeH="0" baseline="0" noProof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/>
                <a:cs typeface="+mn-cs"/>
              </a:rPr>
              <a:t>先</a:t>
            </a:r>
            <a:endParaRPr kumimoji="0" lang="zh-CN" altLang="en-US" sz="3600" b="1" kern="1200" cap="none" spc="0" normalizeH="0" baseline="0" noProof="0">
              <a:solidFill>
                <a:srgbClr val="C00000"/>
              </a:solidFill>
              <a:effectLst/>
              <a:latin typeface="微软雅黑" panose="020b0503020204020204" charset="-122"/>
              <a:ea typeface="微软雅黑"/>
              <a:cs typeface="+mn-cs"/>
            </a:endParaRPr>
          </a:p>
          <a:p>
            <a:pPr marR="0" defTabSz="914400">
              <a:buClrTx/>
              <a:buSzTx/>
              <a:defRPr/>
            </a:pPr>
            <a:r>
              <a:rPr kumimoji="0" lang="zh-CN" altLang="en-US" sz="3600" b="1" kern="1200" cap="none" spc="0" normalizeH="0" baseline="0" noProof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/>
                <a:cs typeface="+mn-cs"/>
              </a:rPr>
              <a:t>破</a:t>
            </a:r>
            <a:endParaRPr kumimoji="0" lang="zh-CN" altLang="en-US" sz="3600" b="1" kern="1200" cap="none" spc="0" normalizeH="0" baseline="0" noProof="0">
              <a:solidFill>
                <a:srgbClr val="C00000"/>
              </a:solidFill>
              <a:effectLst/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7199" name="Text Box 31" title="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30948" y="4890454"/>
            <a:ext cx="646331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3600" b="1" kern="1200" cap="none" spc="0" normalizeH="0" baseline="0" noProof="0">
                <a:solidFill>
                  <a:srgbClr val="C00000"/>
                </a:solidFill>
                <a:effectLst/>
                <a:latin typeface="+mn-ea"/>
                <a:cs typeface="+mn-cs"/>
              </a:rPr>
              <a:t>后</a:t>
            </a:r>
            <a:endParaRPr kumimoji="0" lang="zh-CN" altLang="en-US" sz="3600" b="1" kern="1200" cap="none" spc="0" normalizeH="0" baseline="0" noProof="0">
              <a:solidFill>
                <a:srgbClr val="C00000"/>
              </a:solidFill>
              <a:effectLst/>
              <a:latin typeface="+mn-ea"/>
              <a:cs typeface="+mn-cs"/>
            </a:endParaRPr>
          </a:p>
          <a:p>
            <a:pPr marR="0" defTabSz="914400">
              <a:buClrTx/>
              <a:buSzTx/>
              <a:defRPr/>
            </a:pPr>
            <a:r>
              <a:rPr kumimoji="0" lang="zh-CN" altLang="en-US" sz="3600" b="1" kern="1200" cap="none" spc="0" normalizeH="0" baseline="0" noProof="0">
                <a:solidFill>
                  <a:srgbClr val="C00000"/>
                </a:solidFill>
                <a:effectLst/>
                <a:latin typeface="+mn-ea"/>
                <a:cs typeface="+mn-cs"/>
              </a:rPr>
              <a:t>立</a:t>
            </a:r>
            <a:endParaRPr kumimoji="0" lang="zh-CN" altLang="en-US" sz="3600" b="1" kern="1200" cap="none" spc="0" normalizeH="0" baseline="0" noProof="0">
              <a:solidFill>
                <a:srgbClr val="C00000"/>
              </a:solidFill>
              <a:effectLst/>
              <a:latin typeface="+mn-ea"/>
              <a:cs typeface="+mn-cs"/>
            </a:endParaRPr>
          </a:p>
        </p:txBody>
      </p:sp>
      <p:sp>
        <p:nvSpPr>
          <p:cNvPr id="4" name="直角双向箭头 3" title=""/>
          <p:cNvSpPr/>
          <p:nvPr>
            <p:custDataLst>
              <p:tags r:id="rId27"/>
            </p:custDataLst>
          </p:nvPr>
        </p:nvSpPr>
        <p:spPr>
          <a:xfrm>
            <a:off x="9055735" y="3342005"/>
            <a:ext cx="1805940" cy="2262505"/>
          </a:xfrm>
          <a:custGeom>
            <a:cxnLst>
              <a:cxn ang="16200000">
                <a:pos x="1626275" y="0"/>
              </a:cxn>
              <a:cxn ang="10800000">
                <a:pos x="1157685" y="468590"/>
              </a:cxn>
              <a:cxn ang="16200000">
                <a:pos x="468590" y="937180"/>
              </a:cxn>
              <a:cxn ang="10800000">
                <a:pos x="0" y="1405770"/>
              </a:cxn>
              <a:cxn ang="5400000">
                <a:pos x="468590" y="1874360"/>
              </a:cxn>
              <a:cxn ang="5400000">
                <a:pos x="1164580" y="1640065"/>
              </a:cxn>
              <a:cxn ang="0">
                <a:pos x="1860570" y="1054327"/>
              </a:cxn>
              <a:cxn ang="0">
                <a:pos x="2094865" y="468590"/>
              </a:cxn>
            </a:cxnLst>
            <a:rect l="l" t="t" r="r" b="b"/>
            <a:pathLst>
              <a:path w="2094864" h="1874360">
                <a:moveTo>
                  <a:pt x="0" y="1405770"/>
                </a:moveTo>
                <a:lnTo>
                  <a:pt x="468590" y="937180"/>
                </a:lnTo>
                <a:lnTo>
                  <a:pt x="468590" y="1171475"/>
                </a:lnTo>
                <a:lnTo>
                  <a:pt x="1391980" y="1171475"/>
                </a:lnTo>
                <a:lnTo>
                  <a:pt x="1391980" y="468590"/>
                </a:lnTo>
                <a:lnTo>
                  <a:pt x="1157685" y="468590"/>
                </a:lnTo>
                <a:lnTo>
                  <a:pt x="1626275" y="0"/>
                </a:lnTo>
                <a:lnTo>
                  <a:pt x="2094865" y="468590"/>
                </a:lnTo>
                <a:lnTo>
                  <a:pt x="1860570" y="468590"/>
                </a:lnTo>
                <a:lnTo>
                  <a:pt x="1860570" y="1640065"/>
                </a:lnTo>
                <a:lnTo>
                  <a:pt x="468590" y="1640065"/>
                </a:lnTo>
                <a:lnTo>
                  <a:pt x="468590" y="1874360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65" name="文本框 4" title=""/>
          <p:cNvSpPr txBox="1"/>
          <p:nvPr>
            <p:custDataLst>
              <p:tags r:id="rId28"/>
            </p:custDataLst>
          </p:nvPr>
        </p:nvSpPr>
        <p:spPr>
          <a:xfrm>
            <a:off x="2457768" y="5207637"/>
            <a:ext cx="6278880" cy="13220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+mn-ea"/>
              </a:rPr>
              <a:t>运用脑髓，放出眼光，自己来拿！</a:t>
            </a:r>
            <a:endParaRPr lang="zh-CN" altLang="en-US" sz="3200" b="1"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+mn-ea"/>
              </a:rPr>
              <a:t>         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（第七段）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" name="Line 8" title=""/>
          <p:cNvSpPr/>
          <p:nvPr>
            <p:custDataLst>
              <p:tags r:id="rId29"/>
            </p:custDataLst>
          </p:nvPr>
        </p:nvSpPr>
        <p:spPr>
          <a:xfrm flipH="1">
            <a:off x="3411221" y="3921127"/>
            <a:ext cx="635" cy="541655"/>
          </a:xfrm>
          <a:prstGeom prst="line">
            <a:avLst/>
          </a:prstGeom>
          <a:ln w="762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cxnSp>
        <p:nvCxnSpPr>
          <p:cNvPr id="7" name="直接连接符 6" title=""/>
          <p:cNvCxnSpPr/>
          <p:nvPr>
            <p:custDataLst>
              <p:tags r:id="rId30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31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32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33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34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右弧形箭头 2" title=""/>
          <p:cNvSpPr/>
          <p:nvPr>
            <p:custDataLst>
              <p:tags r:id="rId35"/>
            </p:custDataLst>
          </p:nvPr>
        </p:nvSpPr>
        <p:spPr>
          <a:xfrm rot="840000">
            <a:off x="9860915" y="3363595"/>
            <a:ext cx="1359535" cy="2717800"/>
          </a:xfrm>
          <a:prstGeom prst="curved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1" animBg="1"/>
      <p:bldP spid="7173" grpId="3" animBg="1"/>
      <p:bldP spid="7174" grpId="4"/>
      <p:bldP spid="7175" grpId="5"/>
      <p:bldP spid="7177" grpId="6"/>
      <p:bldP spid="7179" grpId="7"/>
      <p:bldP spid="7182" grpId="8" animBg="1"/>
      <p:bldP spid="7183" grpId="9"/>
      <p:bldP spid="7184" grpId="10"/>
      <p:bldP spid="7187" grpId="12" animBg="1"/>
      <p:bldP spid="7189" grpId="13" animBg="1"/>
      <p:bldP spid="7193" grpId="14"/>
      <p:bldP spid="7194" grpId="15"/>
      <p:bldP spid="7197" grpId="18" animBg="1"/>
      <p:bldP spid="7198" grpId="19" animBg="1"/>
      <p:bldP spid="7199" grpId="20" animBg="1"/>
      <p:bldP spid="4" grpId="21"/>
      <p:bldP spid="18465" grpId="22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矩形 1" title=""/>
          <p:cNvSpPr/>
          <p:nvPr>
            <p:custDataLst>
              <p:tags r:id="rId8"/>
            </p:custDataLst>
          </p:nvPr>
        </p:nvSpPr>
        <p:spPr>
          <a:xfrm>
            <a:off x="1081405" y="1870075"/>
            <a:ext cx="10422890" cy="79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阅读第七自然段：所以我们要</a:t>
            </a:r>
            <a:r>
              <a:rPr lang="zh-CN" altLang="en-US" sz="2800" b="1" i="0">
                <a:solidFill>
                  <a:srgbClr val="00B05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运用脑髓</a:t>
            </a:r>
            <a:r>
              <a:rPr lang="zh-CN" altLang="en-US" sz="28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，</a:t>
            </a:r>
            <a:r>
              <a:rPr lang="zh-CN" altLang="en-US" sz="2800" b="1" i="0">
                <a:solidFill>
                  <a:srgbClr val="FFC00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放出眼光</a:t>
            </a:r>
            <a:r>
              <a:rPr lang="zh-CN" altLang="en-US" sz="28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，</a:t>
            </a:r>
            <a:r>
              <a:rPr lang="zh-CN" altLang="en-US" sz="2800" b="1" i="0">
                <a:solidFill>
                  <a:schemeClr val="accent6">
                    <a:lumMod val="75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自己来拿</a:t>
            </a:r>
            <a:r>
              <a:rPr lang="zh-CN" altLang="en-US" sz="28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！</a:t>
            </a:r>
            <a:endParaRPr lang="en-US" altLang="zh-CN" sz="2800" b="1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矩形 3" title=""/>
          <p:cNvSpPr/>
          <p:nvPr>
            <p:custDataLst>
              <p:tags r:id="rId9"/>
            </p:custDataLst>
          </p:nvPr>
        </p:nvSpPr>
        <p:spPr>
          <a:xfrm>
            <a:off x="1379220" y="3820160"/>
            <a:ext cx="879221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“运用脑髓”指用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脑筋独立思考，有主见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会思考。</a:t>
            </a:r>
            <a:endParaRPr lang="zh-CN" altLang="en-US" sz="28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0" name="矩形 9" title=""/>
          <p:cNvSpPr/>
          <p:nvPr>
            <p:custDataLst>
              <p:tags r:id="rId10"/>
            </p:custDataLst>
          </p:nvPr>
        </p:nvSpPr>
        <p:spPr>
          <a:xfrm>
            <a:off x="1379220" y="4551045"/>
            <a:ext cx="879221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“放出眼光”指要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看得清，有辨别力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能辨别。</a:t>
            </a:r>
            <a:endParaRPr lang="zh-CN" altLang="en-US" sz="28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1" name="矩形 10" title=""/>
          <p:cNvSpPr/>
          <p:nvPr>
            <p:custDataLst>
              <p:tags r:id="rId11"/>
            </p:custDataLst>
          </p:nvPr>
        </p:nvSpPr>
        <p:spPr>
          <a:xfrm>
            <a:off x="1505585" y="5320665"/>
            <a:ext cx="796861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“自己来拿”指要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主动地亲自来拿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有自信。</a:t>
            </a:r>
            <a:endParaRPr lang="zh-CN" altLang="en-US" sz="28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2"/>
            </p:custDataLst>
          </p:nvPr>
        </p:nvSpPr>
        <p:spPr>
          <a:xfrm>
            <a:off x="3692525" y="2825750"/>
            <a:ext cx="27622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提出观点</a:t>
            </a:r>
            <a:endParaRPr lang="zh-CN" altLang="en-US" sz="4000" b="1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3"/>
            </p:custDataLst>
          </p:nvPr>
        </p:nvSpPr>
        <p:spPr>
          <a:xfrm>
            <a:off x="1495425" y="1122045"/>
            <a:ext cx="47948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sym typeface="+mn-ea"/>
              </a:rPr>
              <a:t>我们到底要怎样来拿呢？</a:t>
            </a:r>
            <a:endParaRPr lang="zh-CN" altLang="en-US" sz="3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aphicFrame>
        <p:nvGraphicFramePr>
          <p:cNvPr id="2" name="表格 1" title="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1193165" y="1935480"/>
          <a:ext cx="9629775" cy="3611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75510"/>
                <a:gridCol w="4187190"/>
                <a:gridCol w="3267075"/>
              </a:tblGrid>
              <a:tr h="90297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种类</a:t>
                      </a:r>
                      <a:endParaRPr lang="zh-CN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表现</a:t>
                      </a:r>
                      <a:endParaRPr lang="zh-CN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比喻义</a:t>
                      </a:r>
                      <a:endParaRPr lang="zh-CN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0297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孱头</a:t>
                      </a:r>
                      <a:endParaRPr lang="zh-CN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 </a:t>
                      </a:r>
                      <a:endParaRPr lang="en-US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 </a:t>
                      </a:r>
                      <a:endParaRPr lang="en-US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97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昏蛋</a:t>
                      </a:r>
                      <a:endParaRPr lang="zh-CN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 </a:t>
                      </a:r>
                      <a:endParaRPr lang="en-US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 </a:t>
                      </a:r>
                      <a:endParaRPr lang="en-US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97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废物</a:t>
                      </a:r>
                      <a:endParaRPr lang="zh-CN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 </a:t>
                      </a:r>
                      <a:endParaRPr lang="en-US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 </a:t>
                      </a:r>
                      <a:endParaRPr lang="en-US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1193165" y="1062355"/>
            <a:ext cx="10133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自由朗读第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8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段，思考面对“大宅子”有哪些表现？完成表格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2534" name="Picture 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4827" r="55120" b="52172"/>
          <a:stretch>
            <a:fillRect/>
          </a:stretch>
        </p:blipFill>
        <p:spPr>
          <a:xfrm>
            <a:off x="6544310" y="2526030"/>
            <a:ext cx="5269230" cy="265049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cxnSp>
        <p:nvCxnSpPr>
          <p:cNvPr id="7" name="直接连接符 6" title=""/>
          <p:cNvCxnSpPr/>
          <p:nvPr>
            <p:custDataLst>
              <p:tags r:id="rId5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6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8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9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7649" name="Rectangle 2" title="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1704341" y="4328160"/>
            <a:ext cx="3074035" cy="762000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</p:spPr>
        <p:txBody>
          <a:bodyPr vert="horz" wrap="square" lIns="91440" tIns="45720" rIns="91440" bIns="45720" rtlCol="0" anchor="ctr" anchorCtr="0">
            <a:normAutofit fontScale="90000"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lang="en-US" altLang="en-US" sz="44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lang="en-US" altLang="en-US" sz="44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lang="en-US" altLang="en-US" sz="44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lang="en-US" altLang="en-US" sz="44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zh-CN" altLang="en-US">
                <a:solidFill>
                  <a:srgbClr val="0D053B"/>
                </a:solidFill>
              </a:rPr>
              <a:t>比喻论证</a:t>
            </a:r>
            <a:endParaRPr lang="zh-CN" altLang="en-US" sz="4000" i="1">
              <a:solidFill>
                <a:srgbClr val="0D053B"/>
              </a:solidFill>
            </a:endParaRPr>
          </a:p>
        </p:txBody>
      </p:sp>
      <p:sp>
        <p:nvSpPr>
          <p:cNvPr id="27652" name="Text Box 5" title=""/>
          <p:cNvSpPr/>
          <p:nvPr>
            <p:custDataLst>
              <p:tags r:id="rId11"/>
            </p:custDataLst>
          </p:nvPr>
        </p:nvSpPr>
        <p:spPr>
          <a:xfrm>
            <a:off x="2061210" y="2740660"/>
            <a:ext cx="2360931" cy="1200329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en-US" sz="24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en-US" sz="24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en-US" sz="24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en-US" sz="24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en-US" sz="24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just" fontAlgn="auto">
              <a:spcBef>
                <a:spcPct val="50000"/>
              </a:spcBef>
              <a:buFontTx/>
            </a:pPr>
            <a:r>
              <a:rPr lang="zh-CN" altLang="en-US" sz="3600">
                <a:solidFill>
                  <a:srgbClr val="C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外来文化、文化遗产</a:t>
            </a:r>
            <a:endParaRPr lang="zh-CN" altLang="en-US" sz="3600">
              <a:solidFill>
                <a:srgbClr val="C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2"/>
            </p:custDataLst>
          </p:nvPr>
        </p:nvSpPr>
        <p:spPr>
          <a:xfrm>
            <a:off x="983615" y="1366521"/>
            <a:ext cx="6003291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第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8</a:t>
            </a:r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段中“大宅子”比喻什么？</a:t>
            </a:r>
            <a:endParaRPr lang="zh-CN" altLang="en-US" sz="3600" b="1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3"/>
            </p:custDataLst>
          </p:nvPr>
        </p:nvSpPr>
        <p:spPr>
          <a:xfrm>
            <a:off x="8611235" y="2526030"/>
            <a:ext cx="17633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latin typeface="华文隶书" panose="02010800040101010101" charset="-122"/>
                <a:ea typeface="华文隶书" panose="02010800040101010101" charset="-122"/>
                <a:cs typeface="微软雅黑" panose="020b0503020204020204" charset="-122"/>
                <a:sym typeface="+mn-ea"/>
              </a:rPr>
              <a:t>大宅子</a:t>
            </a:r>
            <a:endParaRPr lang="zh-CN" altLang="en-US" sz="3600" b="1">
              <a:latin typeface="华文隶书" panose="02010800040101010101" charset="-122"/>
              <a:ea typeface="华文隶书" panose="02010800040101010101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uiExpand="1" build="p" animBg="1"/>
      <p:bldP spid="27652" grpId="2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3124835" y="1001395"/>
            <a:ext cx="54076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对待文化的三种错误态度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</p:txBody>
      </p:sp>
      <p:pic>
        <p:nvPicPr>
          <p:cNvPr id="14" name="Picture 2" title="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">
            <a:lum bright="-10000"/>
          </a:blip>
          <a:stretch>
            <a:fillRect/>
          </a:stretch>
        </p:blipFill>
        <p:spPr bwMode="auto">
          <a:xfrm>
            <a:off x="1203325" y="2304415"/>
            <a:ext cx="3484880" cy="34137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</a:ln>
        </p:spPr>
      </p:pic>
      <p:sp>
        <p:nvSpPr>
          <p:cNvPr id="15" name="Text Box 8" title="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51923" y="2329816"/>
            <a:ext cx="380840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/>
              </a:rPr>
              <a:t>第一种：孱头</a:t>
            </a:r>
            <a:endParaRPr lang="zh-CN" altLang="en-US" sz="28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/>
            </a:endParaRPr>
          </a:p>
        </p:txBody>
      </p:sp>
      <p:sp>
        <p:nvSpPr>
          <p:cNvPr id="16" name="AutoShape 7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78115" y="2423798"/>
            <a:ext cx="1114419" cy="457200"/>
          </a:xfrm>
          <a:prstGeom prst="notched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3" title="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97246" y="3324225"/>
            <a:ext cx="50622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“怕被染污、徘徊不敢走进门”</a:t>
            </a:r>
            <a:endParaRPr lang="zh-CN" altLang="en-US" sz="28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18" name="Rectangle 10" title="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26159" y="4318636"/>
            <a:ext cx="323977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不敢接受  一味逃避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1" animBg="1"/>
      <p:bldP spid="17" grpId="2" animBg="1"/>
      <p:bldP spid="18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走进鲁迅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1026" name="Picture 2" title="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25730" y="1395730"/>
            <a:ext cx="3058160" cy="40665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 title=""/>
          <p:cNvSpPr txBox="1"/>
          <p:nvPr>
            <p:custDataLst>
              <p:tags r:id="rId10"/>
            </p:custDataLst>
          </p:nvPr>
        </p:nvSpPr>
        <p:spPr>
          <a:xfrm>
            <a:off x="317500" y="5588000"/>
            <a:ext cx="26600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鲁迅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ctr"/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（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1881—1936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）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1"/>
            </p:custDataLst>
          </p:nvPr>
        </p:nvSpPr>
        <p:spPr>
          <a:xfrm>
            <a:off x="3241675" y="803910"/>
            <a:ext cx="8550275" cy="5688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en-US" altLang="zh-CN" sz="2800" b="1" smtClean="0"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2800" b="1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鲁迅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，原名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周树人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，字豫才，浙江绍兴人</a:t>
            </a:r>
            <a:r>
              <a:rPr lang="zh-CN" altLang="en-US" sz="2800" b="1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。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中国现代文学家、思想家、革命家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五</a:t>
            </a:r>
            <a:r>
              <a:rPr lang="zh-CN" altLang="en-US" sz="2800" b="1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四新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文化运动的主将，中国现代文学的</a:t>
            </a:r>
            <a:r>
              <a:rPr lang="zh-CN" altLang="en-US" sz="2800" b="1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奠基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人。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1902 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年去日本学医，后从事文</a:t>
            </a:r>
            <a:r>
              <a:rPr lang="zh-CN" altLang="en-US" sz="2800" b="1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艺工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作，试图以此改变国民精神。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1930 </a:t>
            </a:r>
            <a:r>
              <a:rPr lang="zh-CN" altLang="en-US" sz="2800" b="1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年起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，鲁迅先后参加中国自由运动大同盟、中国左翼作家联盟</a:t>
            </a:r>
            <a:r>
              <a:rPr lang="zh-CN" altLang="en-US" sz="2800" b="1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和中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国民权保障同盟等进步组织。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1936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年中国左翼作家联盟</a:t>
            </a:r>
            <a:r>
              <a:rPr lang="zh-CN" altLang="en-US" sz="2800" b="1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解散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后，积极参加文学界和文化界的抗日民族统一战线。同年</a:t>
            </a:r>
            <a:r>
              <a:rPr lang="zh-CN" altLang="en-US" sz="2800" b="1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，因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积劳成疾逝世于上海，葬于上海万国公墓。鲁迅在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《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自嘲</a:t>
            </a:r>
            <a:r>
              <a:rPr lang="en-US" altLang="zh-CN" sz="2800" b="1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》</a:t>
            </a:r>
            <a:r>
              <a:rPr lang="zh-CN" altLang="en-US" sz="2800" b="1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里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写到“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横眉冷对千夫指，俯首甘为孺子牛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”，这也是他一生</a:t>
            </a:r>
            <a:r>
              <a:rPr lang="zh-CN" altLang="en-US" sz="2800" b="1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的真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实写照。</a:t>
            </a:r>
            <a:endParaRPr sz="2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12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3124835" y="1001395"/>
            <a:ext cx="54076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对待文化的三种错误态度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</p:txBody>
      </p:sp>
      <p:sp>
        <p:nvSpPr>
          <p:cNvPr id="15" name="Text Box 8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23355" y="2228850"/>
            <a:ext cx="37738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/>
              </a:rPr>
              <a:t>第二种：昏蛋</a:t>
            </a:r>
            <a:endParaRPr lang="zh-CN" altLang="en-US" sz="28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/>
            </a:endParaRPr>
          </a:p>
        </p:txBody>
      </p:sp>
      <p:sp>
        <p:nvSpPr>
          <p:cNvPr id="16" name="AutoShape 7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78425" y="2322830"/>
            <a:ext cx="1104900" cy="457200"/>
          </a:xfrm>
          <a:prstGeom prst="notched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3" title="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07560" y="3373120"/>
            <a:ext cx="488696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“勃然大怒放一把火烧光”</a:t>
            </a:r>
            <a:endParaRPr lang="zh-CN" altLang="en-US" sz="28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18" name="Rectangle 10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65190" y="4415790"/>
            <a:ext cx="420497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不分好坏，全盘否定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3" name="Picture 2" title="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3">
            <a:lum bright="-10000"/>
          </a:blip>
          <a:stretch>
            <a:fillRect/>
          </a:stretch>
        </p:blipFill>
        <p:spPr bwMode="auto">
          <a:xfrm>
            <a:off x="1610995" y="2034540"/>
            <a:ext cx="3085465" cy="3727450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1" animBg="1"/>
      <p:bldP spid="17" grpId="2" animBg="1"/>
      <p:bldP spid="18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3124835" y="1001395"/>
            <a:ext cx="54076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对待文化的三种错误态度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</p:txBody>
      </p:sp>
      <p:sp>
        <p:nvSpPr>
          <p:cNvPr id="15" name="Text Box 8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07803" y="2650491"/>
            <a:ext cx="380840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/>
              </a:rPr>
              <a:t>第三种：废物</a:t>
            </a:r>
            <a:endParaRPr lang="zh-CN" altLang="en-US" sz="28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/>
            </a:endParaRPr>
          </a:p>
        </p:txBody>
      </p:sp>
      <p:sp>
        <p:nvSpPr>
          <p:cNvPr id="16" name="AutoShape 7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45425" y="2744473"/>
            <a:ext cx="1114419" cy="457200"/>
          </a:xfrm>
          <a:prstGeom prst="notched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3" title="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94910" y="3817620"/>
            <a:ext cx="509016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“欣欣然蹩进卧室大吸鸦片”</a:t>
            </a:r>
            <a:endParaRPr lang="zh-CN" altLang="en-US" sz="28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18" name="Rectangle 10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34389" y="5047616"/>
            <a:ext cx="33832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不分好坏，全盘接受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3" name="Picture 2" title="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3">
            <a:lum bright="-10000"/>
          </a:blip>
          <a:stretch>
            <a:fillRect/>
          </a:stretch>
        </p:blipFill>
        <p:spPr bwMode="auto">
          <a:xfrm>
            <a:off x="1440180" y="2235200"/>
            <a:ext cx="3413125" cy="3975735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1" animBg="1"/>
      <p:bldP spid="17" grpId="2" animBg="1"/>
      <p:bldP spid="18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2" name="表格 1" title="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0715" y="1479550"/>
          <a:ext cx="11073765" cy="4737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4705"/>
                <a:gridCol w="5038725"/>
                <a:gridCol w="3950335"/>
              </a:tblGrid>
              <a:tr h="78359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错误态度</a:t>
                      </a:r>
                      <a:endParaRPr lang="zh-CN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表现</a:t>
                      </a:r>
                      <a:endParaRPr lang="zh-CN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比喻义</a:t>
                      </a:r>
                      <a:endParaRPr lang="zh-CN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1762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孱头</a:t>
                      </a:r>
                      <a:endParaRPr lang="zh-CN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 </a:t>
                      </a:r>
                      <a:endParaRPr lang="en-US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 </a:t>
                      </a:r>
                      <a:endParaRPr lang="en-US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6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昏蛋</a:t>
                      </a:r>
                      <a:endParaRPr lang="zh-CN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 </a:t>
                      </a:r>
                      <a:endParaRPr lang="en-US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 </a:t>
                      </a:r>
                      <a:endParaRPr lang="en-US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62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废物</a:t>
                      </a:r>
                      <a:endParaRPr lang="zh-CN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 </a:t>
                      </a:r>
                      <a:endParaRPr lang="en-US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</a:rPr>
                        <a:t> </a:t>
                      </a:r>
                      <a:endParaRPr lang="en-US" sz="2800" b="1" kern="100"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直接连接符 6" title=""/>
          <p:cNvCxnSpPr/>
          <p:nvPr>
            <p:custDataLst>
              <p:tags r:id="rId4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5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8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3304540" y="711200"/>
            <a:ext cx="54076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对待文化的三种错误态度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0"/>
            </p:custDataLst>
          </p:nvPr>
        </p:nvSpPr>
        <p:spPr>
          <a:xfrm>
            <a:off x="2815590" y="2603183"/>
            <a:ext cx="32575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kern="100">
                <a:solidFill>
                  <a:srgbClr val="0070C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sz="2400" b="1" kern="100">
                <a:solidFill>
                  <a:srgbClr val="0070C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徘徊不敢走进门。</a:t>
            </a:r>
            <a:r>
              <a:rPr lang="en-US" sz="2400" b="1" kern="100">
                <a:solidFill>
                  <a:srgbClr val="0070C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endParaRPr lang="en-US" altLang="en-US" sz="2400" b="1" kern="100">
              <a:solidFill>
                <a:srgbClr val="0070C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1"/>
            </p:custDataLst>
          </p:nvPr>
        </p:nvSpPr>
        <p:spPr>
          <a:xfrm>
            <a:off x="2815590" y="3803968"/>
            <a:ext cx="48075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en-US" sz="2400" b="1" kern="100">
                <a:solidFill>
                  <a:srgbClr val="0070C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sz="2400" b="1" kern="100">
                <a:solidFill>
                  <a:srgbClr val="0070C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勃然大怒，放一把火烧光，算是保存自己的清白。</a:t>
            </a:r>
            <a:r>
              <a:rPr lang="en-US" sz="2400" b="1" kern="100">
                <a:solidFill>
                  <a:srgbClr val="0070C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endParaRPr lang="en-US" altLang="en-US" sz="2400" b="1" kern="100">
              <a:solidFill>
                <a:srgbClr val="0070C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2"/>
            </p:custDataLst>
          </p:nvPr>
        </p:nvSpPr>
        <p:spPr>
          <a:xfrm>
            <a:off x="2757805" y="4939665"/>
            <a:ext cx="48075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100">
                <a:solidFill>
                  <a:srgbClr val="0070C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sz="2400" b="1" kern="100">
                <a:solidFill>
                  <a:srgbClr val="0070C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羡慕这宅子的旧主人</a:t>
            </a:r>
            <a:r>
              <a:rPr lang="en-US" sz="2400" b="1" kern="100">
                <a:solidFill>
                  <a:srgbClr val="0070C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”“</a:t>
            </a:r>
            <a:r>
              <a:rPr lang="zh-CN" sz="2400" b="1" kern="100">
                <a:solidFill>
                  <a:srgbClr val="0070C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接受一切，欣欣然的蹩进卧室，大吸剩下的鸦片。</a:t>
            </a:r>
            <a:r>
              <a:rPr lang="en-US" sz="2400" b="1" kern="100">
                <a:solidFill>
                  <a:srgbClr val="0070C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endParaRPr lang="en-US" altLang="en-US" sz="2400" b="1" kern="100">
              <a:solidFill>
                <a:srgbClr val="0070C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3"/>
            </p:custDataLst>
          </p:nvPr>
        </p:nvSpPr>
        <p:spPr>
          <a:xfrm>
            <a:off x="7942580" y="2510790"/>
            <a:ext cx="36144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sz="2400" b="1" kern="100">
                <a:solidFill>
                  <a:srgbClr val="0070C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比喻懦弱无能、害怕继承、拒绝借鉴的逃避主义者。</a:t>
            </a:r>
            <a:endParaRPr lang="en-US" sz="2400" b="1" kern="100">
              <a:solidFill>
                <a:srgbClr val="0070C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4"/>
            </p:custDataLst>
          </p:nvPr>
        </p:nvSpPr>
        <p:spPr>
          <a:xfrm>
            <a:off x="7942580" y="3803968"/>
            <a:ext cx="36144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sz="2400" b="1" kern="100">
                <a:solidFill>
                  <a:srgbClr val="0070C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比喻割断历史、盲目排斥的虚无主义者。</a:t>
            </a:r>
            <a:endParaRPr lang="en-US" sz="2400" b="1" kern="100">
              <a:solidFill>
                <a:srgbClr val="0070C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5"/>
            </p:custDataLst>
          </p:nvPr>
        </p:nvSpPr>
        <p:spPr>
          <a:xfrm>
            <a:off x="7942580" y="5124133"/>
            <a:ext cx="35534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sz="2400" b="1" kern="100">
                <a:solidFill>
                  <a:srgbClr val="0070C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比喻崇洋媚外、主张“全盘西化”的投降主义者。</a:t>
            </a:r>
            <a:endParaRPr lang="en-US" sz="2400" b="1" kern="100">
              <a:solidFill>
                <a:srgbClr val="0070C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矩形 12" title=""/>
          <p:cNvSpPr/>
          <p:nvPr>
            <p:custDataLst>
              <p:tags r:id="rId16"/>
            </p:custDataLst>
          </p:nvPr>
        </p:nvSpPr>
        <p:spPr>
          <a:xfrm>
            <a:off x="10049168" y="151180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600" b="1">
                <a:solidFill>
                  <a:srgbClr val="7030A0"/>
                </a:solidFill>
              </a:rPr>
              <a:t>比喻论证</a:t>
            </a:r>
            <a:endParaRPr lang="zh-CN" altLang="en-US" sz="36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/>
      <p:bldP spid="11" grpId="0"/>
      <p:bldP spid="6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171" name="Rectangle 3" title=""/>
          <p:cNvSpPr>
            <a:spLocks noGrp="1" noChangeArrowheads="1"/>
          </p:cNvSpPr>
          <p:nvPr>
            <p:custDataLst>
              <p:tags r:id="rId8"/>
            </p:custDataLst>
          </p:nvPr>
        </p:nvSpPr>
        <p:spPr>
          <a:xfrm>
            <a:off x="469265" y="1242060"/>
            <a:ext cx="9315450" cy="1478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5400" b="1">
                <a:solidFill>
                  <a:srgbClr val="524233"/>
                </a:solidFill>
              </a:rPr>
              <a:t> “拿来主义”者是全不这样的。</a:t>
            </a:r>
            <a:endParaRPr lang="zh-CN" altLang="en-US" sz="5400" b="1">
              <a:solidFill>
                <a:srgbClr val="5242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 Box 5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92242" y="3507737"/>
            <a:ext cx="74681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C00000"/>
                </a:solidFill>
              </a:rPr>
              <a:t>占有，挑选，有辨别能力</a:t>
            </a:r>
            <a:endParaRPr lang="zh-CN" altLang="en-US" sz="4800" b="1">
              <a:solidFill>
                <a:srgbClr val="C00000"/>
              </a:solidFill>
            </a:endParaRPr>
          </a:p>
        </p:txBody>
      </p:sp>
      <p:grpSp>
        <p:nvGrpSpPr>
          <p:cNvPr id="6" name="组合 5" title=""/>
          <p:cNvGrpSpPr/>
          <p:nvPr>
            <p:custDataLst>
              <p:tags r:id="rId10"/>
            </p:custDataLst>
          </p:nvPr>
        </p:nvGrpSpPr>
        <p:grpSpPr>
          <a:xfrm>
            <a:off x="7752080" y="2560286"/>
            <a:ext cx="4382135" cy="4210719"/>
            <a:chOff x="7151048" y="1722120"/>
            <a:chExt cx="4953184" cy="4759430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770724" y="1722120"/>
              <a:ext cx="2823765" cy="421043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3"/>
            <a:srcRect b="13291"/>
            <a:stretch>
              <a:fillRect/>
            </a:stretch>
          </p:blipFill>
          <p:spPr>
            <a:xfrm>
              <a:off x="7151048" y="2173622"/>
              <a:ext cx="4953184" cy="430792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2" name="组合 21" title=""/>
          <p:cNvGrpSpPr/>
          <p:nvPr>
            <p:custDataLst>
              <p:tags r:id="rId3"/>
            </p:custDataLst>
          </p:nvPr>
        </p:nvGrpSpPr>
        <p:grpSpPr>
          <a:xfrm>
            <a:off x="1240155" y="1951355"/>
            <a:ext cx="9836785" cy="4215765"/>
            <a:chOff x="2258" y="2126"/>
            <a:chExt cx="15491" cy="6639"/>
          </a:xfrm>
        </p:grpSpPr>
        <p:cxnSp>
          <p:nvCxnSpPr>
            <p:cNvPr id="2" name="直接连接符 1"/>
            <p:cNvCxnSpPr/>
            <p:nvPr>
              <p:custDataLst>
                <p:tags r:id="rId4"/>
              </p:custDataLst>
            </p:nvPr>
          </p:nvCxnSpPr>
          <p:spPr>
            <a:xfrm flipV="1">
              <a:off x="2258" y="2141"/>
              <a:ext cx="15491" cy="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>
              <p:custDataLst>
                <p:tags r:id="rId5"/>
              </p:custDataLst>
            </p:nvPr>
          </p:nvCxnSpPr>
          <p:spPr>
            <a:xfrm flipV="1">
              <a:off x="2258" y="8731"/>
              <a:ext cx="15491" cy="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>
              <p:custDataLst>
                <p:tags r:id="rId6"/>
              </p:custDataLst>
            </p:nvPr>
          </p:nvCxnSpPr>
          <p:spPr>
            <a:xfrm flipV="1">
              <a:off x="2258" y="3459"/>
              <a:ext cx="15491" cy="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7"/>
              </p:custDataLst>
            </p:nvPr>
          </p:nvCxnSpPr>
          <p:spPr>
            <a:xfrm flipV="1">
              <a:off x="2258" y="4777"/>
              <a:ext cx="15491" cy="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8"/>
              </p:custDataLst>
            </p:nvPr>
          </p:nvCxnSpPr>
          <p:spPr>
            <a:xfrm flipV="1">
              <a:off x="2258" y="6095"/>
              <a:ext cx="15491" cy="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9"/>
              </p:custDataLst>
            </p:nvPr>
          </p:nvCxnSpPr>
          <p:spPr>
            <a:xfrm flipV="1">
              <a:off x="2258" y="7413"/>
              <a:ext cx="15491" cy="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 flipH="1">
              <a:off x="2273" y="2126"/>
              <a:ext cx="16" cy="6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>
              <a:off x="5305" y="2202"/>
              <a:ext cx="21" cy="65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2"/>
              </p:custDataLst>
            </p:nvPr>
          </p:nvCxnSpPr>
          <p:spPr>
            <a:xfrm flipH="1">
              <a:off x="12942" y="2141"/>
              <a:ext cx="4" cy="65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13"/>
              </p:custDataLst>
            </p:nvPr>
          </p:nvCxnSpPr>
          <p:spPr>
            <a:xfrm flipH="1">
              <a:off x="17673" y="2126"/>
              <a:ext cx="75" cy="66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5" name="文本框 14" title=""/>
          <p:cNvSpPr txBox="1"/>
          <p:nvPr>
            <p:custDataLst>
              <p:tags r:id="rId14"/>
            </p:custDataLst>
          </p:nvPr>
        </p:nvSpPr>
        <p:spPr>
          <a:xfrm>
            <a:off x="1372870" y="2144395"/>
            <a:ext cx="16935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ln>
                  <a:noFill/>
                </a:ln>
                <a:effectLst/>
                <a:latin typeface="华文新魏" panose="02010800040101010101" charset="-122"/>
                <a:ea typeface="华文新魏" panose="02010800040101010101" charset="-122"/>
                <a:sym typeface="Arial" panose="020b0604020202020204" pitchFamily="34" charset="0"/>
              </a:rPr>
              <a:t>喻体事物</a:t>
            </a:r>
            <a:endParaRPr lang="zh-CN" altLang="en-US" sz="2800" b="1">
              <a:ln>
                <a:noFill/>
              </a:ln>
              <a:effectLst/>
              <a:latin typeface="华文新魏" panose="02010800040101010101" charset="-122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5"/>
            </p:custDataLst>
          </p:nvPr>
        </p:nvSpPr>
        <p:spPr>
          <a:xfrm>
            <a:off x="4104640" y="2144395"/>
            <a:ext cx="16935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n>
                  <a:noFill/>
                </a:ln>
                <a:effectLst/>
                <a:latin typeface="华文新魏" panose="02010800040101010101" charset="-122"/>
                <a:ea typeface="华文新魏" panose="02010800040101010101" charset="-122"/>
                <a:sym typeface="Arial" panose="020b0604020202020204" pitchFamily="34" charset="0"/>
              </a:rPr>
              <a:t>本体事物</a:t>
            </a:r>
            <a:endParaRPr lang="zh-CN" altLang="en-US" sz="2800" b="1">
              <a:ln>
                <a:noFill/>
              </a:ln>
              <a:effectLst/>
              <a:latin typeface="华文新魏" panose="02010800040101010101" charset="-122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6"/>
            </p:custDataLst>
          </p:nvPr>
        </p:nvSpPr>
        <p:spPr>
          <a:xfrm>
            <a:off x="8961120" y="2144395"/>
            <a:ext cx="9302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n>
                  <a:noFill/>
                </a:ln>
                <a:effectLst/>
                <a:latin typeface="华文新魏" panose="02010800040101010101" charset="-122"/>
                <a:ea typeface="华文新魏" panose="02010800040101010101" charset="-122"/>
                <a:sym typeface="Arial" panose="020b0604020202020204" pitchFamily="34" charset="0"/>
              </a:rPr>
              <a:t>态度</a:t>
            </a:r>
            <a:endParaRPr lang="zh-CN" altLang="en-US" sz="2800" b="1">
              <a:ln>
                <a:noFill/>
              </a:ln>
              <a:effectLst/>
              <a:latin typeface="华文新魏" panose="02010800040101010101" charset="-122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17"/>
            </p:custDataLst>
          </p:nvPr>
        </p:nvSpPr>
        <p:spPr>
          <a:xfrm>
            <a:off x="1662113" y="2997200"/>
            <a:ext cx="11150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ln>
                  <a:noFill/>
                </a:ln>
                <a:solidFill>
                  <a:srgbClr val="404040"/>
                </a:solidFill>
                <a:effectLst/>
                <a:latin typeface="华文新魏" panose="02010800040101010101" charset="-122"/>
                <a:ea typeface="华文新魏" panose="02010800040101010101" charset="-122"/>
                <a:sym typeface="Arial" panose="020b0604020202020204" pitchFamily="34" charset="0"/>
              </a:rPr>
              <a:t>鱼翅</a:t>
            </a:r>
            <a:endParaRPr lang="zh-CN" altLang="en-US" sz="2800" b="1">
              <a:ln>
                <a:noFill/>
              </a:ln>
              <a:solidFill>
                <a:srgbClr val="404040"/>
              </a:solidFill>
              <a:effectLst/>
              <a:latin typeface="华文新魏" panose="02010800040101010101" charset="-122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18"/>
            </p:custDataLst>
          </p:nvPr>
        </p:nvSpPr>
        <p:spPr>
          <a:xfrm>
            <a:off x="1744663" y="3801745"/>
            <a:ext cx="9499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ln>
                  <a:noFill/>
                </a:ln>
                <a:solidFill>
                  <a:srgbClr val="404040"/>
                </a:solidFill>
                <a:effectLst/>
                <a:latin typeface="华文新魏" panose="02010800040101010101" charset="-122"/>
                <a:ea typeface="华文新魏" panose="02010800040101010101" charset="-122"/>
                <a:sym typeface="Arial" panose="020b0604020202020204" pitchFamily="34" charset="0"/>
              </a:rPr>
              <a:t>鸦片</a:t>
            </a:r>
            <a:endParaRPr lang="zh-CN" altLang="en-US" sz="2800" b="1">
              <a:ln>
                <a:noFill/>
              </a:ln>
              <a:solidFill>
                <a:srgbClr val="404040"/>
              </a:solidFill>
              <a:effectLst/>
              <a:latin typeface="华文新魏" panose="02010800040101010101" charset="-122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19"/>
            </p:custDataLst>
          </p:nvPr>
        </p:nvSpPr>
        <p:spPr>
          <a:xfrm>
            <a:off x="1628140" y="4423410"/>
            <a:ext cx="11830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>
                <a:ln>
                  <a:noFill/>
                </a:ln>
                <a:solidFill>
                  <a:srgbClr val="404040"/>
                </a:solidFill>
                <a:effectLst/>
                <a:latin typeface="华文新魏" panose="02010800040101010101" charset="-122"/>
                <a:ea typeface="华文新魏" panose="02010800040101010101" charset="-122"/>
                <a:sym typeface="Arial" panose="020b0604020202020204" pitchFamily="34" charset="0"/>
              </a:rPr>
              <a:t>烟灯</a:t>
            </a:r>
            <a:endParaRPr kumimoji="0" lang="zh-CN" altLang="en-US" sz="2800" b="1" i="0" u="none" strike="noStrike" cap="none" normalizeH="0" baseline="0">
              <a:ln>
                <a:noFill/>
              </a:ln>
              <a:solidFill>
                <a:srgbClr val="404040"/>
              </a:solidFill>
              <a:effectLst/>
              <a:latin typeface="华文新魏" panose="02010800040101010101" charset="-122"/>
              <a:ea typeface="华文新魏" panose="02010800040101010101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>
                <a:ln>
                  <a:noFill/>
                </a:ln>
                <a:solidFill>
                  <a:srgbClr val="404040"/>
                </a:solidFill>
                <a:effectLst/>
                <a:latin typeface="华文新魏" panose="02010800040101010101" charset="-122"/>
                <a:ea typeface="华文新魏" panose="02010800040101010101" charset="-122"/>
                <a:sym typeface="Arial" panose="020b0604020202020204" pitchFamily="34" charset="0"/>
              </a:rPr>
              <a:t>烟枪</a:t>
            </a:r>
            <a:endParaRPr lang="zh-CN" altLang="en-US" sz="2800" b="1">
              <a:ln>
                <a:noFill/>
              </a:ln>
              <a:solidFill>
                <a:srgbClr val="404040"/>
              </a:solidFill>
              <a:effectLst/>
              <a:latin typeface="华文新魏" panose="02010800040101010101" charset="-122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21" name="文本框 20" title=""/>
          <p:cNvSpPr txBox="1"/>
          <p:nvPr>
            <p:custDataLst>
              <p:tags r:id="rId20"/>
            </p:custDataLst>
          </p:nvPr>
        </p:nvSpPr>
        <p:spPr>
          <a:xfrm>
            <a:off x="1453833" y="5500370"/>
            <a:ext cx="15316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0" algn="ctr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>
                <a:ln>
                  <a:noFill/>
                </a:ln>
                <a:solidFill>
                  <a:srgbClr val="404040"/>
                </a:solidFill>
                <a:effectLst/>
                <a:latin typeface="华文新魏" panose="02010800040101010101" charset="-122"/>
                <a:ea typeface="华文新魏" panose="02010800040101010101" charset="-122"/>
                <a:sym typeface="Arial" panose="020b0604020202020204" pitchFamily="34" charset="0"/>
              </a:rPr>
              <a:t>姨太太</a:t>
            </a:r>
            <a:endParaRPr lang="zh-CN" altLang="en-US" sz="2800" b="1">
              <a:ln>
                <a:noFill/>
              </a:ln>
              <a:solidFill>
                <a:srgbClr val="404040"/>
              </a:solidFill>
              <a:effectLst/>
              <a:latin typeface="华文新魏" panose="02010800040101010101" charset="-122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22559" name="Text Box 31" title="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183880" y="2967038"/>
            <a:ext cx="1109980" cy="4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6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Arial" panose="020b0604020202020204" pitchFamily="34" charset="0"/>
              </a:rPr>
              <a:t>吸收</a:t>
            </a:r>
            <a:endParaRPr lang="zh-CN" altLang="en-US" sz="26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22560" name="Text Box 32" title="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80080" y="2967038"/>
            <a:ext cx="3163570" cy="4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Arial" panose="020b0604020202020204" pitchFamily="34" charset="0"/>
              </a:rPr>
              <a:t>文化中的精华部分</a:t>
            </a:r>
            <a:endParaRPr lang="zh-CN" altLang="en-US" sz="26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22556" name="Text Box 28" title="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183880" y="3855085"/>
            <a:ext cx="1968500" cy="4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Arial" panose="020b0604020202020204" pitchFamily="34" charset="0"/>
              </a:rPr>
              <a:t>批判地吸收</a:t>
            </a:r>
            <a:endParaRPr lang="zh-CN" altLang="en-US" sz="26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22557" name="Text Box 29" title="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80080" y="3855085"/>
            <a:ext cx="4819650" cy="4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Arial" panose="020b0604020202020204" pitchFamily="34" charset="0"/>
              </a:rPr>
              <a:t>文化中的精华与糟粕并存的部分</a:t>
            </a:r>
            <a:endParaRPr lang="zh-CN" altLang="en-US" sz="26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22561" name="Text Box 33" title="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183880" y="4443095"/>
            <a:ext cx="2493010" cy="8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Arial" panose="020b0604020202020204" pitchFamily="34" charset="0"/>
              </a:rPr>
              <a:t>存放一点，其余毁掉</a:t>
            </a:r>
            <a:endParaRPr lang="zh-CN" altLang="en-US" sz="26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22562" name="Text Box 34" title="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180080" y="4643120"/>
            <a:ext cx="3985895" cy="4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文化中的旧形式</a:t>
            </a:r>
            <a:endParaRPr lang="zh-CN" altLang="en-US" sz="26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2563" name="Text Box 35" title="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180080" y="5472748"/>
            <a:ext cx="4313555" cy="4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Arial" panose="020b0604020202020204" pitchFamily="34" charset="0"/>
              </a:rPr>
              <a:t>文化中的糟粕部分</a:t>
            </a:r>
            <a:endParaRPr lang="zh-CN" altLang="en-US" sz="26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22564" name="Text Box 36" title="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183880" y="5472748"/>
            <a:ext cx="1807845" cy="4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彻底抛弃</a:t>
            </a:r>
            <a:endParaRPr lang="zh-CN" altLang="en-US" sz="26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23" name="直接连接符 22" title=""/>
          <p:cNvCxnSpPr/>
          <p:nvPr>
            <p:custDataLst>
              <p:tags r:id="rId29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 title=""/>
          <p:cNvGrpSpPr/>
          <p:nvPr>
            <p:custDataLst>
              <p:tags r:id="rId30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25" name="矩形 24"/>
            <p:cNvSpPr/>
            <p:nvPr>
              <p:custDataLst>
                <p:tags r:id="rId31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32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文本框 26" title=""/>
          <p:cNvSpPr txBox="1"/>
          <p:nvPr>
            <p:custDataLst>
              <p:tags r:id="rId33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8" name="文本框 27" title=""/>
          <p:cNvSpPr txBox="1"/>
          <p:nvPr>
            <p:custDataLst>
              <p:tags r:id="rId34"/>
            </p:custDataLst>
          </p:nvPr>
        </p:nvSpPr>
        <p:spPr>
          <a:xfrm>
            <a:off x="983615" y="1019810"/>
            <a:ext cx="107676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>
                <a:solidFill>
                  <a:srgbClr val="524233"/>
                </a:solidFill>
                <a:sym typeface="+mn-ea"/>
              </a:rPr>
              <a:t> </a:t>
            </a:r>
            <a:r>
              <a:rPr lang="en-US" altLang="zh-CN" b="1">
                <a:solidFill>
                  <a:srgbClr val="524233"/>
                </a:solidFill>
                <a:sym typeface="+mn-ea"/>
              </a:rPr>
              <a:t>     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阅读第</a:t>
            </a:r>
            <a:r>
              <a:rPr lang="en-US" alt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9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段，思考：针对文化中不同的部分，我们应该持有什么不同的态度呢？请完成表格。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0" name="矩形 29" title=""/>
          <p:cNvSpPr/>
          <p:nvPr>
            <p:custDataLst>
              <p:tags r:id="rId35"/>
            </p:custDataLst>
          </p:nvPr>
        </p:nvSpPr>
        <p:spPr>
          <a:xfrm>
            <a:off x="10049168" y="151180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600" b="1">
                <a:solidFill>
                  <a:srgbClr val="7030A0"/>
                </a:solidFill>
              </a:rPr>
              <a:t>比喻论证</a:t>
            </a:r>
            <a:endParaRPr lang="zh-CN" altLang="en-US" sz="36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9" grpId="2" animBg="1"/>
      <p:bldP spid="22560" grpId="3" animBg="1"/>
      <p:bldP spid="22556" grpId="0" animBg="1"/>
      <p:bldP spid="22557" grpId="1" animBg="1"/>
      <p:bldP spid="22561" grpId="4" animBg="1"/>
      <p:bldP spid="22562" grpId="5" animBg="1"/>
      <p:bldP spid="22563" grpId="6" animBg="1"/>
      <p:bldP spid="22564" grpId="7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23" name="直接连接符 22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文本框 26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4579" name="Text Box 3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24479" y="957265"/>
            <a:ext cx="3900484" cy="5262245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 b="1">
                <a:latin typeface="隶书" panose="02010509060101010101" pitchFamily="1" charset="-122"/>
                <a:ea typeface="隶书" panose="02010509060101010101" pitchFamily="1" charset="-122"/>
              </a:rPr>
              <a:t>拿来主义者对待文化遗产的态度是占有、挑选。</a:t>
            </a:r>
            <a:r>
              <a:rPr lang="zh-CN" altLang="en-US" sz="2800" b="1">
                <a:latin typeface="隶书" panose="02010509060101010101" pitchFamily="1" charset="-122"/>
                <a:ea typeface="隶书" panose="02010509060101010101" pitchFamily="1" charset="-122"/>
                <a:sym typeface="楷体_GB2312" pitchFamily="49" charset="-122"/>
              </a:rPr>
              <a:t>∥</a:t>
            </a:r>
            <a:r>
              <a:rPr lang="zh-CN" altLang="en-US" sz="2800" b="1">
                <a:latin typeface="隶书" panose="02010509060101010101" pitchFamily="1" charset="-122"/>
                <a:ea typeface="隶书" panose="02010509060101010101" pitchFamily="1" charset="-122"/>
              </a:rPr>
              <a:t>对其中的精华部分要全部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吸收</a:t>
            </a:r>
            <a:r>
              <a:rPr lang="zh-CN" altLang="en-US" sz="2800" b="1">
                <a:latin typeface="隶书" panose="02010509060101010101" pitchFamily="1" charset="-122"/>
                <a:ea typeface="隶书" panose="02010509060101010101" pitchFamily="1" charset="-122"/>
              </a:rPr>
              <a:t>。</a:t>
            </a:r>
            <a:r>
              <a:rPr lang="zh-CN" altLang="en-US" sz="2800" b="1">
                <a:latin typeface="隶书" panose="02010509060101010101" pitchFamily="1" charset="-122"/>
                <a:ea typeface="隶书" panose="02010509060101010101" pitchFamily="1" charset="-122"/>
                <a:sym typeface="楷体_GB2312" pitchFamily="49" charset="-122"/>
              </a:rPr>
              <a:t>∥</a:t>
            </a:r>
            <a:r>
              <a:rPr lang="zh-CN" altLang="en-US" sz="2800" b="1">
                <a:latin typeface="隶书" panose="02010509060101010101" pitchFamily="1" charset="-122"/>
                <a:ea typeface="隶书" panose="02010509060101010101" pitchFamily="1" charset="-122"/>
              </a:rPr>
              <a:t>对那些精华、糟粕并存的东西，要区别对待，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批判地继承</a:t>
            </a:r>
            <a:r>
              <a:rPr lang="zh-CN" altLang="en-US" sz="2800" b="1">
                <a:latin typeface="隶书" panose="02010509060101010101" pitchFamily="1" charset="-122"/>
                <a:ea typeface="隶书" panose="02010509060101010101" pitchFamily="1" charset="-122"/>
              </a:rPr>
              <a:t>。</a:t>
            </a:r>
            <a:r>
              <a:rPr lang="zh-CN" altLang="en-US" sz="2800" b="1">
                <a:latin typeface="隶书" panose="02010509060101010101" pitchFamily="1" charset="-122"/>
                <a:ea typeface="隶书" panose="02010509060101010101" pitchFamily="1" charset="-122"/>
                <a:sym typeface="楷体_GB2312" pitchFamily="49" charset="-122"/>
              </a:rPr>
              <a:t>∥</a:t>
            </a:r>
            <a:r>
              <a:rPr lang="zh-CN" altLang="en-US" sz="2800" b="1">
                <a:latin typeface="隶书" panose="02010509060101010101" pitchFamily="1" charset="-122"/>
                <a:ea typeface="隶书" panose="02010509060101010101" pitchFamily="1" charset="-122"/>
              </a:rPr>
              <a:t>文化遗产中有害的部分要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废除</a:t>
            </a:r>
            <a:r>
              <a:rPr lang="zh-CN" altLang="en-US" sz="2800" b="1">
                <a:latin typeface="隶书" panose="02010509060101010101" pitchFamily="1" charset="-122"/>
                <a:ea typeface="隶书" panose="02010509060101010101" pitchFamily="1" charset="-122"/>
              </a:rPr>
              <a:t>。</a:t>
            </a:r>
            <a:endParaRPr lang="zh-CN" altLang="en-US" sz="2800" b="1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9"/>
            </p:custDataLst>
          </p:nvPr>
        </p:nvSpPr>
        <p:spPr>
          <a:xfrm>
            <a:off x="635635" y="957580"/>
            <a:ext cx="7188835" cy="5692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00000"/>
              </a:lnSpc>
              <a:buFontTx/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他占有，挑选。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_GB2312" pitchFamily="49" charset="-122"/>
              </a:rPr>
              <a:t>∥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看见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鱼翅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，并不就抛在路上以显其“平民化”，只要有养料，也和朋友们像萝卜白菜一样的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吃掉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，只不用它来宴大宾；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_GB2312" pitchFamily="49" charset="-122"/>
              </a:rPr>
              <a:t>∥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看见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鸦片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，也不当众摔在茅厕里，以见其彻底革命，只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送到药房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里去，以供治病之用，却不弄“出售存膏，售完即止”的玄虚。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_GB2312" pitchFamily="49" charset="-122"/>
              </a:rPr>
              <a:t>∥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只有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烟枪和烟灯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，虽然形式和印度，波斯，阿剌伯的烟具都不同，确可以算是一种国粹，倘使背着周游世界，一定会有人看，但我想，除了送一点进博物馆之外，其余的是大可以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毁掉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的了。还有一群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姨太太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，也大以请她们各自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走散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为是，要不然，“拿来主义”怕未免有些危机。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463675" y="1181735"/>
            <a:ext cx="9633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>
                <a:solidFill>
                  <a:srgbClr val="0070C0"/>
                </a:solidFill>
                <a:sym typeface="+mn-ea"/>
              </a:rPr>
              <a:t>第</a:t>
            </a:r>
            <a:r>
              <a:rPr lang="en-US" altLang="zh-CN" sz="3600" b="1">
                <a:solidFill>
                  <a:srgbClr val="0070C0"/>
                </a:solidFill>
                <a:sym typeface="+mn-ea"/>
              </a:rPr>
              <a:t>8</a:t>
            </a:r>
            <a:r>
              <a:rPr lang="zh-CN" altLang="en-US" sz="3600" b="1">
                <a:solidFill>
                  <a:srgbClr val="0070C0"/>
                </a:solidFill>
                <a:sym typeface="+mn-ea"/>
              </a:rPr>
              <a:t>、</a:t>
            </a:r>
            <a:r>
              <a:rPr lang="en-US" altLang="zh-CN" sz="3600" b="1">
                <a:solidFill>
                  <a:srgbClr val="0070C0"/>
                </a:solidFill>
                <a:sym typeface="+mn-ea"/>
              </a:rPr>
              <a:t>9</a:t>
            </a:r>
            <a:r>
              <a:rPr lang="zh-CN" altLang="en-US" sz="3600" b="1">
                <a:solidFill>
                  <a:srgbClr val="0070C0"/>
                </a:solidFill>
                <a:sym typeface="+mn-ea"/>
              </a:rPr>
              <a:t>段用了什么论证方法？有什么效果？</a:t>
            </a:r>
            <a:endParaRPr lang="zh-CN" altLang="en-US" sz="3600" b="1">
              <a:solidFill>
                <a:srgbClr val="0070C0"/>
              </a:solidFill>
              <a:sym typeface="+mn-ea"/>
            </a:endParaRPr>
          </a:p>
        </p:txBody>
      </p:sp>
      <p:cxnSp>
        <p:nvCxnSpPr>
          <p:cNvPr id="23" name="直接连接符 22" title=""/>
          <p:cNvCxnSpPr/>
          <p:nvPr>
            <p:custDataLst>
              <p:tags r:id="rId4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 title=""/>
          <p:cNvGrpSpPr/>
          <p:nvPr>
            <p:custDataLst>
              <p:tags r:id="rId5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25" name="矩形 24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文本框 26" title=""/>
          <p:cNvSpPr txBox="1"/>
          <p:nvPr>
            <p:custDataLst>
              <p:tags r:id="rId8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3" name="Text Box 5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24990" y="2187893"/>
            <a:ext cx="346138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4000" b="1"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</a:rPr>
              <a:t>比喻论证</a:t>
            </a:r>
            <a:endParaRPr lang="zh-CN" altLang="en-US" sz="4000" b="1">
              <a:solidFill>
                <a:srgbClr val="C00000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0"/>
            </p:custDataLst>
          </p:nvPr>
        </p:nvSpPr>
        <p:spPr>
          <a:xfrm>
            <a:off x="5509895" y="2187893"/>
            <a:ext cx="3517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4000" b="1"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对比论证</a:t>
            </a:r>
            <a:endParaRPr lang="zh-CN" altLang="en-US" sz="4000" b="1">
              <a:solidFill>
                <a:srgbClr val="C00000"/>
              </a:solidFill>
              <a:latin typeface="华文隶书" panose="02010800040101010101" charset="-122"/>
              <a:ea typeface="华文隶书" panose="02010800040101010101" charset="-122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1"/>
            </p:custDataLst>
          </p:nvPr>
        </p:nvSpPr>
        <p:spPr>
          <a:xfrm>
            <a:off x="880110" y="3053080"/>
            <a:ext cx="1070927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隶书" panose="02010509060101010101" pitchFamily="1" charset="-122"/>
                <a:sym typeface="+mn-ea"/>
              </a:rPr>
              <a:t>比喻论证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隶书" panose="02010509060101010101" pitchFamily="1" charset="-122"/>
                <a:sym typeface="+mn-ea"/>
              </a:rPr>
              <a:t>就是用比喻来说明道理，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隶书" panose="02010509060101010101" pitchFamily="1" charset="-122"/>
                <a:sym typeface="+mn-ea"/>
              </a:rPr>
              <a:t>把深奥的道理说得通俗易懂，生动形象，语言幽默，富于表现力。</a:t>
            </a:r>
            <a:endParaRPr lang="zh-CN" altLang="en-US" sz="28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457200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对比论证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侧重于从事物的相反或相异的属性比较中揭示论点的本质，即从正反两个方面去阐述道理，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使文章的论证更加充分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23" name="直接连接符 22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文本框 26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880110" y="1789430"/>
            <a:ext cx="645287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Tx/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①我们应该怎样对待文化？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Tx/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②对待文化的具体做法？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Tx/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③拿来主义的结果？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Tx/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④拿来主义者应该具备哪些素质？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Tx/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⑤拿来主义的重要性何在？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1419860" y="865505"/>
            <a:ext cx="1027239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2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阅读第10段，本段写了哪些内容？在结构上有什么作用？</a:t>
            </a:r>
            <a:endParaRPr lang="zh-CN" altLang="en-US" sz="2800" b="1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0"/>
            </p:custDataLst>
          </p:nvPr>
        </p:nvSpPr>
        <p:spPr>
          <a:xfrm>
            <a:off x="3920490" y="5283200"/>
            <a:ext cx="3751580" cy="903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  <a:buFontTx/>
              <a:buNone/>
            </a:pPr>
            <a:r>
              <a:rPr lang="zh-CN" altLang="en-US" sz="44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总结全文</a:t>
            </a:r>
            <a:endParaRPr lang="zh-CN" altLang="en-US" sz="4400" b="1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2560" name="Text Box 32" title="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42685" y="1974850"/>
            <a:ext cx="366649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Arial" panose="020b0604020202020204" pitchFamily="34" charset="0"/>
              </a:rPr>
              <a:t>要“拿来”!</a:t>
            </a:r>
            <a:endParaRPr lang="zh-CN" altLang="en-US" sz="28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10" name="Text Box 32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42685" y="2636520"/>
            <a:ext cx="4475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Arial" panose="020b0604020202020204" pitchFamily="34" charset="0"/>
              </a:rPr>
              <a:t>或使用，或存放，或毁灭</a:t>
            </a:r>
            <a:endParaRPr lang="zh-CN" altLang="en-US" sz="28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11" name="Text Box 32" title="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2685" y="3298190"/>
            <a:ext cx="4475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Arial" panose="020b0604020202020204" pitchFamily="34" charset="0"/>
              </a:rPr>
              <a:t>建设民族新文化</a:t>
            </a:r>
            <a:endParaRPr lang="zh-CN" altLang="en-US" sz="28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12" name="Text Box 32" title="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2685" y="3959860"/>
            <a:ext cx="53181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Arial" panose="020b0604020202020204" pitchFamily="34" charset="0"/>
              </a:rPr>
              <a:t>沉着，勇猛，有辨别，不自私</a:t>
            </a:r>
            <a:endParaRPr lang="zh-CN" altLang="en-US" sz="28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13" name="Text Box 32" title="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42685" y="4621530"/>
            <a:ext cx="4475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Arial" panose="020b0604020202020204" pitchFamily="34" charset="0"/>
              </a:rPr>
              <a:t>创新</a:t>
            </a:r>
            <a:endParaRPr lang="zh-CN" altLang="en-US" sz="28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0" grpId="3" animBg="1"/>
      <p:bldP spid="10" grpId="3" animBg="1"/>
      <p:bldP spid="11" grpId="3" animBg="1"/>
      <p:bldP spid="12" grpId="3" animBg="1"/>
      <p:bldP spid="13" grpId="3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23" name="直接连接符 22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文本框 26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8"/>
            </p:custDataLst>
          </p:nvPr>
        </p:nvSpPr>
        <p:spPr>
          <a:xfrm>
            <a:off x="1633220" y="1121410"/>
            <a:ext cx="907097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800" b="1">
                <a:latin typeface="+mj-ea"/>
                <a:cs typeface="+mj-ea"/>
                <a:sym typeface="+mn-ea"/>
              </a:rPr>
              <a:t>结合全文，说说对待文化遗产的正确态度是什么？</a:t>
            </a:r>
            <a:endParaRPr lang="zh-CN" altLang="en-US" sz="2800" b="1">
              <a:latin typeface="+mj-ea"/>
              <a:cs typeface="+mj-ea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9"/>
            </p:custDataLst>
          </p:nvPr>
        </p:nvSpPr>
        <p:spPr>
          <a:xfrm>
            <a:off x="1303655" y="1858645"/>
            <a:ext cx="983678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①取其精华，去其糟粕。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汲取文化遗产中最好的部分，舍弃其中坏的、无用的部分。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</a:endParaRPr>
          </a:p>
          <a:p>
            <a:pPr lvl="0" indent="457200" fontAlgn="auto">
              <a:lnSpc>
                <a:spcPct val="15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②批判地继承。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既不能全盘肯定，也不能全盘否定，要具体问题具体分析，学会取舍，学会扬弃。</a:t>
            </a:r>
            <a:endParaRPr lang="zh-CN" altLang="en-US" sz="28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lvl="0" indent="457200" fontAlgn="auto">
              <a:lnSpc>
                <a:spcPct val="15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③推陈出新，古为今用。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去掉文化遗产中的糟粕，取其精华，并使它向新的方向发展。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182" name="AutoShape 14" title=""/>
          <p:cNvSpPr/>
          <p:nvPr>
            <p:custDataLst>
              <p:tags r:id="rId3"/>
            </p:custDataLst>
          </p:nvPr>
        </p:nvSpPr>
        <p:spPr>
          <a:xfrm rot="10740000">
            <a:off x="1560830" y="1252220"/>
            <a:ext cx="333375" cy="3474085"/>
          </a:xfrm>
          <a:prstGeom prst="rightBrace">
            <a:avLst>
              <a:gd name="adj1" fmla="val 82967"/>
              <a:gd name="adj2" fmla="val 50000"/>
            </a:avLst>
          </a:prstGeom>
          <a:noFill/>
          <a:ln w="349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圆角矩形 4" title=""/>
          <p:cNvSpPr/>
          <p:nvPr>
            <p:custDataLst>
              <p:tags r:id="rId4"/>
            </p:custDataLst>
          </p:nvPr>
        </p:nvSpPr>
        <p:spPr>
          <a:xfrm>
            <a:off x="1924050" y="1470660"/>
            <a:ext cx="931545" cy="520065"/>
          </a:xfrm>
          <a:prstGeom prst="rect">
            <a:avLst/>
          </a:prstGeom>
          <a:noFill/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000" b="1" kern="1200">
                <a:solidFill>
                  <a:schemeClr val="tx1"/>
                </a:solidFill>
              </a:rPr>
              <a:t>破</a:t>
            </a:r>
            <a:endParaRPr lang="zh-CN" altLang="en-US" sz="3000" b="1" kern="1200">
              <a:solidFill>
                <a:schemeClr val="tx1"/>
              </a:solidFill>
            </a:endParaRPr>
          </a:p>
        </p:txBody>
      </p:sp>
      <p:sp>
        <p:nvSpPr>
          <p:cNvPr id="10" name="矩形 9" title=""/>
          <p:cNvSpPr/>
          <p:nvPr>
            <p:custDataLst>
              <p:tags r:id="rId5"/>
            </p:custDataLst>
          </p:nvPr>
        </p:nvSpPr>
        <p:spPr>
          <a:xfrm>
            <a:off x="3259455" y="764223"/>
            <a:ext cx="1702435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闭关主义</a:t>
            </a:r>
            <a:endParaRPr lang="zh-CN" altLang="en-US" sz="2400" b="1" kern="1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 title=""/>
          <p:cNvSpPr/>
          <p:nvPr>
            <p:custDataLst>
              <p:tags r:id="rId6"/>
            </p:custDataLst>
          </p:nvPr>
        </p:nvSpPr>
        <p:spPr>
          <a:xfrm>
            <a:off x="3259455" y="1224598"/>
            <a:ext cx="1702435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送去主义</a:t>
            </a:r>
            <a:endParaRPr lang="zh-CN" altLang="en-US" sz="2400" b="1" kern="1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 title=""/>
          <p:cNvSpPr/>
          <p:nvPr>
            <p:custDataLst>
              <p:tags r:id="rId7"/>
            </p:custDataLst>
          </p:nvPr>
        </p:nvSpPr>
        <p:spPr>
          <a:xfrm>
            <a:off x="3259455" y="1746885"/>
            <a:ext cx="1702435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送来主义</a:t>
            </a:r>
            <a:endParaRPr lang="zh-CN" altLang="en-US" sz="2400" b="1" kern="1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 title=""/>
          <p:cNvSpPr/>
          <p:nvPr>
            <p:custDataLst>
              <p:tags r:id="rId8"/>
            </p:custDataLst>
          </p:nvPr>
        </p:nvSpPr>
        <p:spPr>
          <a:xfrm>
            <a:off x="1929765" y="4206240"/>
            <a:ext cx="93154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zh-CN" altLang="en-US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立</a:t>
            </a:r>
            <a:endParaRPr lang="zh-CN" altLang="en-US" sz="2800" b="1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 title=""/>
          <p:cNvSpPr/>
          <p:nvPr>
            <p:custDataLst>
              <p:tags r:id="rId9"/>
            </p:custDataLst>
          </p:nvPr>
        </p:nvSpPr>
        <p:spPr>
          <a:xfrm>
            <a:off x="2793365" y="3634105"/>
            <a:ext cx="858520" cy="181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zh-CN" altLang="en-US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拿来主义</a:t>
            </a:r>
            <a:endParaRPr lang="zh-CN" altLang="en-US" sz="2800" b="1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3" title=""/>
          <p:cNvSpPr/>
          <p:nvPr>
            <p:custDataLst>
              <p:tags r:id="rId10"/>
            </p:custDataLst>
          </p:nvPr>
        </p:nvSpPr>
        <p:spPr bwMode="auto">
          <a:xfrm>
            <a:off x="2977515" y="953135"/>
            <a:ext cx="160020" cy="1390015"/>
          </a:xfrm>
          <a:prstGeom prst="leftBrace">
            <a:avLst>
              <a:gd name="adj1" fmla="val 77220"/>
              <a:gd name="adj2" fmla="val 50000"/>
            </a:avLst>
          </a:prstGeom>
          <a:noFill/>
          <a:ln w="349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SzTx/>
            </a:pPr>
            <a:endParaRPr lang="zh-CN" altLang="en-US" sz="2400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cxnSp>
        <p:nvCxnSpPr>
          <p:cNvPr id="2" name="直接连接符 1" title=""/>
          <p:cNvCxnSpPr/>
          <p:nvPr>
            <p:custDataLst>
              <p:tags r:id="rId11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 title=""/>
          <p:cNvGrpSpPr/>
          <p:nvPr>
            <p:custDataLst>
              <p:tags r:id="rId12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" name="矩形 3"/>
            <p:cNvSpPr/>
            <p:nvPr>
              <p:custDataLst>
                <p:tags r:id="rId1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文本框 26" title=""/>
          <p:cNvSpPr txBox="1"/>
          <p:nvPr>
            <p:custDataLst>
              <p:tags r:id="rId15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圆角矩形 4" title=""/>
          <p:cNvSpPr/>
          <p:nvPr>
            <p:custDataLst>
              <p:tags r:id="rId16"/>
            </p:custDataLst>
          </p:nvPr>
        </p:nvSpPr>
        <p:spPr>
          <a:xfrm>
            <a:off x="880110" y="1876425"/>
            <a:ext cx="669925" cy="2623185"/>
          </a:xfrm>
          <a:prstGeom prst="rect">
            <a:avLst/>
          </a:prstGeom>
          <a:noFill/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indent="0" algn="ctr" defTabSz="13335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kern="1200">
                <a:solidFill>
                  <a:schemeClr val="tx1"/>
                </a:solidFill>
              </a:rPr>
              <a:t>拿来主义</a:t>
            </a:r>
            <a:endParaRPr lang="zh-CN" altLang="en-US" sz="3000" b="1" kern="1200">
              <a:solidFill>
                <a:schemeClr val="tx1"/>
              </a:solidFill>
            </a:endParaRPr>
          </a:p>
        </p:txBody>
      </p:sp>
      <p:sp>
        <p:nvSpPr>
          <p:cNvPr id="7174" name="Text Box 6" title=""/>
          <p:cNvSpPr txBox="1"/>
          <p:nvPr>
            <p:custDataLst>
              <p:tags r:id="rId17"/>
            </p:custDataLst>
          </p:nvPr>
        </p:nvSpPr>
        <p:spPr>
          <a:xfrm>
            <a:off x="5364480" y="764223"/>
            <a:ext cx="9925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排外    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7175" name="Text Box 7" title=""/>
          <p:cNvSpPr txBox="1"/>
          <p:nvPr>
            <p:custDataLst>
              <p:tags r:id="rId18"/>
            </p:custDataLst>
          </p:nvPr>
        </p:nvSpPr>
        <p:spPr>
          <a:xfrm>
            <a:off x="5364480" y="1224598"/>
            <a:ext cx="9829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媚外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193" name="Text Box 25" title=""/>
          <p:cNvSpPr txBox="1"/>
          <p:nvPr>
            <p:custDataLst>
              <p:tags r:id="rId19"/>
            </p:custDataLst>
          </p:nvPr>
        </p:nvSpPr>
        <p:spPr>
          <a:xfrm>
            <a:off x="5374005" y="1746885"/>
            <a:ext cx="9829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惧外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右箭头 6" title=""/>
          <p:cNvSpPr/>
          <p:nvPr>
            <p:custDataLst>
              <p:tags r:id="rId20"/>
            </p:custDataLst>
          </p:nvPr>
        </p:nvSpPr>
        <p:spPr>
          <a:xfrm>
            <a:off x="4854575" y="873125"/>
            <a:ext cx="447040" cy="30416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 title=""/>
          <p:cNvSpPr/>
          <p:nvPr>
            <p:custDataLst>
              <p:tags r:id="rId21"/>
            </p:custDataLst>
          </p:nvPr>
        </p:nvSpPr>
        <p:spPr>
          <a:xfrm>
            <a:off x="4854575" y="1333500"/>
            <a:ext cx="447040" cy="30416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 title=""/>
          <p:cNvSpPr/>
          <p:nvPr>
            <p:custDataLst>
              <p:tags r:id="rId22"/>
            </p:custDataLst>
          </p:nvPr>
        </p:nvSpPr>
        <p:spPr>
          <a:xfrm>
            <a:off x="4854575" y="1855788"/>
            <a:ext cx="447040" cy="30416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 Box 6" title=""/>
          <p:cNvSpPr txBox="1"/>
          <p:nvPr>
            <p:custDataLst>
              <p:tags r:id="rId23"/>
            </p:custDataLst>
          </p:nvPr>
        </p:nvSpPr>
        <p:spPr>
          <a:xfrm>
            <a:off x="6596380" y="1104265"/>
            <a:ext cx="16389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举例论证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4" name="Text Box 6" title=""/>
          <p:cNvSpPr txBox="1"/>
          <p:nvPr>
            <p:custDataLst>
              <p:tags r:id="rId24"/>
            </p:custDataLst>
          </p:nvPr>
        </p:nvSpPr>
        <p:spPr>
          <a:xfrm>
            <a:off x="6596380" y="1746885"/>
            <a:ext cx="17259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类比论证    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5" name="右箭头 14" title=""/>
          <p:cNvSpPr/>
          <p:nvPr>
            <p:custDataLst>
              <p:tags r:id="rId25"/>
            </p:custDataLst>
          </p:nvPr>
        </p:nvSpPr>
        <p:spPr>
          <a:xfrm>
            <a:off x="6291580" y="1864360"/>
            <a:ext cx="447040" cy="30416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AutoShape 3" title=""/>
          <p:cNvSpPr/>
          <p:nvPr>
            <p:custDataLst>
              <p:tags r:id="rId26"/>
            </p:custDataLst>
          </p:nvPr>
        </p:nvSpPr>
        <p:spPr bwMode="auto">
          <a:xfrm rot="10800000">
            <a:off x="6291580" y="944880"/>
            <a:ext cx="130810" cy="588010"/>
          </a:xfrm>
          <a:prstGeom prst="leftBrace">
            <a:avLst>
              <a:gd name="adj1" fmla="val 77220"/>
              <a:gd name="adj2" fmla="val 50000"/>
            </a:avLst>
          </a:prstGeom>
          <a:noFill/>
          <a:ln w="349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SzTx/>
            </a:pPr>
            <a:endParaRPr lang="zh-CN" altLang="en-US" sz="2400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7" name="AutoShape 14" title=""/>
          <p:cNvSpPr/>
          <p:nvPr>
            <p:custDataLst>
              <p:tags r:id="rId27"/>
            </p:custDataLst>
          </p:nvPr>
        </p:nvSpPr>
        <p:spPr>
          <a:xfrm rot="10740000">
            <a:off x="3566795" y="3159760"/>
            <a:ext cx="281940" cy="2484755"/>
          </a:xfrm>
          <a:prstGeom prst="rightBrace">
            <a:avLst>
              <a:gd name="adj1" fmla="val 82967"/>
              <a:gd name="adj2" fmla="val 50000"/>
            </a:avLst>
          </a:prstGeom>
          <a:noFill/>
          <a:ln w="349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9" name="圆角矩形 4" title=""/>
          <p:cNvSpPr/>
          <p:nvPr>
            <p:custDataLst>
              <p:tags r:id="rId28"/>
            </p:custDataLst>
          </p:nvPr>
        </p:nvSpPr>
        <p:spPr>
          <a:xfrm>
            <a:off x="3812540" y="2953385"/>
            <a:ext cx="931545" cy="520065"/>
          </a:xfrm>
          <a:prstGeom prst="rect">
            <a:avLst/>
          </a:prstGeom>
          <a:noFill/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000" b="1" kern="1200">
                <a:solidFill>
                  <a:schemeClr val="tx1"/>
                </a:solidFill>
              </a:rPr>
              <a:t>破</a:t>
            </a:r>
            <a:endParaRPr lang="zh-CN" altLang="en-US" sz="3000" b="1" kern="1200">
              <a:solidFill>
                <a:schemeClr val="tx1"/>
              </a:solidFill>
            </a:endParaRPr>
          </a:p>
        </p:txBody>
      </p:sp>
      <p:sp>
        <p:nvSpPr>
          <p:cNvPr id="20" name="矩形 19" title=""/>
          <p:cNvSpPr/>
          <p:nvPr>
            <p:custDataLst>
              <p:tags r:id="rId29"/>
            </p:custDataLst>
          </p:nvPr>
        </p:nvSpPr>
        <p:spPr>
          <a:xfrm>
            <a:off x="3812540" y="5131435"/>
            <a:ext cx="93154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zh-CN" altLang="en-US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立</a:t>
            </a:r>
            <a:endParaRPr lang="zh-CN" altLang="en-US" sz="2800" b="1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 title=""/>
          <p:cNvSpPr/>
          <p:nvPr>
            <p:custDataLst>
              <p:tags r:id="rId30"/>
            </p:custDataLst>
          </p:nvPr>
        </p:nvSpPr>
        <p:spPr>
          <a:xfrm>
            <a:off x="4601845" y="2378075"/>
            <a:ext cx="549910" cy="1568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三种态度</a:t>
            </a:r>
            <a:endParaRPr lang="zh-CN" altLang="en-US" sz="2400" b="1" kern="1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 title=""/>
          <p:cNvSpPr/>
          <p:nvPr>
            <p:custDataLst>
              <p:tags r:id="rId31"/>
            </p:custDataLst>
          </p:nvPr>
        </p:nvSpPr>
        <p:spPr>
          <a:xfrm>
            <a:off x="5554980" y="2415540"/>
            <a:ext cx="1111885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孱头</a:t>
            </a:r>
            <a:endParaRPr lang="zh-CN" altLang="en-US" sz="2400" b="1" kern="1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 title=""/>
          <p:cNvSpPr/>
          <p:nvPr>
            <p:custDataLst>
              <p:tags r:id="rId32"/>
            </p:custDataLst>
          </p:nvPr>
        </p:nvSpPr>
        <p:spPr>
          <a:xfrm>
            <a:off x="5574030" y="2886710"/>
            <a:ext cx="1111885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昏蛋</a:t>
            </a:r>
            <a:endParaRPr lang="zh-CN" altLang="en-US" sz="2400" b="1" kern="1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 title=""/>
          <p:cNvSpPr/>
          <p:nvPr>
            <p:custDataLst>
              <p:tags r:id="rId33"/>
            </p:custDataLst>
          </p:nvPr>
        </p:nvSpPr>
        <p:spPr>
          <a:xfrm>
            <a:off x="5574030" y="3329940"/>
            <a:ext cx="1111885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废物</a:t>
            </a:r>
            <a:endParaRPr lang="zh-CN" altLang="en-US" sz="2400" b="1" kern="1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30" name="AutoShape 3" title=""/>
          <p:cNvSpPr/>
          <p:nvPr>
            <p:custDataLst>
              <p:tags r:id="rId34"/>
            </p:custDataLst>
          </p:nvPr>
        </p:nvSpPr>
        <p:spPr bwMode="auto">
          <a:xfrm>
            <a:off x="5301615" y="2604135"/>
            <a:ext cx="131445" cy="1129030"/>
          </a:xfrm>
          <a:prstGeom prst="leftBrace">
            <a:avLst>
              <a:gd name="adj1" fmla="val 77220"/>
              <a:gd name="adj2" fmla="val 50000"/>
            </a:avLst>
          </a:prstGeom>
          <a:noFill/>
          <a:ln w="349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SzTx/>
            </a:pPr>
            <a:endParaRPr lang="zh-CN" altLang="en-US" sz="2400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44049" name="Line 17" title=""/>
          <p:cNvSpPr/>
          <p:nvPr>
            <p:custDataLst>
              <p:tags r:id="rId35"/>
            </p:custDataLst>
          </p:nvPr>
        </p:nvSpPr>
        <p:spPr>
          <a:xfrm>
            <a:off x="6414135" y="3157220"/>
            <a:ext cx="91440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sz="2400"/>
          </a:p>
        </p:txBody>
      </p:sp>
      <p:sp>
        <p:nvSpPr>
          <p:cNvPr id="44052" name="Line 20" title=""/>
          <p:cNvSpPr/>
          <p:nvPr>
            <p:custDataLst>
              <p:tags r:id="rId36"/>
            </p:custDataLst>
          </p:nvPr>
        </p:nvSpPr>
        <p:spPr>
          <a:xfrm>
            <a:off x="6395085" y="2673985"/>
            <a:ext cx="91440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sz="2400"/>
          </a:p>
        </p:txBody>
      </p:sp>
      <p:sp>
        <p:nvSpPr>
          <p:cNvPr id="44055" name="Line 23" title=""/>
          <p:cNvSpPr/>
          <p:nvPr>
            <p:custDataLst>
              <p:tags r:id="rId37"/>
            </p:custDataLst>
          </p:nvPr>
        </p:nvSpPr>
        <p:spPr>
          <a:xfrm>
            <a:off x="6414135" y="3650615"/>
            <a:ext cx="91440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sz="2400"/>
          </a:p>
        </p:txBody>
      </p:sp>
      <p:sp>
        <p:nvSpPr>
          <p:cNvPr id="32" name="Line 20" title=""/>
          <p:cNvSpPr/>
          <p:nvPr>
            <p:custDataLst>
              <p:tags r:id="rId38"/>
            </p:custDataLst>
          </p:nvPr>
        </p:nvSpPr>
        <p:spPr>
          <a:xfrm flipV="1">
            <a:off x="2606675" y="4499610"/>
            <a:ext cx="449580" cy="889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sz="2400"/>
          </a:p>
        </p:txBody>
      </p:sp>
      <p:sp>
        <p:nvSpPr>
          <p:cNvPr id="33" name="矩形 32" title=""/>
          <p:cNvSpPr/>
          <p:nvPr>
            <p:custDataLst>
              <p:tags r:id="rId39"/>
            </p:custDataLst>
          </p:nvPr>
        </p:nvSpPr>
        <p:spPr>
          <a:xfrm>
            <a:off x="7347585" y="2431415"/>
            <a:ext cx="1945640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逃避主义</a:t>
            </a:r>
            <a:endParaRPr lang="zh-CN" altLang="en-US" sz="2400" b="1" kern="1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 title=""/>
          <p:cNvSpPr/>
          <p:nvPr>
            <p:custDataLst>
              <p:tags r:id="rId40"/>
            </p:custDataLst>
          </p:nvPr>
        </p:nvSpPr>
        <p:spPr>
          <a:xfrm>
            <a:off x="7366635" y="2902585"/>
            <a:ext cx="1945640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虚无主义</a:t>
            </a:r>
            <a:endParaRPr lang="zh-CN" altLang="en-US" sz="2400" b="1" kern="1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 title=""/>
          <p:cNvSpPr/>
          <p:nvPr>
            <p:custDataLst>
              <p:tags r:id="rId41"/>
            </p:custDataLst>
          </p:nvPr>
        </p:nvSpPr>
        <p:spPr>
          <a:xfrm>
            <a:off x="7366635" y="3345815"/>
            <a:ext cx="2090420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投降主义</a:t>
            </a:r>
            <a:endParaRPr lang="zh-CN" altLang="en-US" sz="2400" b="1" kern="1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36" name="Text Box 6" title=""/>
          <p:cNvSpPr txBox="1"/>
          <p:nvPr>
            <p:custDataLst>
              <p:tags r:id="rId42"/>
            </p:custDataLst>
          </p:nvPr>
        </p:nvSpPr>
        <p:spPr>
          <a:xfrm>
            <a:off x="9293225" y="2951480"/>
            <a:ext cx="16389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比喻论证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7" name="AutoShape 3" title=""/>
          <p:cNvSpPr/>
          <p:nvPr>
            <p:custDataLst>
              <p:tags r:id="rId43"/>
            </p:custDataLst>
          </p:nvPr>
        </p:nvSpPr>
        <p:spPr bwMode="auto">
          <a:xfrm rot="10800000">
            <a:off x="9020810" y="2602230"/>
            <a:ext cx="136525" cy="1048385"/>
          </a:xfrm>
          <a:prstGeom prst="leftBrace">
            <a:avLst>
              <a:gd name="adj1" fmla="val 77220"/>
              <a:gd name="adj2" fmla="val 50000"/>
            </a:avLst>
          </a:prstGeom>
          <a:noFill/>
          <a:ln w="349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SzTx/>
            </a:pPr>
            <a:endParaRPr lang="zh-CN" altLang="en-US" sz="2400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38" name="Line 20" title=""/>
          <p:cNvSpPr/>
          <p:nvPr>
            <p:custDataLst>
              <p:tags r:id="rId44"/>
            </p:custDataLst>
          </p:nvPr>
        </p:nvSpPr>
        <p:spPr>
          <a:xfrm flipV="1">
            <a:off x="4558665" y="5387975"/>
            <a:ext cx="449580" cy="889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sz="2400"/>
          </a:p>
        </p:txBody>
      </p:sp>
      <p:sp>
        <p:nvSpPr>
          <p:cNvPr id="39" name="文本框 38" title=""/>
          <p:cNvSpPr txBox="1"/>
          <p:nvPr>
            <p:custDataLst>
              <p:tags r:id="rId45"/>
            </p:custDataLst>
          </p:nvPr>
        </p:nvSpPr>
        <p:spPr>
          <a:xfrm>
            <a:off x="5071110" y="4850130"/>
            <a:ext cx="4838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kern="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拿来</a:t>
            </a:r>
            <a:endParaRPr lang="zh-CN" altLang="en-US" sz="2800" b="1" kern="1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0" name="AutoShape 14" title=""/>
          <p:cNvSpPr/>
          <p:nvPr>
            <p:custDataLst>
              <p:tags r:id="rId46"/>
            </p:custDataLst>
          </p:nvPr>
        </p:nvSpPr>
        <p:spPr>
          <a:xfrm rot="10740000">
            <a:off x="5639435" y="4140200"/>
            <a:ext cx="280035" cy="2120900"/>
          </a:xfrm>
          <a:prstGeom prst="rightBrace">
            <a:avLst>
              <a:gd name="adj1" fmla="val 82967"/>
              <a:gd name="adj2" fmla="val 50000"/>
            </a:avLst>
          </a:prstGeom>
          <a:noFill/>
          <a:ln w="349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4062" name="Text Box 30" title=""/>
          <p:cNvSpPr txBox="1"/>
          <p:nvPr>
            <p:custDataLst>
              <p:tags r:id="rId47"/>
            </p:custDataLst>
          </p:nvPr>
        </p:nvSpPr>
        <p:spPr>
          <a:xfrm>
            <a:off x="5937250" y="4039235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占有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4063" name="Text Box 31" title=""/>
          <p:cNvSpPr txBox="1"/>
          <p:nvPr>
            <p:custDataLst>
              <p:tags r:id="rId48"/>
            </p:custDataLst>
          </p:nvPr>
        </p:nvSpPr>
        <p:spPr>
          <a:xfrm>
            <a:off x="5992495" y="4936490"/>
            <a:ext cx="1117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挑选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4079" name="Text Box 47" title=""/>
          <p:cNvSpPr txBox="1"/>
          <p:nvPr>
            <p:custDataLst>
              <p:tags r:id="rId49"/>
            </p:custDataLst>
          </p:nvPr>
        </p:nvSpPr>
        <p:spPr>
          <a:xfrm>
            <a:off x="5992285" y="5802949"/>
            <a:ext cx="7937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创新</a:t>
            </a:r>
            <a:endParaRPr lang="zh-CN" altLang="en-US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1" name="矩形 40" title=""/>
          <p:cNvSpPr/>
          <p:nvPr>
            <p:custDataLst>
              <p:tags r:id="rId50"/>
            </p:custDataLst>
          </p:nvPr>
        </p:nvSpPr>
        <p:spPr>
          <a:xfrm>
            <a:off x="6971030" y="4267835"/>
            <a:ext cx="2049780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使用（鱼翅）</a:t>
            </a:r>
            <a:endParaRPr lang="zh-CN" altLang="en-US" sz="2400" b="1" kern="1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42" name="矩形 41" title=""/>
          <p:cNvSpPr/>
          <p:nvPr>
            <p:custDataLst>
              <p:tags r:id="rId51"/>
            </p:custDataLst>
          </p:nvPr>
        </p:nvSpPr>
        <p:spPr>
          <a:xfrm>
            <a:off x="7054850" y="4645660"/>
            <a:ext cx="1838960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存放（鸦片）</a:t>
            </a:r>
            <a:endParaRPr lang="zh-CN" altLang="en-US" sz="2400" b="1" kern="1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 title=""/>
          <p:cNvSpPr/>
          <p:nvPr>
            <p:custDataLst>
              <p:tags r:id="rId52"/>
            </p:custDataLst>
          </p:nvPr>
        </p:nvSpPr>
        <p:spPr>
          <a:xfrm>
            <a:off x="6970395" y="5131435"/>
            <a:ext cx="2186940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毁灭（姨太太）</a:t>
            </a:r>
            <a:endParaRPr lang="zh-CN" altLang="en-US" sz="2400" b="1" kern="1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44" name="AutoShape 3" title=""/>
          <p:cNvSpPr/>
          <p:nvPr>
            <p:custDataLst>
              <p:tags r:id="rId53"/>
            </p:custDataLst>
          </p:nvPr>
        </p:nvSpPr>
        <p:spPr bwMode="auto">
          <a:xfrm>
            <a:off x="6786245" y="4499610"/>
            <a:ext cx="183515" cy="1421130"/>
          </a:xfrm>
          <a:prstGeom prst="leftBrace">
            <a:avLst>
              <a:gd name="adj1" fmla="val 77220"/>
              <a:gd name="adj2" fmla="val 48614"/>
            </a:avLst>
          </a:prstGeom>
          <a:noFill/>
          <a:ln w="349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SzTx/>
            </a:pPr>
            <a:endParaRPr lang="zh-CN" altLang="en-US" sz="2400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45" name="矩形 44" title=""/>
          <p:cNvSpPr/>
          <p:nvPr>
            <p:custDataLst>
              <p:tags r:id="rId54"/>
            </p:custDataLst>
          </p:nvPr>
        </p:nvSpPr>
        <p:spPr>
          <a:xfrm>
            <a:off x="6971030" y="5566410"/>
            <a:ext cx="3543300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烟枪和烟灯（存放与毁灭）</a:t>
            </a:r>
            <a:endParaRPr lang="zh-CN" altLang="en-US" sz="2400" b="1" kern="1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46" name="Text Box 6" title=""/>
          <p:cNvSpPr txBox="1"/>
          <p:nvPr>
            <p:custDataLst>
              <p:tags r:id="rId55"/>
            </p:custDataLst>
          </p:nvPr>
        </p:nvSpPr>
        <p:spPr>
          <a:xfrm>
            <a:off x="10932160" y="4130675"/>
            <a:ext cx="628015" cy="1995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比喻论证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7" name="AutoShape 3" title=""/>
          <p:cNvSpPr/>
          <p:nvPr>
            <p:custDataLst>
              <p:tags r:id="rId56"/>
            </p:custDataLst>
          </p:nvPr>
        </p:nvSpPr>
        <p:spPr bwMode="auto">
          <a:xfrm rot="10800000">
            <a:off x="10601960" y="4039870"/>
            <a:ext cx="116840" cy="1880870"/>
          </a:xfrm>
          <a:prstGeom prst="leftBrace">
            <a:avLst>
              <a:gd name="adj1" fmla="val 77220"/>
              <a:gd name="adj2" fmla="val 50000"/>
            </a:avLst>
          </a:prstGeom>
          <a:noFill/>
          <a:ln w="349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SzTx/>
            </a:pPr>
            <a:endParaRPr lang="zh-CN" altLang="en-US" sz="2400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走进鲁迅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654050" y="884555"/>
            <a:ext cx="7984490" cy="5128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30000"/>
              </a:lnSpc>
              <a:spcBef>
                <a:spcPct val="0"/>
              </a:spcBef>
            </a:pPr>
            <a:r>
              <a:rPr lang="en-US" altLang="zh-CN" sz="2800" b="1" smtClean="0"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鲁迅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的小说取材于当时病态的现实社会，旨在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“揭出</a:t>
            </a:r>
            <a:r>
              <a:rPr lang="zh-CN" altLang="en-US" sz="2800" b="1" smtClean="0">
                <a:solidFill>
                  <a:srgbClr val="C00000"/>
                </a:solidFill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病苦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，引起疗救的注意”。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杂文数量极多，题材广泛，形象鲜明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800" b="1" smtClean="0">
                <a:solidFill>
                  <a:srgbClr val="C00000"/>
                </a:solidFill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论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辩犀利，文风多变。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散文以追忆儿时往事为主，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平易晓畅，风趣生动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  <a:sym typeface="+mn-ea"/>
            </a:endParaRPr>
          </a:p>
          <a:p>
            <a:pPr indent="0" fontAlgn="auto">
              <a:lnSpc>
                <a:spcPct val="130000"/>
              </a:lnSpc>
              <a:spcBef>
                <a:spcPct val="0"/>
              </a:spcBef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小说集：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《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呐喊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》《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彷徨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》《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故事新编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》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 indent="0" fontAlgn="auto">
              <a:lnSpc>
                <a:spcPct val="130000"/>
              </a:lnSpc>
              <a:spcBef>
                <a:spcPct val="0"/>
              </a:spcBef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散文集：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《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朝花夕拾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》            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 indent="0" fontAlgn="auto">
              <a:lnSpc>
                <a:spcPct val="130000"/>
              </a:lnSpc>
              <a:spcBef>
                <a:spcPct val="0"/>
              </a:spcBef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散文诗集：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《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野草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》</a:t>
            </a:r>
            <a:endParaRPr lang="en-US" sz="2800" b="1">
              <a:latin typeface="黑体" panose="02010609060101010101" pitchFamily="49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 indent="0" fontAlgn="auto">
              <a:lnSpc>
                <a:spcPct val="130000"/>
              </a:lnSpc>
              <a:spcBef>
                <a:spcPct val="0"/>
              </a:spcBef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杂文集：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《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华盖集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》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、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《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坟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》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、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《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二心集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》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、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《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而已集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》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、 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《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南腔北调集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》《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且介亭杂文</a:t>
            </a:r>
            <a:r>
              <a:rPr 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》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5" r="5333"/>
          <a:stretch>
            <a:fillRect/>
          </a:stretch>
        </p:blipFill>
        <p:spPr>
          <a:xfrm>
            <a:off x="9097645" y="1489075"/>
            <a:ext cx="2501900" cy="361442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</p:spTree>
    <p:custDataLst>
      <p:tags r:id="rId11"/>
    </p:custData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3688080" y="1035685"/>
            <a:ext cx="56889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本文结构特点：先破后立</a:t>
            </a:r>
            <a:endParaRPr lang="zh-CN" altLang="en-US" sz="3200" b="1">
              <a:latin typeface="方正粗黑宋简体" panose="02000000000000000000" charset="-122"/>
              <a:ea typeface="方正粗黑宋简体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1717040" y="1752600"/>
            <a:ext cx="8402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破：对片面的、错误的、反动的观点进行批驳。</a:t>
            </a:r>
            <a:endParaRPr lang="zh-CN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0"/>
            </p:custDataLst>
          </p:nvPr>
        </p:nvSpPr>
        <p:spPr>
          <a:xfrm>
            <a:off x="1717040" y="2529205"/>
            <a:ext cx="8402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立：证明自己的观点、主张正确。</a:t>
            </a:r>
            <a:endParaRPr lang="zh-CN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圆角矩形 4" title=""/>
          <p:cNvSpPr/>
          <p:nvPr>
            <p:custDataLst>
              <p:tags r:id="rId11"/>
            </p:custDataLst>
          </p:nvPr>
        </p:nvSpPr>
        <p:spPr>
          <a:xfrm>
            <a:off x="1717040" y="4300220"/>
            <a:ext cx="1542415" cy="520065"/>
          </a:xfrm>
          <a:prstGeom prst="rect">
            <a:avLst/>
          </a:prstGeom>
          <a:noFill/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000" b="1" kern="1200">
                <a:solidFill>
                  <a:schemeClr val="tx1"/>
                </a:solidFill>
              </a:rPr>
              <a:t>破</a:t>
            </a:r>
            <a:endParaRPr lang="zh-CN" altLang="en-US" sz="3000" b="1" kern="1200">
              <a:solidFill>
                <a:schemeClr val="tx1"/>
              </a:solidFill>
            </a:endParaRPr>
          </a:p>
        </p:txBody>
      </p:sp>
      <p:sp>
        <p:nvSpPr>
          <p:cNvPr id="10" name="矩形 9" title=""/>
          <p:cNvSpPr/>
          <p:nvPr>
            <p:custDataLst>
              <p:tags r:id="rId12"/>
            </p:custDataLst>
          </p:nvPr>
        </p:nvSpPr>
        <p:spPr>
          <a:xfrm>
            <a:off x="3812218" y="3477956"/>
            <a:ext cx="207943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zh-CN" altLang="en-US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闭关主义</a:t>
            </a:r>
            <a:endParaRPr lang="zh-CN" altLang="en-US" sz="2800" b="1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 title=""/>
          <p:cNvSpPr/>
          <p:nvPr>
            <p:custDataLst>
              <p:tags r:id="rId13"/>
            </p:custDataLst>
          </p:nvPr>
        </p:nvSpPr>
        <p:spPr>
          <a:xfrm>
            <a:off x="3812218" y="4262786"/>
            <a:ext cx="207943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zh-CN" altLang="en-US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送去主义</a:t>
            </a:r>
            <a:endParaRPr lang="zh-CN" altLang="en-US" sz="2800" b="1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 title=""/>
          <p:cNvSpPr/>
          <p:nvPr>
            <p:custDataLst>
              <p:tags r:id="rId14"/>
            </p:custDataLst>
          </p:nvPr>
        </p:nvSpPr>
        <p:spPr>
          <a:xfrm>
            <a:off x="3812218" y="5137278"/>
            <a:ext cx="207943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zh-CN" altLang="en-US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送来主义</a:t>
            </a:r>
            <a:endParaRPr lang="zh-CN" altLang="en-US" sz="2800" b="1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 title=""/>
          <p:cNvSpPr/>
          <p:nvPr>
            <p:custDataLst>
              <p:tags r:id="rId15"/>
            </p:custDataLst>
          </p:nvPr>
        </p:nvSpPr>
        <p:spPr>
          <a:xfrm>
            <a:off x="1717146" y="5921335"/>
            <a:ext cx="154246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zh-CN" altLang="en-US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立</a:t>
            </a:r>
            <a:endParaRPr lang="zh-CN" altLang="en-US" sz="2800" b="1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 title=""/>
          <p:cNvSpPr/>
          <p:nvPr>
            <p:custDataLst>
              <p:tags r:id="rId16"/>
            </p:custDataLst>
          </p:nvPr>
        </p:nvSpPr>
        <p:spPr>
          <a:xfrm>
            <a:off x="3812218" y="5921335"/>
            <a:ext cx="207943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zh-CN" altLang="en-US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拿来主义</a:t>
            </a:r>
            <a:endParaRPr lang="zh-CN" altLang="en-US" sz="2800" b="1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3" title=""/>
          <p:cNvSpPr/>
          <p:nvPr>
            <p:custDataLst>
              <p:tags r:id="rId17"/>
            </p:custDataLst>
          </p:nvPr>
        </p:nvSpPr>
        <p:spPr bwMode="auto">
          <a:xfrm>
            <a:off x="3613785" y="3627120"/>
            <a:ext cx="198120" cy="1805940"/>
          </a:xfrm>
          <a:prstGeom prst="leftBrace">
            <a:avLst>
              <a:gd name="adj1" fmla="val 77220"/>
              <a:gd name="adj2" fmla="val 50000"/>
            </a:avLst>
          </a:prstGeom>
          <a:noFill/>
          <a:ln w="349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SzTx/>
            </a:pPr>
            <a:endParaRPr lang="zh-CN" altLang="en-US" sz="2400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3" grpId="0" animBg="1"/>
      <p:bldP spid="24" grpId="0" animBg="1"/>
      <p:bldP spid="25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2" name="直接连接符 1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" name="矩形 3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文本框 26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写作特点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8"/>
            </p:custDataLst>
          </p:nvPr>
        </p:nvSpPr>
        <p:spPr>
          <a:xfrm>
            <a:off x="1361440" y="1714500"/>
            <a:ext cx="979868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1、先破后立，思路清晰，具有很强的说服力。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2、综合运用举例、类比、对比、比喻等论证手法。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3、运用比喻展开论证，使抽象的问题形象化、具体化。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4、语言幽默犀利，诙谐辛辣，增强了论证的力度。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重点鉴赏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矩形 1" title=""/>
          <p:cNvSpPr/>
          <p:nvPr>
            <p:custDataLst>
              <p:tags r:id="rId8"/>
            </p:custDataLst>
          </p:nvPr>
        </p:nvSpPr>
        <p:spPr>
          <a:xfrm>
            <a:off x="775970" y="869315"/>
            <a:ext cx="10245725" cy="1050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720090" fontAlgn="auto">
              <a:lnSpc>
                <a:spcPct val="120000"/>
              </a:lnSpc>
            </a:pPr>
            <a:r>
              <a:rPr lang="en-US" altLang="zh-CN" sz="26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6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还有</a:t>
            </a:r>
            <a:r>
              <a:rPr lang="zh-CN" altLang="en-US" sz="2600" b="1" i="0">
                <a:solidFill>
                  <a:schemeClr val="accent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几位</a:t>
            </a:r>
            <a:r>
              <a:rPr lang="zh-CN" altLang="en-US" sz="26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‘大师’们</a:t>
            </a:r>
            <a:r>
              <a:rPr lang="zh-CN" altLang="en-US" sz="2600" b="1" i="0">
                <a:solidFill>
                  <a:schemeClr val="accent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捧</a:t>
            </a:r>
            <a:r>
              <a:rPr lang="zh-CN" altLang="en-US" sz="26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着</a:t>
            </a:r>
            <a:r>
              <a:rPr lang="zh-CN" altLang="en-US" sz="2600" b="1" i="0">
                <a:solidFill>
                  <a:schemeClr val="accent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几张</a:t>
            </a:r>
            <a:r>
              <a:rPr lang="zh-CN" altLang="en-US" sz="26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古画和新画，在</a:t>
            </a:r>
            <a:r>
              <a:rPr lang="zh-CN" altLang="en-US" sz="2600" b="1" i="0">
                <a:solidFill>
                  <a:schemeClr val="accent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欧洲各国一路</a:t>
            </a:r>
            <a:r>
              <a:rPr lang="zh-CN" altLang="en-US" sz="26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</a:t>
            </a:r>
            <a:r>
              <a:rPr lang="zh-CN" altLang="en-US" sz="2600" b="1" i="0">
                <a:solidFill>
                  <a:schemeClr val="accent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挂</a:t>
            </a:r>
            <a:r>
              <a:rPr lang="zh-CN" altLang="en-US" sz="26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过去，叫作</a:t>
            </a:r>
            <a:r>
              <a:rPr lang="zh-CN" altLang="en-US" sz="2600" b="1" i="0">
                <a:solidFill>
                  <a:schemeClr val="accent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‘发扬国光’</a:t>
            </a:r>
            <a:r>
              <a:rPr lang="en-US" altLang="zh-CN" sz="2600" b="1" i="0">
                <a:solidFill>
                  <a:schemeClr val="accent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6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，表达了作者什么样的感情？</a:t>
            </a:r>
            <a:endParaRPr lang="zh-CN" altLang="en-US" sz="2600" b="1">
              <a:solidFill>
                <a:srgbClr val="333333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9"/>
            </p:custDataLst>
          </p:nvPr>
        </p:nvSpPr>
        <p:spPr>
          <a:xfrm>
            <a:off x="776605" y="2256155"/>
            <a:ext cx="10452735" cy="953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）“几位”“几张”说明“大师”不多，作品极少，几乎到了可怜的地步。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这说明这些“大师”其实名不副实，徒有虚名。</a:t>
            </a:r>
            <a:endParaRPr lang="zh-CN" altLang="en-US" sz="28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" name="矩形 3" title=""/>
          <p:cNvSpPr/>
          <p:nvPr>
            <p:custDataLst>
              <p:tags r:id="rId10"/>
            </p:custDataLst>
          </p:nvPr>
        </p:nvSpPr>
        <p:spPr>
          <a:xfrm>
            <a:off x="776605" y="3352165"/>
            <a:ext cx="10452735" cy="953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l">
              <a:buClrTx/>
              <a:buSzTx/>
              <a:buFontTx/>
            </a:pPr>
            <a:r>
              <a:rPr lang="zh-CN" altLang="en-US" sz="2800" b="1" i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（2）“捧”字表示尊敬、庄重、小心翼翼，形象生动地描绘出“大师”们毕恭毕敬，</a:t>
            </a:r>
            <a:r>
              <a:rPr lang="zh-CN" altLang="en-US" sz="2800" b="1" i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谄媚讨好的奴性嘴脸</a:t>
            </a:r>
            <a:r>
              <a:rPr lang="zh-CN" altLang="en-US" sz="2800" b="1" i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。</a:t>
            </a:r>
            <a:endParaRPr lang="zh-CN" altLang="en-US" sz="2800" b="1" i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11"/>
            </p:custDataLst>
          </p:nvPr>
        </p:nvSpPr>
        <p:spPr>
          <a:xfrm>
            <a:off x="775970" y="4564380"/>
            <a:ext cx="10452735" cy="953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l">
              <a:buClrTx/>
              <a:buSzTx/>
              <a:buFontTx/>
            </a:pPr>
            <a:r>
              <a:rPr lang="zh-CN" altLang="en-US" sz="2800" b="1" i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（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r>
              <a:rPr lang="zh-CN" altLang="en-US" sz="2800" b="1" i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）“在欧洲各国一路的”和“挂”字则勾画出“大师”们</a:t>
            </a:r>
            <a:r>
              <a:rPr lang="zh-CN" altLang="en-US" sz="2800" b="1" i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大张旗鼓、自鸣得意的丑陋之态。</a:t>
            </a:r>
            <a:endParaRPr lang="zh-CN" altLang="en-US" sz="2800" b="1" i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6" name="矩形 5" title=""/>
          <p:cNvSpPr/>
          <p:nvPr>
            <p:custDataLst>
              <p:tags r:id="rId12"/>
            </p:custDataLst>
          </p:nvPr>
        </p:nvSpPr>
        <p:spPr>
          <a:xfrm>
            <a:off x="776605" y="5586730"/>
            <a:ext cx="1045273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l">
              <a:buClrTx/>
              <a:buSzTx/>
              <a:buFontTx/>
            </a:pPr>
            <a:r>
              <a:rPr lang="zh-CN" altLang="en-US" sz="2800" b="1" i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（4）“发扬国光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”，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反语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讽刺“大师们”的丑恶嘴脸。</a:t>
            </a:r>
            <a:endParaRPr lang="zh-CN" altLang="en-US" sz="28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重点鉴赏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矩形 1" title=""/>
          <p:cNvSpPr/>
          <p:nvPr>
            <p:custDataLst>
              <p:tags r:id="rId8"/>
            </p:custDataLst>
          </p:nvPr>
        </p:nvSpPr>
        <p:spPr>
          <a:xfrm>
            <a:off x="507365" y="843280"/>
            <a:ext cx="10217150" cy="1291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720090" algn="l">
              <a:lnSpc>
                <a:spcPct val="150000"/>
              </a:lnSpc>
            </a:pPr>
            <a:r>
              <a:rPr lang="zh-CN" altLang="en-US" sz="26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我在这里不想讨论梅博士演艺和象征主义的关系，总之，活人替代了古董，我敢说，也可以</a:t>
            </a:r>
            <a:r>
              <a:rPr lang="zh-CN" altLang="en-US" sz="2600" b="1" i="0">
                <a:solidFill>
                  <a:schemeClr val="accent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算得显出</a:t>
            </a:r>
            <a:r>
              <a:rPr lang="zh-CN" altLang="en-US" sz="26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一点</a:t>
            </a:r>
            <a:r>
              <a:rPr lang="zh-CN" altLang="en-US" sz="2600" b="1" i="0">
                <a:solidFill>
                  <a:schemeClr val="accent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进步</a:t>
            </a:r>
            <a:r>
              <a:rPr lang="zh-CN" altLang="en-US" sz="26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了。</a:t>
            </a:r>
            <a:endParaRPr lang="zh-CN" altLang="en-US" sz="2600" b="1" i="0">
              <a:solidFill>
                <a:srgbClr val="333333"/>
              </a:solidFill>
              <a:effectLst/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9"/>
            </p:custDataLst>
          </p:nvPr>
        </p:nvSpPr>
        <p:spPr>
          <a:xfrm>
            <a:off x="775970" y="2528570"/>
            <a:ext cx="9948545" cy="189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6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26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进步</a:t>
            </a:r>
            <a:r>
              <a:rPr lang="zh-CN" altLang="en-US" sz="26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”运用</a:t>
            </a:r>
            <a:r>
              <a:rPr lang="zh-CN" altLang="en-US" sz="2600" b="1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反语</a:t>
            </a:r>
            <a:r>
              <a:rPr lang="zh-CN" altLang="en-US" sz="26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，揭露了这种行为表面是一种进步，实则是学术的退步和文化的堕落。</a:t>
            </a:r>
            <a:r>
              <a:rPr lang="zh-CN" altLang="en-US" sz="26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“算得”“显出一点”</a:t>
            </a:r>
            <a:r>
              <a:rPr lang="zh-CN" altLang="en-US" sz="26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这些词语，则更加表现了作者对这种行为的不屑与不齿。</a:t>
            </a:r>
            <a:endParaRPr lang="en-US" altLang="zh-CN" sz="26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6" name="矩形 5" title=""/>
          <p:cNvSpPr/>
          <p:nvPr>
            <p:custDataLst>
              <p:tags r:id="rId10"/>
            </p:custDataLst>
          </p:nvPr>
        </p:nvSpPr>
        <p:spPr>
          <a:xfrm>
            <a:off x="737870" y="4906645"/>
            <a:ext cx="8524240" cy="49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/>
            <a:r>
              <a:rPr lang="zh-CN" altLang="en-US" sz="2600" b="1" i="0"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送去主义的本质</a:t>
            </a:r>
            <a:r>
              <a:rPr lang="en-US" altLang="zh-CN" sz="2600" b="1" i="0"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2600" b="1" i="0"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崇洋媚外，谄媚讨好，毫无自信。</a:t>
            </a:r>
            <a:endParaRPr lang="zh-CN" altLang="en-US" sz="2600" b="1" i="0">
              <a:solidFill>
                <a:srgbClr val="FF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重点鉴赏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矩形 1" title=""/>
          <p:cNvSpPr/>
          <p:nvPr>
            <p:custDataLst>
              <p:tags r:id="rId8"/>
            </p:custDataLst>
          </p:nvPr>
        </p:nvSpPr>
        <p:spPr>
          <a:xfrm>
            <a:off x="983615" y="1343660"/>
            <a:ext cx="809434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第四自然段“抛来”和“抛给”有何区别？</a:t>
            </a:r>
            <a:endParaRPr lang="en-US" alt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9"/>
            </p:custDataLst>
          </p:nvPr>
        </p:nvSpPr>
        <p:spPr>
          <a:xfrm>
            <a:off x="983615" y="1982470"/>
            <a:ext cx="983805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/>
            <a:r>
              <a:rPr lang="zh-CN" altLang="en-US" sz="2800" b="1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“抛来”有着较多的随意性和盲目性，你可以不接受。</a:t>
            </a:r>
            <a:endParaRPr lang="zh-CN" altLang="en-US" sz="2800" b="1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" name="矩形 3" title=""/>
          <p:cNvSpPr/>
          <p:nvPr>
            <p:custDataLst>
              <p:tags r:id="rId10"/>
            </p:custDataLst>
          </p:nvPr>
        </p:nvSpPr>
        <p:spPr>
          <a:xfrm>
            <a:off x="983615" y="2822575"/>
            <a:ext cx="9838055" cy="953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l">
              <a:buClrTx/>
              <a:buSzTx/>
              <a:buFontTx/>
            </a:pPr>
            <a:r>
              <a:rPr lang="zh-CN" altLang="en-US" sz="2800" b="1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“抛给”有明确的方向性和目的性，即瞄准目标，专门“抛”过来“给”你，你必须接受。</a:t>
            </a:r>
            <a:endParaRPr lang="zh-CN" altLang="en-US" sz="2800" b="1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11"/>
            </p:custDataLst>
          </p:nvPr>
        </p:nvSpPr>
        <p:spPr>
          <a:xfrm>
            <a:off x="983615" y="3968750"/>
            <a:ext cx="983805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这种区别说明了什么？</a:t>
            </a:r>
            <a:endParaRPr lang="en-US" alt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" name="矩形 5" title=""/>
          <p:cNvSpPr/>
          <p:nvPr>
            <p:custDataLst>
              <p:tags r:id="rId12"/>
            </p:custDataLst>
          </p:nvPr>
        </p:nvSpPr>
        <p:spPr>
          <a:xfrm>
            <a:off x="983615" y="4857750"/>
            <a:ext cx="9838055" cy="953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/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当时西方列强和我们的文化交往并不是平等的，而是一种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文化侵略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。</a:t>
            </a:r>
            <a:endParaRPr lang="en-US" altLang="zh-CN" sz="2800" b="1"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重点鉴赏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矩形 1" title=""/>
          <p:cNvSpPr/>
          <p:nvPr>
            <p:custDataLst>
              <p:tags r:id="rId8"/>
            </p:custDataLst>
          </p:nvPr>
        </p:nvSpPr>
        <p:spPr>
          <a:xfrm>
            <a:off x="568960" y="1145540"/>
            <a:ext cx="10565130" cy="2030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en-US" sz="28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我在这里也并不想对于“送去”再说什么，否则太不“摩登”了。我只想鼓吹我们再</a:t>
            </a:r>
            <a:r>
              <a:rPr lang="zh-CN" altLang="en-US" sz="2800" b="1" i="0">
                <a:solidFill>
                  <a:schemeClr val="accent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吝啬</a:t>
            </a:r>
            <a:r>
              <a:rPr lang="zh-CN" altLang="en-US" sz="2800" b="1" i="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一点，“送去”之外，还得“拿来”，是为“拿来主义”。</a:t>
            </a:r>
            <a:endParaRPr lang="en-US" alt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9"/>
            </p:custDataLst>
          </p:nvPr>
        </p:nvSpPr>
        <p:spPr>
          <a:xfrm>
            <a:off x="1160145" y="3292475"/>
            <a:ext cx="464312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“吝啬”一词怎么理解？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矩形 3" title=""/>
          <p:cNvSpPr/>
          <p:nvPr>
            <p:custDataLst>
              <p:tags r:id="rId10"/>
            </p:custDataLst>
          </p:nvPr>
        </p:nvSpPr>
        <p:spPr>
          <a:xfrm>
            <a:off x="568960" y="4158615"/>
            <a:ext cx="10565130" cy="1383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/>
            <a:r>
              <a:rPr lang="zh-CN" altLang="en-US" sz="2800" b="1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“吝啬”本来是贬义词，作者贬词褒用，用“吝啬”与上文的“大度”相对照，意为“珍惜”，既再次讽刺了上文的“大度、丰富”，又表明了作者对我国经济、文化财富的正确态度。</a:t>
            </a:r>
            <a:endParaRPr lang="zh-CN" altLang="en-US" sz="2800" b="1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重点鉴赏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矩形 1" title=""/>
          <p:cNvSpPr/>
          <p:nvPr>
            <p:custDataLst>
              <p:tags r:id="rId8"/>
            </p:custDataLst>
          </p:nvPr>
        </p:nvSpPr>
        <p:spPr>
          <a:xfrm>
            <a:off x="776605" y="1267460"/>
            <a:ext cx="882713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“送来”和“拿来”有什么不同？送来的本质是什么？</a:t>
            </a:r>
            <a:endParaRPr lang="en-US" alt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9"/>
            </p:custDataLst>
          </p:nvPr>
        </p:nvSpPr>
        <p:spPr>
          <a:xfrm>
            <a:off x="983615" y="2103120"/>
            <a:ext cx="9796780" cy="2030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800" b="1" kern="10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“送来”是被动接受， “送来”的是别人剩余的东西。</a:t>
            </a:r>
            <a:endParaRPr lang="zh-CN" altLang="en-US" sz="2800" b="1" kern="10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800" b="1" kern="10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“拿来”是主动获取，“拿来”的是经过挑选的有用的东西。“送来”的本质就是“抛给”，就是侵略。</a:t>
            </a:r>
            <a:endParaRPr lang="zh-CN" altLang="en-US" sz="2800" b="1" kern="10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重点鉴赏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568960" y="1076325"/>
            <a:ext cx="104851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457200" eaLnBrk="1" hangingPunct="1">
              <a:spcBef>
                <a:spcPct val="5000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“抛来”、“抛给”、</a:t>
            </a:r>
            <a:r>
              <a:rPr lang="zh-CN" altLang="en-US" sz="28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“送来”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“拿来”区别：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3555" name="Text Box 5" title=""/>
          <p:cNvSpPr/>
          <p:nvPr>
            <p:custDataLst>
              <p:tags r:id="rId9"/>
            </p:custDataLst>
          </p:nvPr>
        </p:nvSpPr>
        <p:spPr>
          <a:xfrm>
            <a:off x="777240" y="1762760"/>
            <a:ext cx="10276840" cy="33661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457200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33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抛来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：是随意的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,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把无用的东西送人，是中性词。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lvl="0" indent="457200" eaLnBrk="1" hangingPunct="1">
              <a:lnSpc>
                <a:spcPct val="150000"/>
              </a:lnSpc>
              <a:spcBef>
                <a:spcPct val="1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抛给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：是恶意的给予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,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意味着轻蔑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,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侮辱。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lvl="0" indent="457200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33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送来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：是特意的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,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是“抛给’的冠冕的说法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,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即侵略者按其心意送来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,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怀有不良动机。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lvl="0" indent="457200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33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拿来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：是主动获取。“拿来”的是经过挑选的有用的东西</a:t>
            </a:r>
            <a:r>
              <a:rPr lang="zh-CN" altLang="en-US" sz="2800" b="1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。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3556" name="Text Box 8" title=""/>
          <p:cNvSpPr/>
          <p:nvPr>
            <p:custDataLst>
              <p:tags r:id="rId10"/>
            </p:custDataLst>
          </p:nvPr>
        </p:nvSpPr>
        <p:spPr>
          <a:xfrm>
            <a:off x="1598930" y="5386493"/>
            <a:ext cx="8632613" cy="699135"/>
          </a:xfrm>
          <a:prstGeom prst="rect">
            <a:avLst/>
          </a:prstGeom>
          <a:solidFill>
            <a:schemeClr val="accent1"/>
          </a:solidFill>
          <a:ln>
            <a:noFill/>
            <a:miter lim="800000"/>
          </a:ln>
        </p:spPr>
        <p:txBody>
          <a:bodyPr wrap="square" lIns="120000" tIns="62400" rIns="120000" bIns="6240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3735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抛来≠抛给  抛给＝送来  送来≠拿来</a:t>
            </a:r>
            <a:endParaRPr lang="zh-CN" altLang="en-US" sz="3735" b="1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小</a:t>
            </a:r>
            <a:r>
              <a:rPr lang="en-US" alt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</a:t>
            </a:r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结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879475" y="1443990"/>
            <a:ext cx="1032891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本文论述了对于传统文化的观点和态度。“拿来主义”是必要的，但是不能作为一个国家文化实力发展的永恒理念。我们必须知道，“拿来”的最终目的是创新，是使本国文化更加优秀。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  <a:p>
            <a:pPr indent="720090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当今世界，互联网使得各国文化交流更加频繁，如何在“拿来”的基础上更好地创新出具有中国特色的优秀文化，如何使中国的传统文化焕发活力、接轨世界，这是值得我们思考的问题。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检测题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5362" name="文本框 15361" title=""/>
          <p:cNvSpPr txBox="1"/>
          <p:nvPr>
            <p:custDataLst>
              <p:tags r:id="rId8"/>
            </p:custDataLst>
          </p:nvPr>
        </p:nvSpPr>
        <p:spPr>
          <a:xfrm>
            <a:off x="568960" y="1200150"/>
            <a:ext cx="1087120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鲁迅，原名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lang="en-US" altLang="zh-CN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r>
              <a:rPr lang="en-US" altLang="zh-CN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，字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lang="en-US" altLang="zh-CN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，浙江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</a:t>
            </a:r>
            <a:r>
              <a:rPr lang="en-US" altLang="zh-CN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人。我国现代伟大的文学家、思想家和革命家，中国现代文学的奠基人，新文化运动的主要倡导者。作品有：小说集两部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r>
              <a:rPr lang="en-US" altLang="zh-CN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    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</a:t>
            </a:r>
            <a:r>
              <a:rPr lang="en-US" altLang="zh-CN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；历史小说集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lang="zh-CN" altLang="en-US" sz="2800" u="sng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</a:t>
            </a:r>
            <a:r>
              <a:rPr lang="en-US" altLang="zh-CN" sz="2800" u="sng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</a:t>
            </a:r>
            <a:r>
              <a:rPr lang="zh-CN" altLang="en-US" sz="2800" u="sng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</a:t>
            </a:r>
            <a:r>
              <a:rPr lang="en-US" altLang="zh-CN" sz="2800" u="sng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</a:t>
            </a:r>
            <a:r>
              <a:rPr lang="zh-CN" altLang="en-US" sz="2800" u="sng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、散文集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</a:t>
            </a:r>
            <a:r>
              <a:rPr lang="zh-CN" altLang="en-US" sz="2800" u="sng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lang="en-US" altLang="zh-CN" sz="2800" u="sng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</a:t>
            </a:r>
            <a:r>
              <a:rPr lang="zh-CN" altLang="en-US" sz="2800" u="sng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lang="en-US" altLang="zh-CN" sz="2800" u="sng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</a:t>
            </a:r>
            <a:r>
              <a:rPr lang="zh-CN" altLang="en-US" sz="2800" u="sng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；散文诗集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</a:t>
            </a:r>
            <a:r>
              <a:rPr lang="en-US" altLang="zh-CN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。另外还有杂文集</a:t>
            </a: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16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部。</a:t>
            </a: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1918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年５月，首次</a:t>
            </a:r>
            <a:r>
              <a:rPr lang="zh-CN" altLang="en-US" sz="280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用</a:t>
            </a:r>
            <a:r>
              <a:rPr lang="en-US" altLang="zh-CN" sz="280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en-US" altLang="zh-CN" sz="2800" u="sng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</a:t>
            </a:r>
            <a:r>
              <a:rPr lang="en-US" altLang="zh-CN" sz="280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r>
              <a:rPr lang="zh-CN" altLang="en-US" sz="280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为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笔名，发表中国现代文学史上第一篇白话小说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</a:t>
            </a:r>
            <a:r>
              <a:rPr lang="en-US" altLang="zh-CN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</a:t>
            </a:r>
            <a:r>
              <a:rPr lang="zh-CN" altLang="en-US" sz="2800" u="sng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r>
              <a:rPr lang="en-US" altLang="zh-CN" sz="2800" u="sng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</a:t>
            </a:r>
            <a:r>
              <a:rPr lang="zh-CN" altLang="en-US" sz="2800" u="sng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，对人吃人的制度进行猛烈地揭露和抨击，奠定了新文学运动的基石。１９２１年１２月发表的中篇小说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</a:t>
            </a:r>
            <a:r>
              <a:rPr lang="en-US" altLang="zh-CN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</a:t>
            </a:r>
            <a:r>
              <a:rPr lang="en-US" altLang="zh-CN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，是中国现代文学史上杰出的作品之一。 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5365" name="文本框 15364" title=""/>
          <p:cNvSpPr txBox="1"/>
          <p:nvPr>
            <p:custDataLst>
              <p:tags r:id="rId9"/>
            </p:custDataLst>
          </p:nvPr>
        </p:nvSpPr>
        <p:spPr>
          <a:xfrm>
            <a:off x="7740650" y="2583815"/>
            <a:ext cx="1322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>
              <a:spcBef>
                <a:spcPct val="50000"/>
              </a:spcBef>
              <a:buClrTx/>
              <a:buSzTx/>
            </a:pP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《彷徨》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5367" name="文本框 15366" title=""/>
          <p:cNvSpPr txBox="1"/>
          <p:nvPr>
            <p:custDataLst>
              <p:tags r:id="rId10"/>
            </p:custDataLst>
          </p:nvPr>
        </p:nvSpPr>
        <p:spPr>
          <a:xfrm>
            <a:off x="888365" y="3240405"/>
            <a:ext cx="20891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>
              <a:spcBef>
                <a:spcPct val="50000"/>
              </a:spcBef>
              <a:buClrTx/>
              <a:buSzTx/>
            </a:pP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《故事新编》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5368" name="文本框 15367" title=""/>
          <p:cNvSpPr txBox="1"/>
          <p:nvPr>
            <p:custDataLst>
              <p:tags r:id="rId11"/>
            </p:custDataLst>
          </p:nvPr>
        </p:nvSpPr>
        <p:spPr>
          <a:xfrm>
            <a:off x="983615" y="5721985"/>
            <a:ext cx="21964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《阿Ｑ正传》 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5369" name="文本框 15368" title=""/>
          <p:cNvSpPr txBox="1"/>
          <p:nvPr>
            <p:custDataLst>
              <p:tags r:id="rId12"/>
            </p:custDataLst>
          </p:nvPr>
        </p:nvSpPr>
        <p:spPr>
          <a:xfrm>
            <a:off x="5979795" y="3891280"/>
            <a:ext cx="9607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>
              <a:spcBef>
                <a:spcPct val="50000"/>
              </a:spcBef>
              <a:buClrTx/>
              <a:buSzTx/>
            </a:pP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鲁迅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5372" name="文本框 15371" title=""/>
          <p:cNvSpPr txBox="1"/>
          <p:nvPr>
            <p:custDataLst>
              <p:tags r:id="rId13"/>
            </p:custDataLst>
          </p:nvPr>
        </p:nvSpPr>
        <p:spPr>
          <a:xfrm>
            <a:off x="7602220" y="3240405"/>
            <a:ext cx="15995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>
              <a:spcBef>
                <a:spcPct val="50000"/>
              </a:spcBef>
              <a:buClrTx/>
              <a:buSzTx/>
            </a:pP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《野草》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5373" name="文本框 15372" title=""/>
          <p:cNvSpPr txBox="1"/>
          <p:nvPr>
            <p:custDataLst>
              <p:tags r:id="rId14"/>
            </p:custDataLst>
          </p:nvPr>
        </p:nvSpPr>
        <p:spPr>
          <a:xfrm>
            <a:off x="5831205" y="2583815"/>
            <a:ext cx="1533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《呐喊》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5"/>
            </p:custDataLst>
          </p:nvPr>
        </p:nvSpPr>
        <p:spPr>
          <a:xfrm>
            <a:off x="3070860" y="1296035"/>
            <a:ext cx="13354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周树人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6"/>
            </p:custDataLst>
          </p:nvPr>
        </p:nvSpPr>
        <p:spPr>
          <a:xfrm>
            <a:off x="4163695" y="3254375"/>
            <a:ext cx="21748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《朝花夕拾》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7"/>
            </p:custDataLst>
          </p:nvPr>
        </p:nvSpPr>
        <p:spPr>
          <a:xfrm>
            <a:off x="6964680" y="1296035"/>
            <a:ext cx="13277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绍兴县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8"/>
            </p:custDataLst>
          </p:nvPr>
        </p:nvSpPr>
        <p:spPr>
          <a:xfrm>
            <a:off x="4095750" y="4528185"/>
            <a:ext cx="21659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《狂人日记》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9"/>
            </p:custDataLst>
          </p:nvPr>
        </p:nvSpPr>
        <p:spPr>
          <a:xfrm>
            <a:off x="5010785" y="1296035"/>
            <a:ext cx="969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豫才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2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6" grpId="0"/>
      <p:bldP spid="15373" grpId="0"/>
      <p:bldP spid="15365" grpId="0"/>
      <p:bldP spid="15367" grpId="0"/>
      <p:bldP spid="4" grpId="0"/>
      <p:bldP spid="15372" grpId="0"/>
      <p:bldP spid="15369" grpId="0"/>
      <p:bldP spid="5" grpId="0"/>
      <p:bldP spid="153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杂</a:t>
            </a:r>
            <a:r>
              <a:rPr lang="en-US" alt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568960" y="1056640"/>
            <a:ext cx="7512050" cy="2970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杂文是一种直接、迅速反映社会事件或动向的文艺性论文。特点是“杂而有文”，短小、锋利、隽永，具有独特的艺术感染力。在剧烈的社会斗争中，杂文是战斗的利器；在和平建设年代，它也能起到针砭时弊的作用。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pic>
        <p:nvPicPr>
          <p:cNvPr id="3" name="图片 3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rcRect l="7632" t="5543" r="8079" b="4456"/>
          <a:stretch>
            <a:fillRect/>
          </a:stretch>
        </p:blipFill>
        <p:spPr>
          <a:xfrm>
            <a:off x="8509000" y="1621155"/>
            <a:ext cx="2994660" cy="4361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 title=""/>
          <p:cNvSpPr txBox="1"/>
          <p:nvPr>
            <p:custDataLst>
              <p:tags r:id="rId11"/>
            </p:custDataLst>
          </p:nvPr>
        </p:nvSpPr>
        <p:spPr>
          <a:xfrm>
            <a:off x="1558290" y="4115435"/>
            <a:ext cx="5060315" cy="233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1、短小、活泼、犀利、隽永。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2、既有议论性，又有文艺性。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3、题材广泛，形式多样。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4、大中取小，小中见大。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2"/>
            </p:custDataLst>
          </p:nvPr>
        </p:nvSpPr>
        <p:spPr>
          <a:xfrm>
            <a:off x="776605" y="4372610"/>
            <a:ext cx="58166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杂文特点</a:t>
            </a:r>
            <a:endParaRPr lang="zh-CN" altLang="en-US" sz="2800">
              <a:solidFill>
                <a:srgbClr val="0070C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custDataLst>
      <p:tags r:id="rId13"/>
    </p:custData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1" name="组合 10" title=""/>
          <p:cNvGrpSpPr/>
          <p:nvPr>
            <p:custDataLst>
              <p:tags r:id="rId3"/>
            </p:custDataLst>
          </p:nvPr>
        </p:nvGrpSpPr>
        <p:grpSpPr>
          <a:xfrm>
            <a:off x="730885" y="899160"/>
            <a:ext cx="11051540" cy="5523230"/>
            <a:chOff x="448" y="444"/>
            <a:chExt cx="18304" cy="9996"/>
          </a:xfrm>
        </p:grpSpPr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448" y="444"/>
              <a:ext cx="18304" cy="9912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6"/>
              </p:custDataLst>
            </p:nvPr>
          </p:nvSpPr>
          <p:spPr>
            <a:xfrm>
              <a:off x="448" y="528"/>
              <a:ext cx="18304" cy="991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/>
              </a:endParaRPr>
            </a:p>
          </p:txBody>
        </p:sp>
      </p:grpSp>
      <p:cxnSp>
        <p:nvCxnSpPr>
          <p:cNvPr id="7" name="直接连接符 6" title=""/>
          <p:cNvCxnSpPr/>
          <p:nvPr>
            <p:custDataLst>
              <p:tags r:id="rId7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8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2" name="矩形 1"/>
            <p:cNvSpPr/>
            <p:nvPr>
              <p:custDataLst>
                <p:tags r:id="rId9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0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11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写作背景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2"/>
            </p:custDataLst>
          </p:nvPr>
        </p:nvSpPr>
        <p:spPr>
          <a:xfrm>
            <a:off x="1138555" y="1329690"/>
            <a:ext cx="103593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8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本文写于1934年。九一八事变后，蒋介石反动集团越来越依附英美帝国主义，从政治、经济、文化艺术方面奉行卖国投降路线，主张“全盘西化”，中国面临着“殖民地化”的严重危机。</a:t>
            </a:r>
            <a:endParaRPr lang="zh-CN" altLang="en-US" sz="2800" b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457200" algn="just" fontAlgn="auto">
              <a:lnSpc>
                <a:spcPct val="150000"/>
              </a:lnSpc>
              <a:buNone/>
            </a:pPr>
            <a:r>
              <a:rPr lang="zh-CN" altLang="en-US" sz="28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当时上海《文学》月刊正在讨论如何对待中外“文化遗产”问题，在讨论中存在着“全盘肯定”和“全盘否定”两种错误倾向。为了澄清认识，鲁迅先生写下了这篇杂文，批驳错误思潮，提倡“拿来主义”。</a:t>
            </a:r>
            <a:endParaRPr lang="zh-CN" altLang="en-US" sz="2800" b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字词积累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1254760" y="1228725"/>
            <a:ext cx="100399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200000"/>
              </a:lnSpc>
              <a:buNone/>
            </a:pP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自诩（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x</a:t>
            </a:r>
            <a:r>
              <a:rPr lang="zh-CN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ǔ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　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脑髓（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suǐ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　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糟（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zāo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）粕（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pò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　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endParaRPr lang="en-US" alt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200000"/>
              </a:lnSpc>
              <a:buNone/>
            </a:pP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国粹（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cuì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磕（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k</a:t>
            </a:r>
            <a:r>
              <a:rPr lang="zh-CN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ē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）头　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孱（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càn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）头</a:t>
            </a:r>
            <a:endParaRPr lang="zh-CN" alt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200000"/>
              </a:lnSpc>
              <a:buNone/>
            </a:pP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给（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jǐ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）与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犀（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xī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利         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吝（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lìn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）啬（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s</a:t>
            </a:r>
            <a:r>
              <a:rPr lang="zh-CN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è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　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endParaRPr lang="en-US" alt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200000"/>
              </a:lnSpc>
              <a:buNone/>
            </a:pP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譬（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pì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）如　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蹩（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bié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）进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徘（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pái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）徊（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huái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endParaRPr lang="en-US" alt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200000"/>
              </a:lnSpc>
              <a:buNone/>
            </a:pP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残羹（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gēng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）冷炙（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zhì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冠（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guān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）冕（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miǎn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）堂皇</a:t>
            </a:r>
            <a:endParaRPr lang="zh-CN" alt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 flipH="1">
            <a:off x="11150600" y="126111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1"/>
    </p:custData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文章结构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983615" y="1485265"/>
            <a:ext cx="9118600" cy="33451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457200" algn="l" fontAlgn="base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第一部分(第1—6段)：</a:t>
            </a:r>
            <a:r>
              <a:rPr 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列举时事热点，深入剖析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送去主义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送来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的本质及其危害，提出拿来主义的观点。</a:t>
            </a:r>
            <a:endParaRPr lang="zh-CN" altLang="en-US" sz="2800" b="1" strike="noStrike" noProof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algn="l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第二部分(第7—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10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段)：对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拿来主义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的观点进行正面论述。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Rectangle 2" title=""/>
          <p:cNvSpPr txBox="1">
            <a:spLocks noRot="1"/>
          </p:cNvSpPr>
          <p:nvPr>
            <p:custDataLst>
              <p:tags r:id="rId8"/>
            </p:custDataLst>
          </p:nvPr>
        </p:nvSpPr>
        <p:spPr>
          <a:xfrm>
            <a:off x="1461770" y="1063202"/>
            <a:ext cx="9268884" cy="1056216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0" hangingPunct="0"/>
            <a:r>
              <a:rPr lang="zh-CN" altLang="en-US" sz="36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文章总的论题是什么？</a:t>
            </a:r>
            <a:endParaRPr lang="zh-CN" altLang="en-US" sz="3600" b="1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171" name="TextBox 3" title=""/>
          <p:cNvSpPr txBox="1"/>
          <p:nvPr>
            <p:custDataLst>
              <p:tags r:id="rId9"/>
            </p:custDataLst>
          </p:nvPr>
        </p:nvSpPr>
        <p:spPr>
          <a:xfrm>
            <a:off x="880110" y="4015740"/>
            <a:ext cx="10360025" cy="15030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明确：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楷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 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笼统地说，本文谈的是如何对待文化遗产的问题。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TextBox 3" title=""/>
          <p:cNvSpPr txBox="1"/>
          <p:nvPr>
            <p:custDataLst>
              <p:tags r:id="rId10"/>
            </p:custDataLst>
          </p:nvPr>
        </p:nvSpPr>
        <p:spPr>
          <a:xfrm>
            <a:off x="1080770" y="2390775"/>
            <a:ext cx="9401810" cy="135382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</a:rPr>
              <a:t>提示：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楷体" panose="02010609060101010101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</a:rPr>
              <a:t>  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楷体" panose="02010609060101010101" charset="-122"/>
              </a:rPr>
              <a:t>这实际上涉及文章中“大宅子”的比喻内涵。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楷体" panose="02010609060101010101" charset="-122"/>
            </a:endParaRPr>
          </a:p>
          <a:p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楷体" panose="02010609060101010101" charset="-122"/>
            </a:endParaRPr>
          </a:p>
          <a:p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楷体" panose="02010609060101010101" charset="-122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1" grpId="0"/>
    </p:bldLst>
  </p:timing>
</p:sld>
</file>

<file path=ppt/tags/tag1.xml><?xml version="1.0" encoding="utf-8"?>
<p:tagLst xmlns:p="http://schemas.openxmlformats.org/presentationml/2006/main">
  <p:tag name="AS_UNIQUEID" val="2277"/>
</p:tagLst>
</file>

<file path=ppt/tags/tag10.xml><?xml version="1.0" encoding="utf-8"?>
<p:tagLst xmlns:p="http://schemas.openxmlformats.org/presentationml/2006/main">
  <p:tag name="AS_UNIQUEID" val="2286"/>
</p:tagLst>
</file>

<file path=ppt/tags/tag100.xml><?xml version="1.0" encoding="utf-8"?>
<p:tagLst xmlns:p="http://schemas.openxmlformats.org/presentationml/2006/main">
  <p:tag name="AS_UNIQUEID" val="2364"/>
</p:tagLst>
</file>

<file path=ppt/tags/tag101.xml><?xml version="1.0" encoding="utf-8"?>
<p:tagLst xmlns:p="http://schemas.openxmlformats.org/presentationml/2006/main">
  <p:tag name="AS_UNIQUEID" val="2365"/>
  <p:tag name="KSO_WM_BEAUTIFY_FLAG" val=""/>
</p:tagLst>
</file>

<file path=ppt/tags/tag102.xml><?xml version="1.0" encoding="utf-8"?>
<p:tagLst xmlns:p="http://schemas.openxmlformats.org/presentationml/2006/main">
  <p:tag name="AS_UNIQUEID" val="2366"/>
  <p:tag name="KSO_WM_BEAUTIFY_FLAG" val=""/>
</p:tagLst>
</file>

<file path=ppt/tags/tag103.xml><?xml version="1.0" encoding="utf-8"?>
<p:tagLst xmlns:p="http://schemas.openxmlformats.org/presentationml/2006/main">
  <p:tag name="AS_UNIQUEID" val="2367"/>
  <p:tag name="KSO_WM_BEAUTIFY_FLAG" val=""/>
</p:tagLst>
</file>

<file path=ppt/tags/tag104.xml><?xml version="1.0" encoding="utf-8"?>
<p:tagLst xmlns:p="http://schemas.openxmlformats.org/presentationml/2006/main">
  <p:tag name="AS_UNIQUEID" val="2368"/>
</p:tagLst>
</file>

<file path=ppt/tags/tag105.xml><?xml version="1.0" encoding="utf-8"?>
<p:tagLst xmlns:p="http://schemas.openxmlformats.org/presentationml/2006/main">
  <p:tag name="AS_UNIQUEID" val="2749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AS_UNIQUEID" val="2369"/>
</p:tagLst>
</file>

<file path=ppt/tags/tag108.xml><?xml version="1.0" encoding="utf-8"?>
<p:tagLst xmlns:p="http://schemas.openxmlformats.org/presentationml/2006/main">
  <p:tag name="AS_UNIQUEID" val="2370"/>
  <p:tag name="KSO_WM_BEAUTIFY_FLAG" val=""/>
</p:tagLst>
</file>

<file path=ppt/tags/tag109.xml><?xml version="1.0" encoding="utf-8"?>
<p:tagLst xmlns:p="http://schemas.openxmlformats.org/presentationml/2006/main">
  <p:tag name="AS_UNIQUEID" val="2371"/>
</p:tagLst>
</file>

<file path=ppt/tags/tag11.xml><?xml version="1.0" encoding="utf-8"?>
<p:tagLst xmlns:p="http://schemas.openxmlformats.org/presentationml/2006/main">
  <p:tag name="AS_UNIQUEID" val="2287"/>
</p:tagLst>
</file>

<file path=ppt/tags/tag110.xml><?xml version="1.0" encoding="utf-8"?>
<p:tagLst xmlns:p="http://schemas.openxmlformats.org/presentationml/2006/main">
  <p:tag name="AS_UNIQUEID" val="2372"/>
  <p:tag name="KSO_WM_BEAUTIFY_FLAG" val=""/>
</p:tagLst>
</file>

<file path=ppt/tags/tag111.xml><?xml version="1.0" encoding="utf-8"?>
<p:tagLst xmlns:p="http://schemas.openxmlformats.org/presentationml/2006/main">
  <p:tag name="AS_UNIQUEID" val="2373"/>
  <p:tag name="KSO_WM_BEAUTIFY_FLAG" val=""/>
</p:tagLst>
</file>

<file path=ppt/tags/tag112.xml><?xml version="1.0" encoding="utf-8"?>
<p:tagLst xmlns:p="http://schemas.openxmlformats.org/presentationml/2006/main">
  <p:tag name="AS_UNIQUEID" val="2374"/>
  <p:tag name="KSO_WM_BEAUTIFY_FLAG" val=""/>
</p:tagLst>
</file>

<file path=ppt/tags/tag113.xml><?xml version="1.0" encoding="utf-8"?>
<p:tagLst xmlns:p="http://schemas.openxmlformats.org/presentationml/2006/main">
  <p:tag name="AS_UNIQUEID" val="2375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AS_UNIQUEID" val="2376"/>
</p:tagLst>
</file>

<file path=ppt/tags/tag116.xml><?xml version="1.0" encoding="utf-8"?>
<p:tagLst xmlns:p="http://schemas.openxmlformats.org/presentationml/2006/main">
  <p:tag name="AS_UNIQUEID" val="2377"/>
  <p:tag name="KSO_WM_BEAUTIFY_FLAG" val=""/>
</p:tagLst>
</file>

<file path=ppt/tags/tag117.xml><?xml version="1.0" encoding="utf-8"?>
<p:tagLst xmlns:p="http://schemas.openxmlformats.org/presentationml/2006/main">
  <p:tag name="AS_UNIQUEID" val="2378"/>
</p:tagLst>
</file>

<file path=ppt/tags/tag118.xml><?xml version="1.0" encoding="utf-8"?>
<p:tagLst xmlns:p="http://schemas.openxmlformats.org/presentationml/2006/main">
  <p:tag name="AS_UNIQUEID" val="2379"/>
  <p:tag name="KSO_WM_BEAUTIFY_FLAG" val=""/>
</p:tagLst>
</file>

<file path=ppt/tags/tag119.xml><?xml version="1.0" encoding="utf-8"?>
<p:tagLst xmlns:p="http://schemas.openxmlformats.org/presentationml/2006/main">
  <p:tag name="AS_UNIQUEID" val="2380"/>
  <p:tag name="KSO_WM_BEAUTIFY_FLAG" val=""/>
</p:tagLst>
</file>

<file path=ppt/tags/tag12.xml><?xml version="1.0" encoding="utf-8"?>
<p:tagLst xmlns:p="http://schemas.openxmlformats.org/presentationml/2006/main">
  <p:tag name="AS_UNIQUEID" val="2288"/>
</p:tagLst>
</file>

<file path=ppt/tags/tag120.xml><?xml version="1.0" encoding="utf-8"?>
<p:tagLst xmlns:p="http://schemas.openxmlformats.org/presentationml/2006/main">
  <p:tag name="AS_UNIQUEID" val="2381"/>
  <p:tag name="KSO_WM_BEAUTIFY_FLAG" val=""/>
</p:tagLst>
</file>

<file path=ppt/tags/tag121.xml><?xml version="1.0" encoding="utf-8"?>
<p:tagLst xmlns:p="http://schemas.openxmlformats.org/presentationml/2006/main">
  <p:tag name="AS_UNIQUEID" val="447"/>
  <p:tag name="KSO_WM_BEAUTIFY_FLAG" val=""/>
  <p:tag name="KSO_WM_UNIT_TEXT_FILL_FORE_SCHEMECOLOR_INDEX" val="13"/>
  <p:tag name="KSO_WM_UNIT_TEXT_FILL_FORE_SCHEMECOLOR_INDEX_BRIGHTNESS" val="0"/>
  <p:tag name="KSO_WM_UNIT_TEXT_FILL_TYPE" val="1"/>
</p:tagLst>
</file>

<file path=ppt/tags/tag122.xml><?xml version="1.0" encoding="utf-8"?>
<p:tagLst xmlns:p="http://schemas.openxmlformats.org/presentationml/2006/main">
  <p:tag name="AS_UNIQUEID" val="448"/>
</p:tagLst>
</file>

<file path=ppt/tags/tag123.xml><?xml version="1.0" encoding="utf-8"?>
<p:tagLst xmlns:p="http://schemas.openxmlformats.org/presentationml/2006/main">
  <p:tag name="AS_UNIQUEID" val="449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AS_UNIQUEID" val="2382"/>
</p:tagLst>
</file>

<file path=ppt/tags/tag126.xml><?xml version="1.0" encoding="utf-8"?>
<p:tagLst xmlns:p="http://schemas.openxmlformats.org/presentationml/2006/main">
  <p:tag name="AS_UNIQUEID" val="2383"/>
  <p:tag name="KSO_WM_BEAUTIFY_FLAG" val=""/>
</p:tagLst>
</file>

<file path=ppt/tags/tag127.xml><?xml version="1.0" encoding="utf-8"?>
<p:tagLst xmlns:p="http://schemas.openxmlformats.org/presentationml/2006/main">
  <p:tag name="AS_UNIQUEID" val="2384"/>
</p:tagLst>
</file>

<file path=ppt/tags/tag128.xml><?xml version="1.0" encoding="utf-8"?>
<p:tagLst xmlns:p="http://schemas.openxmlformats.org/presentationml/2006/main">
  <p:tag name="AS_UNIQUEID" val="2385"/>
  <p:tag name="KSO_WM_BEAUTIFY_FLAG" val=""/>
</p:tagLst>
</file>

<file path=ppt/tags/tag129.xml><?xml version="1.0" encoding="utf-8"?>
<p:tagLst xmlns:p="http://schemas.openxmlformats.org/presentationml/2006/main">
  <p:tag name="AS_UNIQUEID" val="2386"/>
  <p:tag name="KSO_WM_BEAUTIFY_FLAG" val=""/>
</p:tagLst>
</file>

<file path=ppt/tags/tag13.xml><?xml version="1.0" encoding="utf-8"?>
<p:tagLst xmlns:p="http://schemas.openxmlformats.org/presentationml/2006/main">
  <p:tag name="AS_UNIQUEID" val="1787"/>
  <p:tag name="KSO_WM_BEAUTIFY_FLAG" val=""/>
</p:tagLst>
</file>

<file path=ppt/tags/tag130.xml><?xml version="1.0" encoding="utf-8"?>
<p:tagLst xmlns:p="http://schemas.openxmlformats.org/presentationml/2006/main">
  <p:tag name="AS_UNIQUEID" val="2387"/>
  <p:tag name="KSO_WM_BEAUTIFY_FLAG" val=""/>
</p:tagLst>
</file>

<file path=ppt/tags/tag131.xml><?xml version="1.0" encoding="utf-8"?>
<p:tagLst xmlns:p="http://schemas.openxmlformats.org/presentationml/2006/main">
  <p:tag name="AS_UNIQUEID" val="2388"/>
</p:tagLst>
</file>

<file path=ppt/tags/tag132.xml><?xml version="1.0" encoding="utf-8"?>
<p:tagLst xmlns:p="http://schemas.openxmlformats.org/presentationml/2006/main">
  <p:tag name="AS_UNIQUEID" val="2389"/>
</p:tagLst>
</file>

<file path=ppt/tags/tag133.xml><?xml version="1.0" encoding="utf-8"?>
<p:tagLst xmlns:p="http://schemas.openxmlformats.org/presentationml/2006/main">
  <p:tag name="AS_UNIQUEID" val="2390"/>
</p:tagLst>
</file>

<file path=ppt/tags/tag134.xml><?xml version="1.0" encoding="utf-8"?>
<p:tagLst xmlns:p="http://schemas.openxmlformats.org/presentationml/2006/main">
  <p:tag name="AS_UNIQUEID" val="2391"/>
  <p:tag name="KSO_WM_BEAUTIFY_FLAG" val=""/>
</p:tagLst>
</file>

<file path=ppt/tags/tag135.xml><?xml version="1.0" encoding="utf-8"?>
<p:tagLst xmlns:p="http://schemas.openxmlformats.org/presentationml/2006/main">
  <p:tag name="AS_UNIQUEID" val="2392"/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AS_UNIQUEID" val="2393"/>
</p:tagLst>
</file>

<file path=ppt/tags/tag138.xml><?xml version="1.0" encoding="utf-8"?>
<p:tagLst xmlns:p="http://schemas.openxmlformats.org/presentationml/2006/main">
  <p:tag name="AS_UNIQUEID" val="2394"/>
</p:tagLst>
</file>

<file path=ppt/tags/tag139.xml><?xml version="1.0" encoding="utf-8"?>
<p:tagLst xmlns:p="http://schemas.openxmlformats.org/presentationml/2006/main">
  <p:tag name="AS_UNIQUEID" val="2395"/>
</p:tagLst>
</file>

<file path=ppt/tags/tag14.xml><?xml version="1.0" encoding="utf-8"?>
<p:tagLst xmlns:p="http://schemas.openxmlformats.org/presentationml/2006/main">
  <p:tag name="AS_UNIQUEID" val="1788"/>
  <p:tag name="KSO_WM_BEAUTIFY_FLAG" val=""/>
</p:tagLst>
</file>

<file path=ppt/tags/tag140.xml><?xml version="1.0" encoding="utf-8"?>
<p:tagLst xmlns:p="http://schemas.openxmlformats.org/presentationml/2006/main">
  <p:tag name="AS_UNIQUEID" val="2396"/>
</p:tagLst>
</file>

<file path=ppt/tags/tag141.xml><?xml version="1.0" encoding="utf-8"?>
<p:tagLst xmlns:p="http://schemas.openxmlformats.org/presentationml/2006/main">
  <p:tag name="AS_UNIQUEID" val="2397"/>
</p:tagLst>
</file>

<file path=ppt/tags/tag142.xml><?xml version="1.0" encoding="utf-8"?>
<p:tagLst xmlns:p="http://schemas.openxmlformats.org/presentationml/2006/main">
  <p:tag name="AS_UNIQUEID" val="2398"/>
</p:tagLst>
</file>

<file path=ppt/tags/tag143.xml><?xml version="1.0" encoding="utf-8"?>
<p:tagLst xmlns:p="http://schemas.openxmlformats.org/presentationml/2006/main">
  <p:tag name="AS_UNIQUEID" val="2399"/>
</p:tagLst>
</file>

<file path=ppt/tags/tag144.xml><?xml version="1.0" encoding="utf-8"?>
<p:tagLst xmlns:p="http://schemas.openxmlformats.org/presentationml/2006/main">
  <p:tag name="AS_UNIQUEID" val="2400"/>
</p:tagLst>
</file>

<file path=ppt/tags/tag145.xml><?xml version="1.0" encoding="utf-8"?>
<p:tagLst xmlns:p="http://schemas.openxmlformats.org/presentationml/2006/main">
  <p:tag name="AS_UNIQUEID" val="2401"/>
</p:tagLst>
</file>

<file path=ppt/tags/tag146.xml><?xml version="1.0" encoding="utf-8"?>
<p:tagLst xmlns:p="http://schemas.openxmlformats.org/presentationml/2006/main">
  <p:tag name="AS_UNIQUEID" val="2402"/>
</p:tagLst>
</file>

<file path=ppt/tags/tag147.xml><?xml version="1.0" encoding="utf-8"?>
<p:tagLst xmlns:p="http://schemas.openxmlformats.org/presentationml/2006/main">
  <p:tag name="AS_UNIQUEID" val="2403"/>
  <p:tag name="KSO_WM_BEAUTIFY_FLAG" val=""/>
</p:tagLst>
</file>

<file path=ppt/tags/tag148.xml><?xml version="1.0" encoding="utf-8"?>
<p:tagLst xmlns:p="http://schemas.openxmlformats.org/presentationml/2006/main">
  <p:tag name="AS_UNIQUEID" val="2404"/>
</p:tagLst>
</file>

<file path=ppt/tags/tag149.xml><?xml version="1.0" encoding="utf-8"?>
<p:tagLst xmlns:p="http://schemas.openxmlformats.org/presentationml/2006/main">
  <p:tag name="AS_UNIQUEID" val="2405"/>
  <p:tag name="KSO_WM_BEAUTIFY_FLAG" val=""/>
</p:tagLst>
</file>

<file path=ppt/tags/tag15.xml><?xml version="1.0" encoding="utf-8"?>
<p:tagLst xmlns:p="http://schemas.openxmlformats.org/presentationml/2006/main">
  <p:tag name="AS_UNIQUEID" val="2289"/>
</p:tagLst>
</file>

<file path=ppt/tags/tag150.xml><?xml version="1.0" encoding="utf-8"?>
<p:tagLst xmlns:p="http://schemas.openxmlformats.org/presentationml/2006/main">
  <p:tag name="AS_UNIQUEID" val="2406"/>
  <p:tag name="KSO_WM_BEAUTIFY_FLAG" val=""/>
</p:tagLst>
</file>

<file path=ppt/tags/tag151.xml><?xml version="1.0" encoding="utf-8"?>
<p:tagLst xmlns:p="http://schemas.openxmlformats.org/presentationml/2006/main">
  <p:tag name="AS_UNIQUEID" val="2407"/>
  <p:tag name="KSO_WM_BEAUTIFY_FLAG" val=""/>
</p:tagLst>
</file>

<file path=ppt/tags/tag152.xml><?xml version="1.0" encoding="utf-8"?>
<p:tagLst xmlns:p="http://schemas.openxmlformats.org/presentationml/2006/main">
  <p:tag name="AS_UNIQUEID" val="2408"/>
</p:tagLst>
</file>

<file path=ppt/tags/tag153.xml><?xml version="1.0" encoding="utf-8"?>
<p:tagLst xmlns:p="http://schemas.openxmlformats.org/presentationml/2006/main">
  <p:tag name="AS_UNIQUEID" val="2409"/>
  <p:tag name="KSO_WM_BEAUTIFY_FLAG" val=""/>
</p:tagLst>
</file>

<file path=ppt/tags/tag154.xml><?xml version="1.0" encoding="utf-8"?>
<p:tagLst xmlns:p="http://schemas.openxmlformats.org/presentationml/2006/main">
  <p:tag name="AS_UNIQUEID" val="2410"/>
</p:tagLst>
</file>

<file path=ppt/tags/tag155.xml><?xml version="1.0" encoding="utf-8"?>
<p:tagLst xmlns:p="http://schemas.openxmlformats.org/presentationml/2006/main">
  <p:tag name="AS_UNIQUEID" val="2411"/>
</p:tagLst>
</file>

<file path=ppt/tags/tag156.xml><?xml version="1.0" encoding="utf-8"?>
<p:tagLst xmlns:p="http://schemas.openxmlformats.org/presentationml/2006/main">
  <p:tag name="AS_UNIQUEID" val="2412"/>
</p:tagLst>
</file>

<file path=ppt/tags/tag157.xml><?xml version="1.0" encoding="utf-8"?>
<p:tagLst xmlns:p="http://schemas.openxmlformats.org/presentationml/2006/main">
  <p:tag name="AS_UNIQUEID" val="2413"/>
</p:tagLst>
</file>

<file path=ppt/tags/tag158.xml><?xml version="1.0" encoding="utf-8"?>
<p:tagLst xmlns:p="http://schemas.openxmlformats.org/presentationml/2006/main">
  <p:tag name="AS_UNIQUEID" val="2414"/>
</p:tagLst>
</file>

<file path=ppt/tags/tag159.xml><?xml version="1.0" encoding="utf-8"?>
<p:tagLst xmlns:p="http://schemas.openxmlformats.org/presentationml/2006/main">
  <p:tag name="AS_UNIQUEID" val="2415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60.xml><?xml version="1.0" encoding="utf-8"?>
<p:tagLst xmlns:p="http://schemas.openxmlformats.org/presentationml/2006/main">
  <p:tag name="AS_UNIQUEID" val="2416"/>
</p:tagLst>
</file>

<file path=ppt/tags/tag161.xml><?xml version="1.0" encoding="utf-8"?>
<p:tagLst xmlns:p="http://schemas.openxmlformats.org/presentationml/2006/main">
  <p:tag name="AS_UNIQUEID" val="2417"/>
</p:tagLst>
</file>

<file path=ppt/tags/tag162.xml><?xml version="1.0" encoding="utf-8"?>
<p:tagLst xmlns:p="http://schemas.openxmlformats.org/presentationml/2006/main">
  <p:tag name="AS_UNIQUEID" val="2418"/>
</p:tagLst>
</file>

<file path=ppt/tags/tag163.xml><?xml version="1.0" encoding="utf-8"?>
<p:tagLst xmlns:p="http://schemas.openxmlformats.org/presentationml/2006/main">
  <p:tag name="AS_UNIQUEID" val="2419"/>
</p:tagLst>
</file>

<file path=ppt/tags/tag164.xml><?xml version="1.0" encoding="utf-8"?>
<p:tagLst xmlns:p="http://schemas.openxmlformats.org/presentationml/2006/main">
  <p:tag name="AS_UNIQUEID" val="2420"/>
</p:tagLst>
</file>

<file path=ppt/tags/tag165.xml><?xml version="1.0" encoding="utf-8"?>
<p:tagLst xmlns:p="http://schemas.openxmlformats.org/presentationml/2006/main">
  <p:tag name="AS_UNIQUEID" val="2421"/>
</p:tagLst>
</file>

<file path=ppt/tags/tag166.xml><?xml version="1.0" encoding="utf-8"?>
<p:tagLst xmlns:p="http://schemas.openxmlformats.org/presentationml/2006/main">
  <p:tag name="AS_UNIQUEID" val="2422"/>
  <p:tag name="KSO_WM_BEAUTIFY_FLAG" val=""/>
</p:tagLst>
</file>

<file path=ppt/tags/tag167.xml><?xml version="1.0" encoding="utf-8"?>
<p:tagLst xmlns:p="http://schemas.openxmlformats.org/presentationml/2006/main">
  <p:tag name="AS_UNIQUEID" val="2423"/>
</p:tagLst>
</file>

<file path=ppt/tags/tag168.xml><?xml version="1.0" encoding="utf-8"?>
<p:tagLst xmlns:p="http://schemas.openxmlformats.org/presentationml/2006/main">
  <p:tag name="AS_UNIQUEID" val="2424"/>
  <p:tag name="KSO_WM_BEAUTIFY_FLAG" val=""/>
</p:tagLst>
</file>

<file path=ppt/tags/tag169.xml><?xml version="1.0" encoding="utf-8"?>
<p:tagLst xmlns:p="http://schemas.openxmlformats.org/presentationml/2006/main">
  <p:tag name="AS_UNIQUEID" val="2425"/>
  <p:tag name="KSO_WM_BEAUTIFY_FLAG" val=""/>
</p:tagLst>
</file>

<file path=ppt/tags/tag17.xml><?xml version="1.0" encoding="utf-8"?>
<p:tagLst xmlns:p="http://schemas.openxmlformats.org/presentationml/2006/main">
  <p:tag name="AS_UNIQUEID" val="2290"/>
</p:tagLst>
</file>

<file path=ppt/tags/tag170.xml><?xml version="1.0" encoding="utf-8"?>
<p:tagLst xmlns:p="http://schemas.openxmlformats.org/presentationml/2006/main">
  <p:tag name="AS_UNIQUEID" val="2426"/>
  <p:tag name="KSO_WM_BEAUTIFY_FLAG" val=""/>
</p:tagLst>
</file>

<file path=ppt/tags/tag171.xml><?xml version="1.0" encoding="utf-8"?>
<p:tagLst xmlns:p="http://schemas.openxmlformats.org/presentationml/2006/main">
  <p:tag name="AS_UNIQUEID" val="2427"/>
  <p:tag name="KSO_WM_BEAUTIFY_FLAG" val=""/>
</p:tagLst>
</file>

<file path=ppt/tags/tag172.xml><?xml version="1.0" encoding="utf-8"?>
<p:tagLst xmlns:p="http://schemas.openxmlformats.org/presentationml/2006/main">
  <p:tag name="AS_UNIQUEID" val="2428"/>
  <p:tag name="KSO_WM_BEAUTIFY_FLAG" val=""/>
</p:tagLst>
</file>

<file path=ppt/tags/tag173.xml><?xml version="1.0" encoding="utf-8"?>
<p:tagLst xmlns:p="http://schemas.openxmlformats.org/presentationml/2006/main">
  <p:tag name="AS_UNIQUEID" val="2429"/>
</p:tagLst>
</file>

<file path=ppt/tags/tag174.xml><?xml version="1.0" encoding="utf-8"?>
<p:tagLst xmlns:p="http://schemas.openxmlformats.org/presentationml/2006/main">
  <p:tag name="AS_UNIQUEID" val="2430"/>
  <p:tag name="KSO_WM_BEAUTIFY_FLAG" val=""/>
</p:tagLst>
</file>

<file path=ppt/tags/tag175.xml><?xml version="1.0" encoding="utf-8"?>
<p:tagLst xmlns:p="http://schemas.openxmlformats.org/presentationml/2006/main">
  <p:tag name="AS_UNIQUEID" val="2431"/>
</p:tagLst>
</file>

<file path=ppt/tags/tag176.xml><?xml version="1.0" encoding="utf-8"?>
<p:tagLst xmlns:p="http://schemas.openxmlformats.org/presentationml/2006/main">
  <p:tag name="AS_UNIQUEID" val="2432"/>
  <p:tag name="KSO_WM_BEAUTIFY_FLAG" val=""/>
</p:tagLst>
</file>

<file path=ppt/tags/tag177.xml><?xml version="1.0" encoding="utf-8"?>
<p:tagLst xmlns:p="http://schemas.openxmlformats.org/presentationml/2006/main">
  <p:tag name="AS_UNIQUEID" val="2433"/>
  <p:tag name="KSO_WM_BEAUTIFY_FLAG" val=""/>
</p:tagLst>
</file>

<file path=ppt/tags/tag178.xml><?xml version="1.0" encoding="utf-8"?>
<p:tagLst xmlns:p="http://schemas.openxmlformats.org/presentationml/2006/main">
  <p:tag name="AS_UNIQUEID" val="2434"/>
  <p:tag name="KSO_WM_BEAUTIFY_FLAG" val=""/>
</p:tagLst>
</file>

<file path=ppt/tags/tag179.xml><?xml version="1.0" encoding="utf-8"?>
<p:tagLst xmlns:p="http://schemas.openxmlformats.org/presentationml/2006/main">
  <p:tag name="AS_UNIQUEID" val="2435"/>
  <p:tag name="TABLE_ENDDRAG_ORIGIN_RECT" val="840*328"/>
  <p:tag name="TABLE_ENDDRAG_RECT" val="77*70*840*328"/>
</p:tagLst>
</file>

<file path=ppt/tags/tag18.xml><?xml version="1.0" encoding="utf-8"?>
<p:tagLst xmlns:p="http://schemas.openxmlformats.org/presentationml/2006/main">
  <p:tag name="AS_UNIQUEID" val="2291"/>
</p:tagLst>
</file>

<file path=ppt/tags/tag180.xml><?xml version="1.0" encoding="utf-8"?>
<p:tagLst xmlns:p="http://schemas.openxmlformats.org/presentationml/2006/main">
  <p:tag name="AS_UNIQUEID" val="2436"/>
</p:tagLst>
</file>

<file path=ppt/tags/tag181.xml><?xml version="1.0" encoding="utf-8"?>
<p:tagLst xmlns:p="http://schemas.openxmlformats.org/presentationml/2006/main">
  <p:tag name="AS_UNIQUEID" val="2437"/>
</p:tagLst>
</file>

<file path=ppt/tags/tag182.xml><?xml version="1.0" encoding="utf-8"?>
<p:tagLst xmlns:p="http://schemas.openxmlformats.org/presentationml/2006/main">
  <p:tag name="AS_UNIQUEID" val="2438"/>
</p:tagLst>
</file>

<file path=ppt/tags/tag183.xml><?xml version="1.0" encoding="utf-8"?>
<p:tagLst xmlns:p="http://schemas.openxmlformats.org/presentationml/2006/main">
  <p:tag name="AS_UNIQUEID" val="2439"/>
  <p:tag name="KSO_WM_BEAUTIFY_FLAG" val=""/>
</p:tagLst>
</file>

<file path=ppt/tags/tag184.xml><?xml version="1.0" encoding="utf-8"?>
<p:tagLst xmlns:p="http://schemas.openxmlformats.org/presentationml/2006/main">
  <p:tag name="AS_UNIQUEID" val="2440"/>
</p:tagLst>
</file>

<file path=ppt/tags/tag185.xml><?xml version="1.0" encoding="utf-8"?>
<p:tagLst xmlns:p="http://schemas.openxmlformats.org/presentationml/2006/main">
  <p:tag name="AS_UNIQUEID" val="2441"/>
</p:tagLst>
</file>

<file path=ppt/tags/tag186.xml><?xml version="1.0" encoding="utf-8"?>
<p:tagLst xmlns:p="http://schemas.openxmlformats.org/presentationml/2006/main">
  <p:tag name="AS_UNIQUEID" val="2442"/>
  <p:tag name="KSO_WM_BEAUTIFY_FLAG" val=""/>
</p:tagLst>
</file>

<file path=ppt/tags/tag187.xml><?xml version="1.0" encoding="utf-8"?>
<p:tagLst xmlns:p="http://schemas.openxmlformats.org/presentationml/2006/main">
  <p:tag name="AS_UNIQUEID" val="2443"/>
</p:tagLst>
</file>

<file path=ppt/tags/tag188.xml><?xml version="1.0" encoding="utf-8"?>
<p:tagLst xmlns:p="http://schemas.openxmlformats.org/presentationml/2006/main">
  <p:tag name="AS_UNIQUEID" val="2444"/>
  <p:tag name="KSO_WM_BEAUTIFY_FLAG" val=""/>
</p:tagLst>
</file>

<file path=ppt/tags/tag189.xml><?xml version="1.0" encoding="utf-8"?>
<p:tagLst xmlns:p="http://schemas.openxmlformats.org/presentationml/2006/main">
  <p:tag name="AS_UNIQUEID" val="2445"/>
  <p:tag name="KSO_WM_BEAUTIFY_FLAG" val=""/>
</p:tagLst>
</file>

<file path=ppt/tags/tag19.xml><?xml version="1.0" encoding="utf-8"?>
<p:tagLst xmlns:p="http://schemas.openxmlformats.org/presentationml/2006/main">
  <p:tag name="AS_UNIQUEID" val="2292"/>
</p:tagLst>
</file>

<file path=ppt/tags/tag190.xml><?xml version="1.0" encoding="utf-8"?>
<p:tagLst xmlns:p="http://schemas.openxmlformats.org/presentationml/2006/main">
  <p:tag name="AS_UNIQUEID" val="2446"/>
  <p:tag name="KSO_WM_BEAUTIFY_FLAG" val=""/>
</p:tagLst>
</file>

<file path=ppt/tags/tag191.xml><?xml version="1.0" encoding="utf-8"?>
<p:tagLst xmlns:p="http://schemas.openxmlformats.org/presentationml/2006/main">
  <p:tag name="AS_UNIQUEID" val="2447"/>
  <p:tag name="KSO_WM_BEAUTIFY_FLAG" val=""/>
</p:tagLst>
</file>

<file path=ppt/tags/tag192.xml><?xml version="1.0" encoding="utf-8"?>
<p:tagLst xmlns:p="http://schemas.openxmlformats.org/presentationml/2006/main">
  <p:tag name="AS_UNIQUEID" val="2448"/>
  <p:tag name="KSO_WM_BEAUTIFY_FLAG" val=""/>
</p:tagLst>
</file>

<file path=ppt/tags/tag193.xml><?xml version="1.0" encoding="utf-8"?>
<p:tagLst xmlns:p="http://schemas.openxmlformats.org/presentationml/2006/main">
  <p:tag name="AS_UNIQUEID" val="2449"/>
</p:tagLst>
</file>

<file path=ppt/tags/tag194.xml><?xml version="1.0" encoding="utf-8"?>
<p:tagLst xmlns:p="http://schemas.openxmlformats.org/presentationml/2006/main">
  <p:tag name="AS_UNIQUEID" val="89"/>
  <p:tag name="KSO_WM_BEAUTIFY_FLAG" val=""/>
</p:tagLst>
</file>

<file path=ppt/tags/tag195.xml><?xml version="1.0" encoding="utf-8"?>
<p:tagLst xmlns:p="http://schemas.openxmlformats.org/presentationml/2006/main">
  <p:tag name="AS_UNIQUEID" val="90"/>
  <p:tag name="KSO_WM_BEAUTIFY_FLAG" val=""/>
</p:tagLst>
</file>

<file path=ppt/tags/tag196.xml><?xml version="1.0" encoding="utf-8"?>
<p:tagLst xmlns:p="http://schemas.openxmlformats.org/presentationml/2006/main">
  <p:tag name="AS_UNIQUEID" val="91"/>
  <p:tag name="KSO_WM_BEAUTIFY_FLAG" val=""/>
</p:tagLst>
</file>

<file path=ppt/tags/tag197.xml><?xml version="1.0" encoding="utf-8"?>
<p:tagLst xmlns:p="http://schemas.openxmlformats.org/presentationml/2006/main">
  <p:tag name="AS_UNIQUEID" val="92"/>
  <p:tag name="KSO_WM_BEAUTIFY_FLAG" val=""/>
</p:tagLst>
</file>

<file path=ppt/tags/tag198.xml><?xml version="1.0" encoding="utf-8"?>
<p:tagLst xmlns:p="http://schemas.openxmlformats.org/presentationml/2006/main">
  <p:tag name="AS_UNIQUEID" val="93"/>
  <p:tag name="KSO_WM_BEAUTIFY_FLAG" val=""/>
</p:tagLst>
</file>

<file path=ppt/tags/tag199.xml><?xml version="1.0" encoding="utf-8"?>
<p:tagLst xmlns:p="http://schemas.openxmlformats.org/presentationml/2006/main">
  <p:tag name="AS_UNIQUEID" val="89"/>
  <p:tag name="KSO_WM_BEAUTIFY_FLAG" val=""/>
</p:tagLst>
</file>

<file path=ppt/tags/tag2.xml><?xml version="1.0" encoding="utf-8"?>
<p:tagLst xmlns:p="http://schemas.openxmlformats.org/presentationml/2006/main">
  <p:tag name="AS_UNIQUEID" val="2278"/>
</p:tagLst>
</file>

<file path=ppt/tags/tag20.xml><?xml version="1.0" encoding="utf-8"?>
<p:tagLst xmlns:p="http://schemas.openxmlformats.org/presentationml/2006/main">
  <p:tag name="AS_UNIQUEID" val="2293"/>
</p:tagLst>
</file>

<file path=ppt/tags/tag200.xml><?xml version="1.0" encoding="utf-8"?>
<p:tagLst xmlns:p="http://schemas.openxmlformats.org/presentationml/2006/main">
  <p:tag name="AS_UNIQUEID" val="90"/>
  <p:tag name="KSO_WM_BEAUTIFY_FLAG" val=""/>
</p:tagLst>
</file>

<file path=ppt/tags/tag201.xml><?xml version="1.0" encoding="utf-8"?>
<p:tagLst xmlns:p="http://schemas.openxmlformats.org/presentationml/2006/main">
  <p:tag name="AS_UNIQUEID" val="92"/>
  <p:tag name="KSO_WM_BEAUTIFY_FLAG" val=""/>
</p:tagLst>
</file>

<file path=ppt/tags/tag202.xml><?xml version="1.0" encoding="utf-8"?>
<p:tagLst xmlns:p="http://schemas.openxmlformats.org/presentationml/2006/main">
  <p:tag name="AS_UNIQUEID" val="93"/>
  <p:tag name="KSO_WM_BEAUTIFY_FLAG" val=""/>
</p:tagLst>
</file>

<file path=ppt/tags/tag203.xml><?xml version="1.0" encoding="utf-8"?>
<p:tagLst xmlns:p="http://schemas.openxmlformats.org/presentationml/2006/main">
  <p:tag name="AS_UNIQUEID" val="93"/>
  <p:tag name="KSO_WM_BEAUTIFY_FLAG" val=""/>
</p:tagLst>
</file>

<file path=ppt/tags/tag204.xml><?xml version="1.0" encoding="utf-8"?>
<p:tagLst xmlns:p="http://schemas.openxmlformats.org/presentationml/2006/main">
  <p:tag name="AS_UNIQUEID" val="2450"/>
  <p:tag name="KSO_WM_BEAUTIFY_FLAG" val=""/>
</p:tagLst>
</file>

<file path=ppt/tags/tag205.xml><?xml version="1.0" encoding="utf-8"?>
<p:tagLst xmlns:p="http://schemas.openxmlformats.org/presentationml/2006/main">
  <p:tag name="AS_UNIQUEID" val="2451"/>
</p:tagLst>
</file>

<file path=ppt/tags/tag206.xml><?xml version="1.0" encoding="utf-8"?>
<p:tagLst xmlns:p="http://schemas.openxmlformats.org/presentationml/2006/main">
  <p:tag name="AS_UNIQUEID" val="2452"/>
</p:tagLst>
</file>

<file path=ppt/tags/tag207.xml><?xml version="1.0" encoding="utf-8"?>
<p:tagLst xmlns:p="http://schemas.openxmlformats.org/presentationml/2006/main">
  <p:tag name="AS_UNIQUEID" val="2453"/>
</p:tagLst>
</file>

<file path=ppt/tags/tag208.xml><?xml version="1.0" encoding="utf-8"?>
<p:tagLst xmlns:p="http://schemas.openxmlformats.org/presentationml/2006/main">
  <p:tag name="AS_UNIQUEID" val="2454"/>
</p:tagLst>
</file>

<file path=ppt/tags/tag209.xml><?xml version="1.0" encoding="utf-8"?>
<p:tagLst xmlns:p="http://schemas.openxmlformats.org/presentationml/2006/main">
  <p:tag name="AS_UNIQUEID" val="2455"/>
</p:tagLst>
</file>

<file path=ppt/tags/tag21.xml><?xml version="1.0" encoding="utf-8"?>
<p:tagLst xmlns:p="http://schemas.openxmlformats.org/presentationml/2006/main">
  <p:tag name="AS_UNIQUEID" val="2294"/>
</p:tagLst>
</file>

<file path=ppt/tags/tag210.xml><?xml version="1.0" encoding="utf-8"?>
<p:tagLst xmlns:p="http://schemas.openxmlformats.org/presentationml/2006/main">
  <p:tag name="AS_UNIQUEID" val="2456"/>
</p:tagLst>
</file>

<file path=ppt/tags/tag211.xml><?xml version="1.0" encoding="utf-8"?>
<p:tagLst xmlns:p="http://schemas.openxmlformats.org/presentationml/2006/main">
  <p:tag name="AS_UNIQUEID" val="2457"/>
</p:tagLst>
</file>

<file path=ppt/tags/tag212.xml><?xml version="1.0" encoding="utf-8"?>
<p:tagLst xmlns:p="http://schemas.openxmlformats.org/presentationml/2006/main">
  <p:tag name="AS_UNIQUEID" val="2458"/>
</p:tagLst>
</file>

<file path=ppt/tags/tag213.xml><?xml version="1.0" encoding="utf-8"?>
<p:tagLst xmlns:p="http://schemas.openxmlformats.org/presentationml/2006/main">
  <p:tag name="AS_UNIQUEID" val="2459"/>
</p:tagLst>
</file>

<file path=ppt/tags/tag214.xml><?xml version="1.0" encoding="utf-8"?>
<p:tagLst xmlns:p="http://schemas.openxmlformats.org/presentationml/2006/main">
  <p:tag name="AS_UNIQUEID" val="2460"/>
</p:tagLst>
</file>

<file path=ppt/tags/tag215.xml><?xml version="1.0" encoding="utf-8"?>
<p:tagLst xmlns:p="http://schemas.openxmlformats.org/presentationml/2006/main">
  <p:tag name="AS_UNIQUEID" val="2461"/>
</p:tagLst>
</file>

<file path=ppt/tags/tag216.xml><?xml version="1.0" encoding="utf-8"?>
<p:tagLst xmlns:p="http://schemas.openxmlformats.org/presentationml/2006/main">
  <p:tag name="AS_UNIQUEID" val="2462"/>
</p:tagLst>
</file>

<file path=ppt/tags/tag217.xml><?xml version="1.0" encoding="utf-8"?>
<p:tagLst xmlns:p="http://schemas.openxmlformats.org/presentationml/2006/main">
  <p:tag name="AS_UNIQUEID" val="2463"/>
</p:tagLst>
</file>

<file path=ppt/tags/tag218.xml><?xml version="1.0" encoding="utf-8"?>
<p:tagLst xmlns:p="http://schemas.openxmlformats.org/presentationml/2006/main">
  <p:tag name="AS_UNIQUEID" val="2464"/>
</p:tagLst>
</file>

<file path=ppt/tags/tag219.xml><?xml version="1.0" encoding="utf-8"?>
<p:tagLst xmlns:p="http://schemas.openxmlformats.org/presentationml/2006/main">
  <p:tag name="AS_UNIQUEID" val="2465"/>
</p:tagLst>
</file>

<file path=ppt/tags/tag22.xml><?xml version="1.0" encoding="utf-8"?>
<p:tagLst xmlns:p="http://schemas.openxmlformats.org/presentationml/2006/main">
  <p:tag name="AS_UNIQUEID" val="2295"/>
</p:tagLst>
</file>

<file path=ppt/tags/tag220.xml><?xml version="1.0" encoding="utf-8"?>
<p:tagLst xmlns:p="http://schemas.openxmlformats.org/presentationml/2006/main">
  <p:tag name="AS_UNIQUEID" val="2466"/>
</p:tagLst>
</file>

<file path=ppt/tags/tag221.xml><?xml version="1.0" encoding="utf-8"?>
<p:tagLst xmlns:p="http://schemas.openxmlformats.org/presentationml/2006/main">
  <p:tag name="AS_UNIQUEID" val="2467"/>
</p:tagLst>
</file>

<file path=ppt/tags/tag222.xml><?xml version="1.0" encoding="utf-8"?>
<p:tagLst xmlns:p="http://schemas.openxmlformats.org/presentationml/2006/main">
  <p:tag name="AS_UNIQUEID" val="2468"/>
</p:tagLst>
</file>

<file path=ppt/tags/tag223.xml><?xml version="1.0" encoding="utf-8"?>
<p:tagLst xmlns:p="http://schemas.openxmlformats.org/presentationml/2006/main">
  <p:tag name="AS_UNIQUEID" val="2469"/>
</p:tagLst>
</file>

<file path=ppt/tags/tag224.xml><?xml version="1.0" encoding="utf-8"?>
<p:tagLst xmlns:p="http://schemas.openxmlformats.org/presentationml/2006/main">
  <p:tag name="AS_UNIQUEID" val="2470"/>
</p:tagLst>
</file>

<file path=ppt/tags/tag225.xml><?xml version="1.0" encoding="utf-8"?>
<p:tagLst xmlns:p="http://schemas.openxmlformats.org/presentationml/2006/main">
  <p:tag name="AS_UNIQUEID" val="2471"/>
</p:tagLst>
</file>

<file path=ppt/tags/tag226.xml><?xml version="1.0" encoding="utf-8"?>
<p:tagLst xmlns:p="http://schemas.openxmlformats.org/presentationml/2006/main">
  <p:tag name="AS_UNIQUEID" val="2472"/>
</p:tagLst>
</file>

<file path=ppt/tags/tag227.xml><?xml version="1.0" encoding="utf-8"?>
<p:tagLst xmlns:p="http://schemas.openxmlformats.org/presentationml/2006/main">
  <p:tag name="AS_UNIQUEID" val="2473"/>
</p:tagLst>
</file>

<file path=ppt/tags/tag228.xml><?xml version="1.0" encoding="utf-8"?>
<p:tagLst xmlns:p="http://schemas.openxmlformats.org/presentationml/2006/main">
  <p:tag name="AS_UNIQUEID" val="2474"/>
</p:tagLst>
</file>

<file path=ppt/tags/tag229.xml><?xml version="1.0" encoding="utf-8"?>
<p:tagLst xmlns:p="http://schemas.openxmlformats.org/presentationml/2006/main">
  <p:tag name="AS_UNIQUEID" val="2475"/>
</p:tagLst>
</file>

<file path=ppt/tags/tag23.xml><?xml version="1.0" encoding="utf-8"?>
<p:tagLst xmlns:p="http://schemas.openxmlformats.org/presentationml/2006/main">
  <p:tag name="AS_UNIQUEID" val="2296"/>
</p:tagLst>
</file>

<file path=ppt/tags/tag230.xml><?xml version="1.0" encoding="utf-8"?>
<p:tagLst xmlns:p="http://schemas.openxmlformats.org/presentationml/2006/main">
  <p:tag name="AS_UNIQUEID" val="2476"/>
</p:tagLst>
</file>

<file path=ppt/tags/tag231.xml><?xml version="1.0" encoding="utf-8"?>
<p:tagLst xmlns:p="http://schemas.openxmlformats.org/presentationml/2006/main">
  <p:tag name="AS_UNIQUEID" val="2477"/>
</p:tagLst>
</file>

<file path=ppt/tags/tag232.xml><?xml version="1.0" encoding="utf-8"?>
<p:tagLst xmlns:p="http://schemas.openxmlformats.org/presentationml/2006/main">
  <p:tag name="AS_UNIQUEID" val="2478"/>
</p:tagLst>
</file>

<file path=ppt/tags/tag233.xml><?xml version="1.0" encoding="utf-8"?>
<p:tagLst xmlns:p="http://schemas.openxmlformats.org/presentationml/2006/main">
  <p:tag name="AS_UNIQUEID" val="2479"/>
</p:tagLst>
</file>

<file path=ppt/tags/tag234.xml><?xml version="1.0" encoding="utf-8"?>
<p:tagLst xmlns:p="http://schemas.openxmlformats.org/presentationml/2006/main">
  <p:tag name="AS_UNIQUEID" val="2480"/>
</p:tagLst>
</file>

<file path=ppt/tags/tag235.xml><?xml version="1.0" encoding="utf-8"?>
<p:tagLst xmlns:p="http://schemas.openxmlformats.org/presentationml/2006/main">
  <p:tag name="AS_UNIQUEID" val="2481"/>
</p:tagLst>
</file>

<file path=ppt/tags/tag236.xml><?xml version="1.0" encoding="utf-8"?>
<p:tagLst xmlns:p="http://schemas.openxmlformats.org/presentationml/2006/main">
  <p:tag name="AS_UNIQUEID" val="2482"/>
  <p:tag name="KSO_WM_BEAUTIFY_FLAG" val=""/>
</p:tagLst>
</file>

<file path=ppt/tags/tag237.xml><?xml version="1.0" encoding="utf-8"?>
<p:tagLst xmlns:p="http://schemas.openxmlformats.org/presentationml/2006/main">
  <p:tag name="AS_UNIQUEID" val="2483"/>
</p:tagLst>
</file>

<file path=ppt/tags/tag238.xml><?xml version="1.0" encoding="utf-8"?>
<p:tagLst xmlns:p="http://schemas.openxmlformats.org/presentationml/2006/main">
  <p:tag name="AS_UNIQUEID" val="2484"/>
  <p:tag name="KSO_WM_BEAUTIFY_FLAG" val=""/>
</p:tagLst>
</file>

<file path=ppt/tags/tag239.xml><?xml version="1.0" encoding="utf-8"?>
<p:tagLst xmlns:p="http://schemas.openxmlformats.org/presentationml/2006/main">
  <p:tag name="AS_UNIQUEID" val="2485"/>
  <p:tag name="KSO_WM_BEAUTIFY_FLAG" val=""/>
</p:tagLst>
</file>

<file path=ppt/tags/tag24.xml><?xml version="1.0" encoding="utf-8"?>
<p:tagLst xmlns:p="http://schemas.openxmlformats.org/presentationml/2006/main">
  <p:tag name="AS_UNIQUEID" val="2297"/>
</p:tagLst>
</file>

<file path=ppt/tags/tag240.xml><?xml version="1.0" encoding="utf-8"?>
<p:tagLst xmlns:p="http://schemas.openxmlformats.org/presentationml/2006/main">
  <p:tag name="AS_UNIQUEID" val="2486"/>
  <p:tag name="KSO_WM_BEAUTIFY_FLAG" val=""/>
</p:tagLst>
</file>

<file path=ppt/tags/tag241.xml><?xml version="1.0" encoding="utf-8"?>
<p:tagLst xmlns:p="http://schemas.openxmlformats.org/presentationml/2006/main">
  <p:tag name="AS_UNIQUEID" val="2487"/>
</p:tagLst>
</file>

<file path=ppt/tags/tag242.xml><?xml version="1.0" encoding="utf-8"?>
<p:tagLst xmlns:p="http://schemas.openxmlformats.org/presentationml/2006/main">
  <p:tag name="AS_UNIQUEID" val="2488"/>
</p:tagLst>
</file>

<file path=ppt/tags/tag243.xml><?xml version="1.0" encoding="utf-8"?>
<p:tagLst xmlns:p="http://schemas.openxmlformats.org/presentationml/2006/main">
  <p:tag name="AS_UNIQUEID" val="2489"/>
  <p:tag name="KSO_WM_BEAUTIFY_FLAG" val=""/>
</p:tagLst>
</file>

<file path=ppt/tags/tag244.xml><?xml version="1.0" encoding="utf-8"?>
<p:tagLst xmlns:p="http://schemas.openxmlformats.org/presentationml/2006/main">
  <p:tag name="AS_UNIQUEID" val="2490"/>
</p:tagLst>
</file>

<file path=ppt/tags/tag245.xml><?xml version="1.0" encoding="utf-8"?>
<p:tagLst xmlns:p="http://schemas.openxmlformats.org/presentationml/2006/main">
  <p:tag name="AS_UNIQUEID" val="2491"/>
  <p:tag name="KSO_WM_BEAUTIFY_FLAG" val=""/>
</p:tagLst>
</file>

<file path=ppt/tags/tag246.xml><?xml version="1.0" encoding="utf-8"?>
<p:tagLst xmlns:p="http://schemas.openxmlformats.org/presentationml/2006/main">
  <p:tag name="AS_UNIQUEID" val="2492"/>
  <p:tag name="KSO_WM_BEAUTIFY_FLAG" val=""/>
</p:tagLst>
</file>

<file path=ppt/tags/tag247.xml><?xml version="1.0" encoding="utf-8"?>
<p:tagLst xmlns:p="http://schemas.openxmlformats.org/presentationml/2006/main">
  <p:tag name="AS_UNIQUEID" val="2493"/>
  <p:tag name="KSO_WM_BEAUTIFY_FLAG" val=""/>
</p:tagLst>
</file>

<file path=ppt/tags/tag248.xml><?xml version="1.0" encoding="utf-8"?>
<p:tagLst xmlns:p="http://schemas.openxmlformats.org/presentationml/2006/main">
  <p:tag name="AS_UNIQUEID" val="43"/>
  <p:tag name="KSO_WM_BEAUTIFY_FLAG" val=""/>
</p:tagLst>
</file>

<file path=ppt/tags/tag249.xml><?xml version="1.0" encoding="utf-8"?>
<p:tagLst xmlns:p="http://schemas.openxmlformats.org/presentationml/2006/main">
  <p:tag name="AS_UNIQUEID" val="43"/>
  <p:tag name="KSO_WM_BEAUTIFY_FLAG" val=""/>
</p:tagLst>
</file>

<file path=ppt/tags/tag25.xml><?xml version="1.0" encoding="utf-8"?>
<p:tagLst xmlns:p="http://schemas.openxmlformats.org/presentationml/2006/main">
  <p:tag name="AS_UNIQUEID" val="2298"/>
  <p:tag name="KSO_WM_BEAUTIFY_FLAG" val=""/>
</p:tagLst>
</file>

<file path=ppt/tags/tag250.xml><?xml version="1.0" encoding="utf-8"?>
<p:tagLst xmlns:p="http://schemas.openxmlformats.org/presentationml/2006/main">
  <p:tag name="AS_UNIQUEID" val="43"/>
  <p:tag name="KSO_WM_BEAUTIFY_FLAG" val=""/>
</p:tagLst>
</file>

<file path=ppt/tags/tag251.xml><?xml version="1.0" encoding="utf-8"?>
<p:tagLst xmlns:p="http://schemas.openxmlformats.org/presentationml/2006/main">
  <p:tag name="AS_UNIQUEID" val="43"/>
  <p:tag name="KSO_WM_BEAUTIFY_FLAG" val=""/>
</p:tagLst>
</file>

<file path=ppt/tags/tag252.xml><?xml version="1.0" encoding="utf-8"?>
<p:tagLst xmlns:p="http://schemas.openxmlformats.org/presentationml/2006/main">
  <p:tag name="AS_UNIQUEID" val="2494"/>
</p:tagLst>
</file>

<file path=ppt/tags/tag253.xml><?xml version="1.0" encoding="utf-8"?>
<p:tagLst xmlns:p="http://schemas.openxmlformats.org/presentationml/2006/main">
  <p:tag name="AS_UNIQUEID" val="2495"/>
</p:tagLst>
</file>

<file path=ppt/tags/tag254.xml><?xml version="1.0" encoding="utf-8"?>
<p:tagLst xmlns:p="http://schemas.openxmlformats.org/presentationml/2006/main">
  <p:tag name="AS_UNIQUEID" val="2496"/>
</p:tagLst>
</file>

<file path=ppt/tags/tag255.xml><?xml version="1.0" encoding="utf-8"?>
<p:tagLst xmlns:p="http://schemas.openxmlformats.org/presentationml/2006/main">
  <p:tag name="AS_UNIQUEID" val="2497"/>
  <p:tag name="KSO_WM_BEAUTIFY_FLAG" val=""/>
</p:tagLst>
</file>

<file path=ppt/tags/tag256.xml><?xml version="1.0" encoding="utf-8"?>
<p:tagLst xmlns:p="http://schemas.openxmlformats.org/presentationml/2006/main">
  <p:tag name="AS_UNIQUEID" val="2498"/>
</p:tagLst>
</file>

<file path=ppt/tags/tag257.xml><?xml version="1.0" encoding="utf-8"?>
<p:tagLst xmlns:p="http://schemas.openxmlformats.org/presentationml/2006/main">
  <p:tag name="AS_UNIQUEID" val="2499"/>
  <p:tag name="KSO_WM_BEAUTIFY_FLAG" val=""/>
</p:tagLst>
</file>

<file path=ppt/tags/tag258.xml><?xml version="1.0" encoding="utf-8"?>
<p:tagLst xmlns:p="http://schemas.openxmlformats.org/presentationml/2006/main">
  <p:tag name="AS_UNIQUEID" val="2500"/>
  <p:tag name="KSO_WM_BEAUTIFY_FLAG" val=""/>
</p:tagLst>
</file>

<file path=ppt/tags/tag259.xml><?xml version="1.0" encoding="utf-8"?>
<p:tagLst xmlns:p="http://schemas.openxmlformats.org/presentationml/2006/main">
  <p:tag name="AS_UNIQUEID" val="2501"/>
  <p:tag name="KSO_WM_BEAUTIFY_FLAG" val=""/>
</p:tagLst>
</file>

<file path=ppt/tags/tag26.xml><?xml version="1.0" encoding="utf-8"?>
<p:tagLst xmlns:p="http://schemas.openxmlformats.org/presentationml/2006/main">
  <p:tag name="AS_UNIQUEID" val="2299"/>
</p:tagLst>
</file>

<file path=ppt/tags/tag260.xml><?xml version="1.0" encoding="utf-8"?>
<p:tagLst xmlns:p="http://schemas.openxmlformats.org/presentationml/2006/main">
  <p:tag name="AS_UNIQUEID" val="2502"/>
  <p:tag name="KSO_WM_BEAUTIFY_FLAG" val=""/>
  <p:tag name="KSO_WM_UNIT_TABLE_BEAUTIFY" val="smartTable{fe589bed-61cd-469a-b8d4-4d2e733cbf0f}"/>
  <p:tag name="TABLE_ENDDRAG_ORIGIN_RECT" val="758*284"/>
  <p:tag name="TABLE_ENDDRAG_RECT" val="113*165*758*284"/>
</p:tagLst>
</file>

<file path=ppt/tags/tag261.xml><?xml version="1.0" encoding="utf-8"?>
<p:tagLst xmlns:p="http://schemas.openxmlformats.org/presentationml/2006/main">
  <p:tag name="AS_UNIQUEID" val="2503"/>
</p:tagLst>
</file>

<file path=ppt/tags/tag262.xml><?xml version="1.0" encoding="utf-8"?>
<p:tagLst xmlns:p="http://schemas.openxmlformats.org/presentationml/2006/main">
  <p:tag name="AS_UNIQUEID" val="2504"/>
</p:tagLst>
</file>

<file path=ppt/tags/tag263.xml><?xml version="1.0" encoding="utf-8"?>
<p:tagLst xmlns:p="http://schemas.openxmlformats.org/presentationml/2006/main">
  <p:tag name="AS_UNIQUEID" val="2505"/>
  <p:tag name="KSO_WM_BEAUTIFY_FLAG" val=""/>
</p:tagLst>
</file>

<file path=ppt/tags/tag264.xml><?xml version="1.0" encoding="utf-8"?>
<p:tagLst xmlns:p="http://schemas.openxmlformats.org/presentationml/2006/main">
  <p:tag name="AS_UNIQUEID" val="2506"/>
  <p:tag name="KSO_WM_BEAUTIFY_FLAG" val=""/>
</p:tagLst>
</file>

<file path=ppt/tags/tag265.xml><?xml version="1.0" encoding="utf-8"?>
<p:tagLst xmlns:p="http://schemas.openxmlformats.org/presentationml/2006/main">
  <p:tag name="AS_UNIQUEID" val="2507"/>
</p:tagLst>
</file>

<file path=ppt/tags/tag266.xml><?xml version="1.0" encoding="utf-8"?>
<p:tagLst xmlns:p="http://schemas.openxmlformats.org/presentationml/2006/main">
  <p:tag name="AS_UNIQUEID" val="2508"/>
  <p:tag name="KSO_WM_BEAUTIFY_FLAG" val=""/>
</p:tagLst>
</file>

<file path=ppt/tags/tag267.xml><?xml version="1.0" encoding="utf-8"?>
<p:tagLst xmlns:p="http://schemas.openxmlformats.org/presentationml/2006/main">
  <p:tag name="AS_UNIQUEID" val="2509"/>
  <p:tag name="KSO_WM_BEAUTIFY_FLAG" val=""/>
</p:tagLst>
</file>

<file path=ppt/tags/tag268.xml><?xml version="1.0" encoding="utf-8"?>
<p:tagLst xmlns:p="http://schemas.openxmlformats.org/presentationml/2006/main">
  <p:tag name="AS_UNIQUEID" val="2510"/>
  <p:tag name="KSO_WM_BEAUTIFY_FLAG" val=""/>
</p:tagLst>
</file>

<file path=ppt/tags/tag269.xml><?xml version="1.0" encoding="utf-8"?>
<p:tagLst xmlns:p="http://schemas.openxmlformats.org/presentationml/2006/main">
  <p:tag name="AS_UNIQUEID" val="2511"/>
  <p:tag name="KSO_WM_BEAUTIFY_FLAG" val=""/>
</p:tagLst>
</file>

<file path=ppt/tags/tag27.xml><?xml version="1.0" encoding="utf-8"?>
<p:tagLst xmlns:p="http://schemas.openxmlformats.org/presentationml/2006/main">
  <p:tag name="AS_UNIQUEID" val="2300"/>
  <p:tag name="KSO_WM_BEAUTIFY_FLAG" val=""/>
</p:tagLst>
</file>

<file path=ppt/tags/tag270.xml><?xml version="1.0" encoding="utf-8"?>
<p:tagLst xmlns:p="http://schemas.openxmlformats.org/presentationml/2006/main">
  <p:tag name="AS_UNIQUEID" val="2512"/>
  <p:tag name="KSO_WM_BEAUTIFY_FLAG" val=""/>
</p:tagLst>
</file>

<file path=ppt/tags/tag271.xml><?xml version="1.0" encoding="utf-8"?>
<p:tagLst xmlns:p="http://schemas.openxmlformats.org/presentationml/2006/main">
  <p:tag name="AS_UNIQUEID" val="2513"/>
  <p:tag name="KSO_WM_BEAUTIFY_FLAG" val=""/>
</p:tagLst>
</file>

<file path=ppt/tags/tag272.xml><?xml version="1.0" encoding="utf-8"?>
<p:tagLst xmlns:p="http://schemas.openxmlformats.org/presentationml/2006/main">
  <p:tag name="AS_UNIQUEID" val="2514"/>
</p:tagLst>
</file>

<file path=ppt/tags/tag273.xml><?xml version="1.0" encoding="utf-8"?>
<p:tagLst xmlns:p="http://schemas.openxmlformats.org/presentationml/2006/main">
  <p:tag name="AS_UNIQUEID" val="2515"/>
</p:tagLst>
</file>

<file path=ppt/tags/tag274.xml><?xml version="1.0" encoding="utf-8"?>
<p:tagLst xmlns:p="http://schemas.openxmlformats.org/presentationml/2006/main">
  <p:tag name="AS_UNIQUEID" val="2516"/>
  <p:tag name="KSO_WM_BEAUTIFY_FLAG" val=""/>
</p:tagLst>
</file>

<file path=ppt/tags/tag275.xml><?xml version="1.0" encoding="utf-8"?>
<p:tagLst xmlns:p="http://schemas.openxmlformats.org/presentationml/2006/main">
  <p:tag name="AS_UNIQUEID" val="2517"/>
</p:tagLst>
</file>

<file path=ppt/tags/tag276.xml><?xml version="1.0" encoding="utf-8"?>
<p:tagLst xmlns:p="http://schemas.openxmlformats.org/presentationml/2006/main">
  <p:tag name="AS_UNIQUEID" val="2518"/>
  <p:tag name="KSO_WM_BEAUTIFY_FLAG" val=""/>
</p:tagLst>
</file>

<file path=ppt/tags/tag277.xml><?xml version="1.0" encoding="utf-8"?>
<p:tagLst xmlns:p="http://schemas.openxmlformats.org/presentationml/2006/main">
  <p:tag name="AS_UNIQUEID" val="2519"/>
  <p:tag name="KSO_WM_BEAUTIFY_FLAG" val=""/>
</p:tagLst>
</file>

<file path=ppt/tags/tag278.xml><?xml version="1.0" encoding="utf-8"?>
<p:tagLst xmlns:p="http://schemas.openxmlformats.org/presentationml/2006/main">
  <p:tag name="AS_UNIQUEID" val="2520"/>
  <p:tag name="KSO_WM_BEAUTIFY_FLAG" val=""/>
</p:tagLst>
</file>

<file path=ppt/tags/tag279.xml><?xml version="1.0" encoding="utf-8"?>
<p:tagLst xmlns:p="http://schemas.openxmlformats.org/presentationml/2006/main">
  <p:tag name="AS_UNIQUEID" val="2521"/>
</p:tagLst>
</file>

<file path=ppt/tags/tag28.xml><?xml version="1.0" encoding="utf-8"?>
<p:tagLst xmlns:p="http://schemas.openxmlformats.org/presentationml/2006/main">
  <p:tag name="AS_UNIQUEID" val="2301"/>
  <p:tag name="KSO_WM_BEAUTIFY_FLAG" val=""/>
</p:tagLst>
</file>

<file path=ppt/tags/tag280.xml><?xml version="1.0" encoding="utf-8"?>
<p:tagLst xmlns:p="http://schemas.openxmlformats.org/presentationml/2006/main">
  <p:tag name="AS_UNIQUEID" val="2522"/>
  <p:tag name="KSO_WM_BEAUTIFY_FLAG" val=""/>
</p:tagLst>
</file>

<file path=ppt/tags/tag281.xml><?xml version="1.0" encoding="utf-8"?>
<p:tagLst xmlns:p="http://schemas.openxmlformats.org/presentationml/2006/main">
  <p:tag name="AS_UNIQUEID" val="2523"/>
  <p:tag name="KSO_WM_BEAUTIFY_FLAG" val=""/>
</p:tagLst>
</file>

<file path=ppt/tags/tag282.xml><?xml version="1.0" encoding="utf-8"?>
<p:tagLst xmlns:p="http://schemas.openxmlformats.org/presentationml/2006/main">
  <p:tag name="AS_UNIQUEID" val="2524"/>
  <p:tag name="KSO_WM_BEAUTIFY_FLAG" val=""/>
</p:tagLst>
</file>

<file path=ppt/tags/tag283.xml><?xml version="1.0" encoding="utf-8"?>
<p:tagLst xmlns:p="http://schemas.openxmlformats.org/presentationml/2006/main">
  <p:tag name="AS_UNIQUEID" val="2525"/>
  <p:tag name="KSO_WM_BEAUTIFY_FLAG" val=""/>
</p:tagLst>
</file>

<file path=ppt/tags/tag284.xml><?xml version="1.0" encoding="utf-8"?>
<p:tagLst xmlns:p="http://schemas.openxmlformats.org/presentationml/2006/main">
  <p:tag name="AS_UNIQUEID" val="2526"/>
  <p:tag name="KSO_WM_BEAUTIFY_FLAG" val=""/>
</p:tagLst>
</file>

<file path=ppt/tags/tag285.xml><?xml version="1.0" encoding="utf-8"?>
<p:tagLst xmlns:p="http://schemas.openxmlformats.org/presentationml/2006/main">
  <p:tag name="AS_UNIQUEID" val="2527"/>
</p:tagLst>
</file>

<file path=ppt/tags/tag286.xml><?xml version="1.0" encoding="utf-8"?>
<p:tagLst xmlns:p="http://schemas.openxmlformats.org/presentationml/2006/main">
  <p:tag name="AS_UNIQUEID" val="2528"/>
  <p:tag name="KSO_WM_BEAUTIFY_FLAG" val=""/>
</p:tagLst>
</file>

<file path=ppt/tags/tag287.xml><?xml version="1.0" encoding="utf-8"?>
<p:tagLst xmlns:p="http://schemas.openxmlformats.org/presentationml/2006/main">
  <p:tag name="AS_UNIQUEID" val="2529"/>
</p:tagLst>
</file>

<file path=ppt/tags/tag288.xml><?xml version="1.0" encoding="utf-8"?>
<p:tagLst xmlns:p="http://schemas.openxmlformats.org/presentationml/2006/main">
  <p:tag name="AS_UNIQUEID" val="2530"/>
  <p:tag name="KSO_WM_BEAUTIFY_FLAG" val=""/>
</p:tagLst>
</file>

<file path=ppt/tags/tag289.xml><?xml version="1.0" encoding="utf-8"?>
<p:tagLst xmlns:p="http://schemas.openxmlformats.org/presentationml/2006/main">
  <p:tag name="AS_UNIQUEID" val="2531"/>
  <p:tag name="KSO_WM_BEAUTIFY_FLAG" val=""/>
</p:tagLst>
</file>

<file path=ppt/tags/tag29.xml><?xml version="1.0" encoding="utf-8"?>
<p:tagLst xmlns:p="http://schemas.openxmlformats.org/presentationml/2006/main">
  <p:tag name="AS_UNIQUEID" val="2302"/>
  <p:tag name="KSO_WM_BEAUTIFY_FLAG" val=""/>
</p:tagLst>
</file>

<file path=ppt/tags/tag290.xml><?xml version="1.0" encoding="utf-8"?>
<p:tagLst xmlns:p="http://schemas.openxmlformats.org/presentationml/2006/main">
  <p:tag name="AS_UNIQUEID" val="2532"/>
  <p:tag name="KSO_WM_BEAUTIFY_FLAG" val=""/>
</p:tagLst>
</file>

<file path=ppt/tags/tag291.xml><?xml version="1.0" encoding="utf-8"?>
<p:tagLst xmlns:p="http://schemas.openxmlformats.org/presentationml/2006/main">
  <p:tag name="AS_UNIQUEID" val="2533"/>
  <p:tag name="KSO_WM_BEAUTIFY_FLAG" val=""/>
</p:tagLst>
</file>

<file path=ppt/tags/tag292.xml><?xml version="1.0" encoding="utf-8"?>
<p:tagLst xmlns:p="http://schemas.openxmlformats.org/presentationml/2006/main">
  <p:tag name="AS_UNIQUEID" val="2534"/>
  <p:tag name="KSO_WM_BEAUTIFY_FLAG" val=""/>
</p:tagLst>
</file>

<file path=ppt/tags/tag293.xml><?xml version="1.0" encoding="utf-8"?>
<p:tagLst xmlns:p="http://schemas.openxmlformats.org/presentationml/2006/main">
  <p:tag name="AS_UNIQUEID" val="2535"/>
  <p:tag name="KSO_WM_BEAUTIFY_FLAG" val=""/>
</p:tagLst>
</file>

<file path=ppt/tags/tag294.xml><?xml version="1.0" encoding="utf-8"?>
<p:tagLst xmlns:p="http://schemas.openxmlformats.org/presentationml/2006/main">
  <p:tag name="AS_UNIQUEID" val="2536"/>
  <p:tag name="KSO_WM_BEAUTIFY_FLAG" val=""/>
</p:tagLst>
</file>

<file path=ppt/tags/tag295.xml><?xml version="1.0" encoding="utf-8"?>
<p:tagLst xmlns:p="http://schemas.openxmlformats.org/presentationml/2006/main">
  <p:tag name="AS_UNIQUEID" val="2537"/>
  <p:tag name="KSO_WM_BEAUTIFY_FLAG" val=""/>
</p:tagLst>
</file>

<file path=ppt/tags/tag296.xml><?xml version="1.0" encoding="utf-8"?>
<p:tagLst xmlns:p="http://schemas.openxmlformats.org/presentationml/2006/main">
  <p:tag name="AS_UNIQUEID" val="2538"/>
  <p:tag name="KSO_WM_BEAUTIFY_FLAG" val=""/>
</p:tagLst>
</file>

<file path=ppt/tags/tag297.xml><?xml version="1.0" encoding="utf-8"?>
<p:tagLst xmlns:p="http://schemas.openxmlformats.org/presentationml/2006/main">
  <p:tag name="AS_UNIQUEID" val="2539"/>
</p:tagLst>
</file>

<file path=ppt/tags/tag298.xml><?xml version="1.0" encoding="utf-8"?>
<p:tagLst xmlns:p="http://schemas.openxmlformats.org/presentationml/2006/main">
  <p:tag name="AS_UNIQUEID" val="2540"/>
  <p:tag name="KSO_WM_BEAUTIFY_FLAG" val=""/>
</p:tagLst>
</file>

<file path=ppt/tags/tag299.xml><?xml version="1.0" encoding="utf-8"?>
<p:tagLst xmlns:p="http://schemas.openxmlformats.org/presentationml/2006/main">
  <p:tag name="AS_UNIQUEID" val="2541"/>
</p:tagLst>
</file>

<file path=ppt/tags/tag3.xml><?xml version="1.0" encoding="utf-8"?>
<p:tagLst xmlns:p="http://schemas.openxmlformats.org/presentationml/2006/main">
  <p:tag name="AS_UNIQUEID" val="2279"/>
</p:tagLst>
</file>

<file path=ppt/tags/tag30.xml><?xml version="1.0" encoding="utf-8"?>
<p:tagLst xmlns:p="http://schemas.openxmlformats.org/presentationml/2006/main">
  <p:tag name="AS_UNIQUEID" val="2303"/>
  <p:tag name="KSO_WM_BEAUTIFY_FLAG" val=""/>
</p:tagLst>
</file>

<file path=ppt/tags/tag300.xml><?xml version="1.0" encoding="utf-8"?>
<p:tagLst xmlns:p="http://schemas.openxmlformats.org/presentationml/2006/main">
  <p:tag name="AS_UNIQUEID" val="2542"/>
  <p:tag name="KSO_WM_BEAUTIFY_FLAG" val=""/>
</p:tagLst>
</file>

<file path=ppt/tags/tag301.xml><?xml version="1.0" encoding="utf-8"?>
<p:tagLst xmlns:p="http://schemas.openxmlformats.org/presentationml/2006/main">
  <p:tag name="AS_UNIQUEID" val="2543"/>
  <p:tag name="KSO_WM_BEAUTIFY_FLAG" val=""/>
</p:tagLst>
</file>

<file path=ppt/tags/tag302.xml><?xml version="1.0" encoding="utf-8"?>
<p:tagLst xmlns:p="http://schemas.openxmlformats.org/presentationml/2006/main">
  <p:tag name="AS_UNIQUEID" val="2544"/>
  <p:tag name="KSO_WM_BEAUTIFY_FLAG" val=""/>
</p:tagLst>
</file>

<file path=ppt/tags/tag303.xml><?xml version="1.0" encoding="utf-8"?>
<p:tagLst xmlns:p="http://schemas.openxmlformats.org/presentationml/2006/main">
  <p:tag name="AS_UNIQUEID" val="2545"/>
  <p:tag name="KSO_WM_BEAUTIFY_FLAG" val=""/>
</p:tagLst>
</file>

<file path=ppt/tags/tag304.xml><?xml version="1.0" encoding="utf-8"?>
<p:tagLst xmlns:p="http://schemas.openxmlformats.org/presentationml/2006/main">
  <p:tag name="AS_UNIQUEID" val="2546"/>
  <p:tag name="KSO_WM_BEAUTIFY_FLAG" val=""/>
</p:tagLst>
</file>

<file path=ppt/tags/tag305.xml><?xml version="1.0" encoding="utf-8"?>
<p:tagLst xmlns:p="http://schemas.openxmlformats.org/presentationml/2006/main">
  <p:tag name="AS_UNIQUEID" val="2547"/>
  <p:tag name="KSO_WM_BEAUTIFY_FLAG" val=""/>
</p:tagLst>
</file>

<file path=ppt/tags/tag306.xml><?xml version="1.0" encoding="utf-8"?>
<p:tagLst xmlns:p="http://schemas.openxmlformats.org/presentationml/2006/main">
  <p:tag name="AS_UNIQUEID" val="2548"/>
  <p:tag name="KSO_WM_BEAUTIFY_FLAG" val=""/>
</p:tagLst>
</file>

<file path=ppt/tags/tag307.xml><?xml version="1.0" encoding="utf-8"?>
<p:tagLst xmlns:p="http://schemas.openxmlformats.org/presentationml/2006/main">
  <p:tag name="AS_UNIQUEID" val="2549"/>
  <p:tag name="KSO_WM_BEAUTIFY_FLAG" val=""/>
</p:tagLst>
</file>

<file path=ppt/tags/tag308.xml><?xml version="1.0" encoding="utf-8"?>
<p:tagLst xmlns:p="http://schemas.openxmlformats.org/presentationml/2006/main">
  <p:tag name="AS_UNIQUEID" val="2550"/>
  <p:tag name="KSO_WM_BEAUTIFY_FLAG" val=""/>
</p:tagLst>
</file>

<file path=ppt/tags/tag309.xml><?xml version="1.0" encoding="utf-8"?>
<p:tagLst xmlns:p="http://schemas.openxmlformats.org/presentationml/2006/main">
  <p:tag name="AS_UNIQUEID" val="2551"/>
</p:tagLst>
</file>

<file path=ppt/tags/tag31.xml><?xml version="1.0" encoding="utf-8"?>
<p:tagLst xmlns:p="http://schemas.openxmlformats.org/presentationml/2006/main">
  <p:tag name="AS_UNIQUEID" val="2304"/>
  <p:tag name="KSO_WM_BEAUTIFY_FLAG" val=""/>
</p:tagLst>
</file>

<file path=ppt/tags/tag310.xml><?xml version="1.0" encoding="utf-8"?>
<p:tagLst xmlns:p="http://schemas.openxmlformats.org/presentationml/2006/main">
  <p:tag name="AS_UNIQUEID" val="2552"/>
  <p:tag name="KSO_WM_BEAUTIFY_FLAG" val=""/>
  <p:tag name="KSO_WM_UNIT_TABLE_BEAUTIFY" val="smartTable{f1336896-45ac-4311-a15f-ec3cf0bf2296}"/>
  <p:tag name="TABLE_ENDDRAG_ORIGIN_RECT" val="871*372"/>
  <p:tag name="TABLE_ENDDRAG_RECT" val="50*116*871*373"/>
</p:tagLst>
</file>

<file path=ppt/tags/tag311.xml><?xml version="1.0" encoding="utf-8"?>
<p:tagLst xmlns:p="http://schemas.openxmlformats.org/presentationml/2006/main">
  <p:tag name="AS_UNIQUEID" val="2553"/>
  <p:tag name="KSO_WM_BEAUTIFY_FLAG" val=""/>
</p:tagLst>
</file>

<file path=ppt/tags/tag312.xml><?xml version="1.0" encoding="utf-8"?>
<p:tagLst xmlns:p="http://schemas.openxmlformats.org/presentationml/2006/main">
  <p:tag name="AS_UNIQUEID" val="2554"/>
</p:tagLst>
</file>

<file path=ppt/tags/tag313.xml><?xml version="1.0" encoding="utf-8"?>
<p:tagLst xmlns:p="http://schemas.openxmlformats.org/presentationml/2006/main">
  <p:tag name="AS_UNIQUEID" val="2555"/>
  <p:tag name="KSO_WM_BEAUTIFY_FLAG" val=""/>
</p:tagLst>
</file>

<file path=ppt/tags/tag314.xml><?xml version="1.0" encoding="utf-8"?>
<p:tagLst xmlns:p="http://schemas.openxmlformats.org/presentationml/2006/main">
  <p:tag name="AS_UNIQUEID" val="2556"/>
  <p:tag name="KSO_WM_BEAUTIFY_FLAG" val=""/>
</p:tagLst>
</file>

<file path=ppt/tags/tag315.xml><?xml version="1.0" encoding="utf-8"?>
<p:tagLst xmlns:p="http://schemas.openxmlformats.org/presentationml/2006/main">
  <p:tag name="AS_UNIQUEID" val="2557"/>
  <p:tag name="KSO_WM_BEAUTIFY_FLAG" val=""/>
</p:tagLst>
</file>

<file path=ppt/tags/tag316.xml><?xml version="1.0" encoding="utf-8"?>
<p:tagLst xmlns:p="http://schemas.openxmlformats.org/presentationml/2006/main">
  <p:tag name="AS_UNIQUEID" val="2558"/>
  <p:tag name="KSO_WM_BEAUTIFY_FLAG" val=""/>
</p:tagLst>
</file>

<file path=ppt/tags/tag317.xml><?xml version="1.0" encoding="utf-8"?>
<p:tagLst xmlns:p="http://schemas.openxmlformats.org/presentationml/2006/main">
  <p:tag name="AS_UNIQUEID" val="2559"/>
</p:tagLst>
</file>

<file path=ppt/tags/tag318.xml><?xml version="1.0" encoding="utf-8"?>
<p:tagLst xmlns:p="http://schemas.openxmlformats.org/presentationml/2006/main">
  <p:tag name="AS_UNIQUEID" val="2560"/>
</p:tagLst>
</file>

<file path=ppt/tags/tag319.xml><?xml version="1.0" encoding="utf-8"?>
<p:tagLst xmlns:p="http://schemas.openxmlformats.org/presentationml/2006/main">
  <p:tag name="AS_UNIQUEID" val="2561"/>
</p:tagLst>
</file>

<file path=ppt/tags/tag32.xml><?xml version="1.0" encoding="utf-8"?>
<p:tagLst xmlns:p="http://schemas.openxmlformats.org/presentationml/2006/main">
  <p:tag name="AS_UNIQUEID" val="2305"/>
  <p:tag name="KSO_WM_BEAUTIFY_FLAG" val=""/>
</p:tagLst>
</file>

<file path=ppt/tags/tag320.xml><?xml version="1.0" encoding="utf-8"?>
<p:tagLst xmlns:p="http://schemas.openxmlformats.org/presentationml/2006/main">
  <p:tag name="AS_UNIQUEID" val="2562"/>
</p:tagLst>
</file>

<file path=ppt/tags/tag321.xml><?xml version="1.0" encoding="utf-8"?>
<p:tagLst xmlns:p="http://schemas.openxmlformats.org/presentationml/2006/main">
  <p:tag name="AS_UNIQUEID" val="2563"/>
</p:tagLst>
</file>

<file path=ppt/tags/tag322.xml><?xml version="1.0" encoding="utf-8"?>
<p:tagLst xmlns:p="http://schemas.openxmlformats.org/presentationml/2006/main">
  <p:tag name="AS_UNIQUEID" val="2564"/>
</p:tagLst>
</file>

<file path=ppt/tags/tag323.xml><?xml version="1.0" encoding="utf-8"?>
<p:tagLst xmlns:p="http://schemas.openxmlformats.org/presentationml/2006/main">
  <p:tag name="AS_UNIQUEID" val="2565"/>
  <p:tag name="KSO_WM_BEAUTIFY_FLAG" val=""/>
</p:tagLst>
</file>

<file path=ppt/tags/tag324.xml><?xml version="1.0" encoding="utf-8"?>
<p:tagLst xmlns:p="http://schemas.openxmlformats.org/presentationml/2006/main">
  <p:tag name="AS_UNIQUEID" val="2566"/>
</p:tagLst>
</file>

<file path=ppt/tags/tag325.xml><?xml version="1.0" encoding="utf-8"?>
<p:tagLst xmlns:p="http://schemas.openxmlformats.org/presentationml/2006/main">
  <p:tag name="AS_UNIQUEID" val="2567"/>
  <p:tag name="KSO_WM_BEAUTIFY_FLAG" val=""/>
</p:tagLst>
</file>

<file path=ppt/tags/tag326.xml><?xml version="1.0" encoding="utf-8"?>
<p:tagLst xmlns:p="http://schemas.openxmlformats.org/presentationml/2006/main">
  <p:tag name="AS_UNIQUEID" val="2568"/>
</p:tagLst>
</file>

<file path=ppt/tags/tag327.xml><?xml version="1.0" encoding="utf-8"?>
<p:tagLst xmlns:p="http://schemas.openxmlformats.org/presentationml/2006/main">
  <p:tag name="AS_UNIQUEID" val="2569"/>
  <p:tag name="KSO_WM_BEAUTIFY_FLAG" val=""/>
</p:tagLst>
</file>

<file path=ppt/tags/tag328.xml><?xml version="1.0" encoding="utf-8"?>
<p:tagLst xmlns:p="http://schemas.openxmlformats.org/presentationml/2006/main">
  <p:tag name="AS_UNIQUEID" val="2570"/>
  <p:tag name="KSO_WM_BEAUTIFY_FLAG" val=""/>
</p:tagLst>
</file>

<file path=ppt/tags/tag329.xml><?xml version="1.0" encoding="utf-8"?>
<p:tagLst xmlns:p="http://schemas.openxmlformats.org/presentationml/2006/main">
  <p:tag name="AS_UNIQUEID" val="2571"/>
  <p:tag name="KSO_WM_BEAUTIFY_FLAG" val=""/>
</p:tagLst>
</file>

<file path=ppt/tags/tag33.xml><?xml version="1.0" encoding="utf-8"?>
<p:tagLst xmlns:p="http://schemas.openxmlformats.org/presentationml/2006/main">
  <p:tag name="AS_UNIQUEID" val="2306"/>
  <p:tag name="KSO_WM_BEAUTIFY_FLAG" val=""/>
</p:tagLst>
</file>

<file path=ppt/tags/tag330.xml><?xml version="1.0" encoding="utf-8"?>
<p:tagLst xmlns:p="http://schemas.openxmlformats.org/presentationml/2006/main">
  <p:tag name="AS_UNIQUEID" val="2572"/>
  <p:tag name="KSO_WM_BEAUTIFY_FLAG" val=""/>
</p:tagLst>
</file>

<file path=ppt/tags/tag331.xml><?xml version="1.0" encoding="utf-8"?>
<p:tagLst xmlns:p="http://schemas.openxmlformats.org/presentationml/2006/main">
  <p:tag name="AS_UNIQUEID" val="2573"/>
  <p:tag name="KSO_WM_BEAUTIFY_FLAG" val=""/>
</p:tagLst>
</file>

<file path=ppt/tags/tag332.xml><?xml version="1.0" encoding="utf-8"?>
<p:tagLst xmlns:p="http://schemas.openxmlformats.org/presentationml/2006/main">
  <p:tag name="AS_UNIQUEID" val="2574"/>
</p:tagLst>
</file>

<file path=ppt/tags/tag333.xml><?xml version="1.0" encoding="utf-8"?>
<p:tagLst xmlns:p="http://schemas.openxmlformats.org/presentationml/2006/main">
  <p:tag name="AS_UNIQUEID" val="2575"/>
  <p:tag name="KSO_WM_BEAUTIFY_FLAG" val=""/>
</p:tagLst>
</file>

<file path=ppt/tags/tag334.xml><?xml version="1.0" encoding="utf-8"?>
<p:tagLst xmlns:p="http://schemas.openxmlformats.org/presentationml/2006/main">
  <p:tag name="AS_UNIQUEID" val="2576"/>
  <p:tag name="KSO_WM_BEAUTIFY_FLAG" val=""/>
</p:tagLst>
</file>

<file path=ppt/tags/tag335.xml><?xml version="1.0" encoding="utf-8"?>
<p:tagLst xmlns:p="http://schemas.openxmlformats.org/presentationml/2006/main">
  <p:tag name="AS_UNIQUEID" val="2577"/>
</p:tagLst>
</file>

<file path=ppt/tags/tag336.xml><?xml version="1.0" encoding="utf-8"?>
<p:tagLst xmlns:p="http://schemas.openxmlformats.org/presentationml/2006/main">
  <p:tag name="AS_UNIQUEID" val="2578"/>
</p:tagLst>
</file>

<file path=ppt/tags/tag337.xml><?xml version="1.0" encoding="utf-8"?>
<p:tagLst xmlns:p="http://schemas.openxmlformats.org/presentationml/2006/main">
  <p:tag name="AS_UNIQUEID" val="2579"/>
</p:tagLst>
</file>

<file path=ppt/tags/tag338.xml><?xml version="1.0" encoding="utf-8"?>
<p:tagLst xmlns:p="http://schemas.openxmlformats.org/presentationml/2006/main">
  <p:tag name="AS_UNIQUEID" val="2580"/>
  <p:tag name="KSO_WM_BEAUTIFY_FLAG" val=""/>
</p:tagLst>
</file>

<file path=ppt/tags/tag339.xml><?xml version="1.0" encoding="utf-8"?>
<p:tagLst xmlns:p="http://schemas.openxmlformats.org/presentationml/2006/main">
  <p:tag name="AS_UNIQUEID" val="2581"/>
  <p:tag name="KSO_WM_BEAUTIFY_FLAG" val=""/>
</p:tagLst>
</file>

<file path=ppt/tags/tag34.xml><?xml version="1.0" encoding="utf-8"?>
<p:tagLst xmlns:p="http://schemas.openxmlformats.org/presentationml/2006/main">
  <p:tag name="AS_UNIQUEID" val="2307"/>
  <p:tag name="KSO_WM_BEAUTIFY_FLAG" val=""/>
</p:tagLst>
</file>

<file path=ppt/tags/tag340.xml><?xml version="1.0" encoding="utf-8"?>
<p:tagLst xmlns:p="http://schemas.openxmlformats.org/presentationml/2006/main">
  <p:tag name="AS_UNIQUEID" val="2582"/>
  <p:tag name="KSO_WM_BEAUTIFY_FLAG" val=""/>
</p:tagLst>
</file>

<file path=ppt/tags/tag341.xml><?xml version="1.0" encoding="utf-8"?>
<p:tagLst xmlns:p="http://schemas.openxmlformats.org/presentationml/2006/main">
  <p:tag name="AS_UNIQUEID" val="2583"/>
  <p:tag name="KSO_WM_BEAUTIFY_FLAG" val=""/>
</p:tagLst>
</file>

<file path=ppt/tags/tag342.xml><?xml version="1.0" encoding="utf-8"?>
<p:tagLst xmlns:p="http://schemas.openxmlformats.org/presentationml/2006/main">
  <p:tag name="AS_UNIQUEID" val="2584"/>
  <p:tag name="KSO_WM_BEAUTIFY_FLAG" val=""/>
</p:tagLst>
</file>

<file path=ppt/tags/tag343.xml><?xml version="1.0" encoding="utf-8"?>
<p:tagLst xmlns:p="http://schemas.openxmlformats.org/presentationml/2006/main">
  <p:tag name="AS_UNIQUEID" val="2585"/>
  <p:tag name="KSO_WM_BEAUTIFY_FLAG" val=""/>
</p:tagLst>
</file>

<file path=ppt/tags/tag344.xml><?xml version="1.0" encoding="utf-8"?>
<p:tagLst xmlns:p="http://schemas.openxmlformats.org/presentationml/2006/main">
  <p:tag name="AS_UNIQUEID" val="2586"/>
  <p:tag name="KSO_WM_BEAUTIFY_FLAG" val=""/>
</p:tagLst>
</file>

<file path=ppt/tags/tag345.xml><?xml version="1.0" encoding="utf-8"?>
<p:tagLst xmlns:p="http://schemas.openxmlformats.org/presentationml/2006/main">
  <p:tag name="AS_UNIQUEID" val="2587"/>
  <p:tag name="KSO_WM_BEAUTIFY_FLAG" val=""/>
</p:tagLst>
</file>

<file path=ppt/tags/tag346.xml><?xml version="1.0" encoding="utf-8"?>
<p:tagLst xmlns:p="http://schemas.openxmlformats.org/presentationml/2006/main">
  <p:tag name="AS_UNIQUEID" val="2588"/>
  <p:tag name="KSO_WM_BEAUTIFY_FLAG" val=""/>
</p:tagLst>
</file>

<file path=ppt/tags/tag347.xml><?xml version="1.0" encoding="utf-8"?>
<p:tagLst xmlns:p="http://schemas.openxmlformats.org/presentationml/2006/main">
  <p:tag name="AS_UNIQUEID" val="2589"/>
</p:tagLst>
</file>

<file path=ppt/tags/tag348.xml><?xml version="1.0" encoding="utf-8"?>
<p:tagLst xmlns:p="http://schemas.openxmlformats.org/presentationml/2006/main">
  <p:tag name="AS_UNIQUEID" val="2590"/>
</p:tagLst>
</file>

<file path=ppt/tags/tag349.xml><?xml version="1.0" encoding="utf-8"?>
<p:tagLst xmlns:p="http://schemas.openxmlformats.org/presentationml/2006/main">
  <p:tag name="AS_UNIQUEID" val="2591"/>
</p:tagLst>
</file>

<file path=ppt/tags/tag35.xml><?xml version="1.0" encoding="utf-8"?>
<p:tagLst xmlns:p="http://schemas.openxmlformats.org/presentationml/2006/main">
  <p:tag name="AS_UNIQUEID" val="2308"/>
  <p:tag name="KSO_WM_BEAUTIFY_FLAG" val=""/>
</p:tagLst>
</file>

<file path=ppt/tags/tag350.xml><?xml version="1.0" encoding="utf-8"?>
<p:tagLst xmlns:p="http://schemas.openxmlformats.org/presentationml/2006/main">
  <p:tag name="AS_UNIQUEID" val="2592"/>
</p:tagLst>
</file>

<file path=ppt/tags/tag351.xml><?xml version="1.0" encoding="utf-8"?>
<p:tagLst xmlns:p="http://schemas.openxmlformats.org/presentationml/2006/main">
  <p:tag name="AS_UNIQUEID" val="2593"/>
</p:tagLst>
</file>

<file path=ppt/tags/tag352.xml><?xml version="1.0" encoding="utf-8"?>
<p:tagLst xmlns:p="http://schemas.openxmlformats.org/presentationml/2006/main">
  <p:tag name="AS_UNIQUEID" val="2594"/>
</p:tagLst>
</file>

<file path=ppt/tags/tag353.xml><?xml version="1.0" encoding="utf-8"?>
<p:tagLst xmlns:p="http://schemas.openxmlformats.org/presentationml/2006/main">
  <p:tag name="AS_UNIQUEID" val="2595"/>
</p:tagLst>
</file>

<file path=ppt/tags/tag354.xml><?xml version="1.0" encoding="utf-8"?>
<p:tagLst xmlns:p="http://schemas.openxmlformats.org/presentationml/2006/main">
  <p:tag name="AS_UNIQUEID" val="2596"/>
  <p:tag name="KSO_WM_BEAUTIFY_FLAG" val=""/>
</p:tagLst>
</file>

<file path=ppt/tags/tag355.xml><?xml version="1.0" encoding="utf-8"?>
<p:tagLst xmlns:p="http://schemas.openxmlformats.org/presentationml/2006/main">
  <p:tag name="AS_UNIQUEID" val="2597"/>
  <p:tag name="KSO_WM_BEAUTIFY_FLAG" val=""/>
</p:tagLst>
</file>

<file path=ppt/tags/tag356.xml><?xml version="1.0" encoding="utf-8"?>
<p:tagLst xmlns:p="http://schemas.openxmlformats.org/presentationml/2006/main">
  <p:tag name="AS_UNIQUEID" val="2598"/>
  <p:tag name="KSO_WM_BEAUTIFY_FLAG" val=""/>
</p:tagLst>
</file>

<file path=ppt/tags/tag357.xml><?xml version="1.0" encoding="utf-8"?>
<p:tagLst xmlns:p="http://schemas.openxmlformats.org/presentationml/2006/main">
  <p:tag name="AS_UNIQUEID" val="2599"/>
  <p:tag name="KSO_WM_BEAUTIFY_FLAG" val=""/>
</p:tagLst>
</file>

<file path=ppt/tags/tag358.xml><?xml version="1.0" encoding="utf-8"?>
<p:tagLst xmlns:p="http://schemas.openxmlformats.org/presentationml/2006/main">
  <p:tag name="AS_UNIQUEID" val="2600"/>
  <p:tag name="KSO_WM_BEAUTIFY_FLAG" val=""/>
</p:tagLst>
</file>

<file path=ppt/tags/tag359.xml><?xml version="1.0" encoding="utf-8"?>
<p:tagLst xmlns:p="http://schemas.openxmlformats.org/presentationml/2006/main">
  <p:tag name="AS_UNIQUEID" val="2601"/>
  <p:tag name="KSO_WM_BEAUTIFY_FLAG" val=""/>
</p:tagLst>
</file>

<file path=ppt/tags/tag36.xml><?xml version="1.0" encoding="utf-8"?>
<p:tagLst xmlns:p="http://schemas.openxmlformats.org/presentationml/2006/main">
  <p:tag name="AS_UNIQUEID" val="2309"/>
</p:tagLst>
</file>

<file path=ppt/tags/tag360.xml><?xml version="1.0" encoding="utf-8"?>
<p:tagLst xmlns:p="http://schemas.openxmlformats.org/presentationml/2006/main">
  <p:tag name="AS_UNIQUEID" val="2602"/>
  <p:tag name="KSO_WM_BEAUTIFY_FLAG" val=""/>
</p:tagLst>
</file>

<file path=ppt/tags/tag361.xml><?xml version="1.0" encoding="utf-8"?>
<p:tagLst xmlns:p="http://schemas.openxmlformats.org/presentationml/2006/main">
  <p:tag name="AS_UNIQUEID" val="2603"/>
  <p:tag name="KSO_WM_BEAUTIFY_FLAG" val=""/>
</p:tagLst>
</file>

<file path=ppt/tags/tag362.xml><?xml version="1.0" encoding="utf-8"?>
<p:tagLst xmlns:p="http://schemas.openxmlformats.org/presentationml/2006/main">
  <p:tag name="AS_UNIQUEID" val="2604"/>
  <p:tag name="KSO_WM_BEAUTIFY_FLAG" val=""/>
</p:tagLst>
</file>

<file path=ppt/tags/tag363.xml><?xml version="1.0" encoding="utf-8"?>
<p:tagLst xmlns:p="http://schemas.openxmlformats.org/presentationml/2006/main">
  <p:tag name="AS_UNIQUEID" val="2605"/>
</p:tagLst>
</file>

<file path=ppt/tags/tag364.xml><?xml version="1.0" encoding="utf-8"?>
<p:tagLst xmlns:p="http://schemas.openxmlformats.org/presentationml/2006/main">
  <p:tag name="AS_UNIQUEID" val="2606"/>
  <p:tag name="KSO_WM_BEAUTIFY_FLAG" val=""/>
</p:tagLst>
</file>

<file path=ppt/tags/tag365.xml><?xml version="1.0" encoding="utf-8"?>
<p:tagLst xmlns:p="http://schemas.openxmlformats.org/presentationml/2006/main">
  <p:tag name="AS_UNIQUEID" val="2607"/>
  <p:tag name="KSO_WM_BEAUTIFY_FLAG" val=""/>
</p:tagLst>
</file>

<file path=ppt/tags/tag366.xml><?xml version="1.0" encoding="utf-8"?>
<p:tagLst xmlns:p="http://schemas.openxmlformats.org/presentationml/2006/main">
  <p:tag name="AS_UNIQUEID" val="2608"/>
  <p:tag name="KSO_WM_BEAUTIFY_FLAG" val=""/>
</p:tagLst>
</file>

<file path=ppt/tags/tag367.xml><?xml version="1.0" encoding="utf-8"?>
<p:tagLst xmlns:p="http://schemas.openxmlformats.org/presentationml/2006/main">
  <p:tag name="AS_UNIQUEID" val="2609"/>
  <p:tag name="KSO_WM_BEAUTIFY_FLAG" val=""/>
</p:tagLst>
</file>

<file path=ppt/tags/tag368.xml><?xml version="1.0" encoding="utf-8"?>
<p:tagLst xmlns:p="http://schemas.openxmlformats.org/presentationml/2006/main">
  <p:tag name="AS_UNIQUEID" val="2610"/>
  <p:tag name="KSO_WM_BEAUTIFY_FLAG" val=""/>
</p:tagLst>
</file>

<file path=ppt/tags/tag369.xml><?xml version="1.0" encoding="utf-8"?>
<p:tagLst xmlns:p="http://schemas.openxmlformats.org/presentationml/2006/main">
  <p:tag name="AS_UNIQUEID" val="2611"/>
</p:tagLst>
</file>

<file path=ppt/tags/tag37.xml><?xml version="1.0" encoding="utf-8"?>
<p:tagLst xmlns:p="http://schemas.openxmlformats.org/presentationml/2006/main">
  <p:tag name="AS_UNIQUEID" val="2310"/>
</p:tagLst>
</file>

<file path=ppt/tags/tag370.xml><?xml version="1.0" encoding="utf-8"?>
<p:tagLst xmlns:p="http://schemas.openxmlformats.org/presentationml/2006/main">
  <p:tag name="AS_UNIQUEID" val="2612"/>
  <p:tag name="KSO_WM_BEAUTIFY_FLAG" val=""/>
</p:tagLst>
</file>

<file path=ppt/tags/tag371.xml><?xml version="1.0" encoding="utf-8"?>
<p:tagLst xmlns:p="http://schemas.openxmlformats.org/presentationml/2006/main">
  <p:tag name="AS_UNIQUEID" val="2613"/>
</p:tagLst>
</file>

<file path=ppt/tags/tag372.xml><?xml version="1.0" encoding="utf-8"?>
<p:tagLst xmlns:p="http://schemas.openxmlformats.org/presentationml/2006/main">
  <p:tag name="AS_UNIQUEID" val="2614"/>
  <p:tag name="KSO_WM_BEAUTIFY_FLAG" val=""/>
</p:tagLst>
</file>

<file path=ppt/tags/tag373.xml><?xml version="1.0" encoding="utf-8"?>
<p:tagLst xmlns:p="http://schemas.openxmlformats.org/presentationml/2006/main">
  <p:tag name="AS_UNIQUEID" val="2615"/>
  <p:tag name="KSO_WM_BEAUTIFY_FLAG" val=""/>
</p:tagLst>
</file>

<file path=ppt/tags/tag374.xml><?xml version="1.0" encoding="utf-8"?>
<p:tagLst xmlns:p="http://schemas.openxmlformats.org/presentationml/2006/main">
  <p:tag name="AS_UNIQUEID" val="2616"/>
  <p:tag name="KSO_WM_BEAUTIFY_FLAG" val=""/>
</p:tagLst>
</file>

<file path=ppt/tags/tag375.xml><?xml version="1.0" encoding="utf-8"?>
<p:tagLst xmlns:p="http://schemas.openxmlformats.org/presentationml/2006/main">
  <p:tag name="AS_UNIQUEID" val="2617"/>
  <p:tag name="KSO_WM_BEAUTIFY_FLAG" val=""/>
</p:tagLst>
</file>

<file path=ppt/tags/tag376.xml><?xml version="1.0" encoding="utf-8"?>
<p:tagLst xmlns:p="http://schemas.openxmlformats.org/presentationml/2006/main">
  <p:tag name="AS_UNIQUEID" val="2618"/>
</p:tagLst>
</file>

<file path=ppt/tags/tag377.xml><?xml version="1.0" encoding="utf-8"?>
<p:tagLst xmlns:p="http://schemas.openxmlformats.org/presentationml/2006/main">
  <p:tag name="AS_UNIQUEID" val="2619"/>
</p:tagLst>
</file>

<file path=ppt/tags/tag378.xml><?xml version="1.0" encoding="utf-8"?>
<p:tagLst xmlns:p="http://schemas.openxmlformats.org/presentationml/2006/main">
  <p:tag name="AS_UNIQUEID" val="2620"/>
</p:tagLst>
</file>

<file path=ppt/tags/tag379.xml><?xml version="1.0" encoding="utf-8"?>
<p:tagLst xmlns:p="http://schemas.openxmlformats.org/presentationml/2006/main">
  <p:tag name="AS_UNIQUEID" val="2621"/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80.xml><?xml version="1.0" encoding="utf-8"?>
<p:tagLst xmlns:p="http://schemas.openxmlformats.org/presentationml/2006/main">
  <p:tag name="AS_UNIQUEID" val="2622"/>
</p:tagLst>
</file>

<file path=ppt/tags/tag381.xml><?xml version="1.0" encoding="utf-8"?>
<p:tagLst xmlns:p="http://schemas.openxmlformats.org/presentationml/2006/main">
  <p:tag name="AS_UNIQUEID" val="2623"/>
  <p:tag name="KSO_WM_BEAUTIFY_FLAG" val=""/>
</p:tagLst>
</file>

<file path=ppt/tags/tag382.xml><?xml version="1.0" encoding="utf-8"?>
<p:tagLst xmlns:p="http://schemas.openxmlformats.org/presentationml/2006/main">
  <p:tag name="AS_UNIQUEID" val="2624"/>
  <p:tag name="KSO_WM_BEAUTIFY_FLAG" val=""/>
</p:tagLst>
</file>

<file path=ppt/tags/tag383.xml><?xml version="1.0" encoding="utf-8"?>
<p:tagLst xmlns:p="http://schemas.openxmlformats.org/presentationml/2006/main">
  <p:tag name="AS_UNIQUEID" val="2625"/>
  <p:tag name="KSO_WM_BEAUTIFY_FLAG" val=""/>
</p:tagLst>
</file>

<file path=ppt/tags/tag384.xml><?xml version="1.0" encoding="utf-8"?>
<p:tagLst xmlns:p="http://schemas.openxmlformats.org/presentationml/2006/main">
  <p:tag name="AS_UNIQUEID" val="2626"/>
  <p:tag name="KSO_WM_BEAUTIFY_FLAG" val=""/>
</p:tagLst>
</file>

<file path=ppt/tags/tag385.xml><?xml version="1.0" encoding="utf-8"?>
<p:tagLst xmlns:p="http://schemas.openxmlformats.org/presentationml/2006/main">
  <p:tag name="AS_UNIQUEID" val="2627"/>
</p:tagLst>
</file>

<file path=ppt/tags/tag386.xml><?xml version="1.0" encoding="utf-8"?>
<p:tagLst xmlns:p="http://schemas.openxmlformats.org/presentationml/2006/main">
  <p:tag name="AS_UNIQUEID" val="2628"/>
</p:tagLst>
</file>

<file path=ppt/tags/tag387.xml><?xml version="1.0" encoding="utf-8"?>
<p:tagLst xmlns:p="http://schemas.openxmlformats.org/presentationml/2006/main">
  <p:tag name="AS_UNIQUEID" val="2629"/>
</p:tagLst>
</file>

<file path=ppt/tags/tag388.xml><?xml version="1.0" encoding="utf-8"?>
<p:tagLst xmlns:p="http://schemas.openxmlformats.org/presentationml/2006/main">
  <p:tag name="AS_UNIQUEID" val="2630"/>
  <p:tag name="KSO_WM_BEAUTIFY_FLAG" val=""/>
</p:tagLst>
</file>

<file path=ppt/tags/tag389.xml><?xml version="1.0" encoding="utf-8"?>
<p:tagLst xmlns:p="http://schemas.openxmlformats.org/presentationml/2006/main">
  <p:tag name="AS_UNIQUEID" val="2631"/>
</p:tagLst>
</file>

<file path=ppt/tags/tag39.xml><?xml version="1.0" encoding="utf-8"?>
<p:tagLst xmlns:p="http://schemas.openxmlformats.org/presentationml/2006/main">
  <p:tag name="AS_UNIQUEID" val="2311"/>
</p:tagLst>
</file>

<file path=ppt/tags/tag390.xml><?xml version="1.0" encoding="utf-8"?>
<p:tagLst xmlns:p="http://schemas.openxmlformats.org/presentationml/2006/main">
  <p:tag name="AS_UNIQUEID" val="2632"/>
  <p:tag name="KSO_WM_BEAUTIFY_FLAG" val=""/>
</p:tagLst>
</file>

<file path=ppt/tags/tag391.xml><?xml version="1.0" encoding="utf-8"?>
<p:tagLst xmlns:p="http://schemas.openxmlformats.org/presentationml/2006/main">
  <p:tag name="AS_UNIQUEID" val="2633"/>
  <p:tag name="KSO_WM_BEAUTIFY_FLAG" val=""/>
</p:tagLst>
</file>

<file path=ppt/tags/tag392.xml><?xml version="1.0" encoding="utf-8"?>
<p:tagLst xmlns:p="http://schemas.openxmlformats.org/presentationml/2006/main">
  <p:tag name="AS_UNIQUEID" val="2634"/>
  <p:tag name="KSO_WM_BEAUTIFY_FLAG" val=""/>
</p:tagLst>
</file>

<file path=ppt/tags/tag393.xml><?xml version="1.0" encoding="utf-8"?>
<p:tagLst xmlns:p="http://schemas.openxmlformats.org/presentationml/2006/main">
  <p:tag name="AS_UNIQUEID" val="2635"/>
</p:tagLst>
</file>

<file path=ppt/tags/tag394.xml><?xml version="1.0" encoding="utf-8"?>
<p:tagLst xmlns:p="http://schemas.openxmlformats.org/presentationml/2006/main">
  <p:tag name="AS_UNIQUEID" val="2636"/>
</p:tagLst>
</file>

<file path=ppt/tags/tag395.xml><?xml version="1.0" encoding="utf-8"?>
<p:tagLst xmlns:p="http://schemas.openxmlformats.org/presentationml/2006/main">
  <p:tag name="AS_UNIQUEID" val="2637"/>
</p:tagLst>
</file>

<file path=ppt/tags/tag396.xml><?xml version="1.0" encoding="utf-8"?>
<p:tagLst xmlns:p="http://schemas.openxmlformats.org/presentationml/2006/main">
  <p:tag name="AS_UNIQUEID" val="2638"/>
  <p:tag name="KSO_WM_BEAUTIFY_FLAG" val=""/>
</p:tagLst>
</file>

<file path=ppt/tags/tag397.xml><?xml version="1.0" encoding="utf-8"?>
<p:tagLst xmlns:p="http://schemas.openxmlformats.org/presentationml/2006/main">
  <p:tag name="AS_UNIQUEID" val="2639"/>
  <p:tag name="KSO_WM_BEAUTIFY_FLAG" val=""/>
</p:tagLst>
</file>

<file path=ppt/tags/tag398.xml><?xml version="1.0" encoding="utf-8"?>
<p:tagLst xmlns:p="http://schemas.openxmlformats.org/presentationml/2006/main">
  <p:tag name="AS_UNIQUEID" val="2640"/>
  <p:tag name="KSO_WM_BEAUTIFY_FLAG" val=""/>
</p:tagLst>
</file>

<file path=ppt/tags/tag399.xml><?xml version="1.0" encoding="utf-8"?>
<p:tagLst xmlns:p="http://schemas.openxmlformats.org/presentationml/2006/main">
  <p:tag name="AS_UNIQUEID" val="2641"/>
  <p:tag name="KSO_WM_BEAUTIFY_FLAG" val=""/>
</p:tagLst>
</file>

<file path=ppt/tags/tag4.xml><?xml version="1.0" encoding="utf-8"?>
<p:tagLst xmlns:p="http://schemas.openxmlformats.org/presentationml/2006/main">
  <p:tag name="AS_UNIQUEID" val="2280"/>
</p:tagLst>
</file>

<file path=ppt/tags/tag40.xml><?xml version="1.0" encoding="utf-8"?>
<p:tagLst xmlns:p="http://schemas.openxmlformats.org/presentationml/2006/main">
  <p:tag name="AS_UNIQUEID" val="2312"/>
  <p:tag name="KSO_WM_BEAUTIFY_FLAG" val=""/>
</p:tagLst>
</file>

<file path=ppt/tags/tag400.xml><?xml version="1.0" encoding="utf-8"?>
<p:tagLst xmlns:p="http://schemas.openxmlformats.org/presentationml/2006/main">
  <p:tag name="AS_UNIQUEID" val="2642"/>
  <p:tag name="KSO_WM_BEAUTIFY_FLAG" val=""/>
</p:tagLst>
</file>

<file path=ppt/tags/tag401.xml><?xml version="1.0" encoding="utf-8"?>
<p:tagLst xmlns:p="http://schemas.openxmlformats.org/presentationml/2006/main">
  <p:tag name="AS_UNIQUEID" val="2643"/>
</p:tagLst>
</file>

<file path=ppt/tags/tag402.xml><?xml version="1.0" encoding="utf-8"?>
<p:tagLst xmlns:p="http://schemas.openxmlformats.org/presentationml/2006/main">
  <p:tag name="AS_UNIQUEID" val="2644"/>
  <p:tag name="KSO_WM_BEAUTIFY_FLAG" val=""/>
</p:tagLst>
</file>

<file path=ppt/tags/tag403.xml><?xml version="1.0" encoding="utf-8"?>
<p:tagLst xmlns:p="http://schemas.openxmlformats.org/presentationml/2006/main">
  <p:tag name="AS_UNIQUEID" val="2645"/>
</p:tagLst>
</file>

<file path=ppt/tags/tag404.xml><?xml version="1.0" encoding="utf-8"?>
<p:tagLst xmlns:p="http://schemas.openxmlformats.org/presentationml/2006/main">
  <p:tag name="AS_UNIQUEID" val="2646"/>
  <p:tag name="KSO_WM_BEAUTIFY_FLAG" val=""/>
</p:tagLst>
</file>

<file path=ppt/tags/tag405.xml><?xml version="1.0" encoding="utf-8"?>
<p:tagLst xmlns:p="http://schemas.openxmlformats.org/presentationml/2006/main">
  <p:tag name="AS_UNIQUEID" val="2647"/>
  <p:tag name="KSO_WM_BEAUTIFY_FLAG" val=""/>
</p:tagLst>
</file>

<file path=ppt/tags/tag406.xml><?xml version="1.0" encoding="utf-8"?>
<p:tagLst xmlns:p="http://schemas.openxmlformats.org/presentationml/2006/main">
  <p:tag name="AS_UNIQUEID" val="2648"/>
  <p:tag name="KSO_WM_BEAUTIFY_FLAG" val=""/>
</p:tagLst>
</file>

<file path=ppt/tags/tag407.xml><?xml version="1.0" encoding="utf-8"?>
<p:tagLst xmlns:p="http://schemas.openxmlformats.org/presentationml/2006/main">
  <p:tag name="AS_UNIQUEID" val="2649"/>
</p:tagLst>
</file>

<file path=ppt/tags/tag408.xml><?xml version="1.0" encoding="utf-8"?>
<p:tagLst xmlns:p="http://schemas.openxmlformats.org/presentationml/2006/main">
  <p:tag name="AS_UNIQUEID" val="2650"/>
</p:tagLst>
</file>

<file path=ppt/tags/tag409.xml><?xml version="1.0" encoding="utf-8"?>
<p:tagLst xmlns:p="http://schemas.openxmlformats.org/presentationml/2006/main">
  <p:tag name="AS_UNIQUEID" val="2651"/>
</p:tagLst>
</file>

<file path=ppt/tags/tag41.xml><?xml version="1.0" encoding="utf-8"?>
<p:tagLst xmlns:p="http://schemas.openxmlformats.org/presentationml/2006/main">
  <p:tag name="AS_UNIQUEID" val="2313"/>
</p:tagLst>
</file>

<file path=ppt/tags/tag410.xml><?xml version="1.0" encoding="utf-8"?>
<p:tagLst xmlns:p="http://schemas.openxmlformats.org/presentationml/2006/main">
  <p:tag name="AS_UNIQUEID" val="2652"/>
  <p:tag name="KSO_WM_BEAUTIFY_FLAG" val=""/>
</p:tagLst>
</file>

<file path=ppt/tags/tag411.xml><?xml version="1.0" encoding="utf-8"?>
<p:tagLst xmlns:p="http://schemas.openxmlformats.org/presentationml/2006/main">
  <p:tag name="AS_UNIQUEID" val="32"/>
  <p:tag name="KSO_WM_BEAUTIFY_FLAG" val=""/>
</p:tagLst>
</file>

<file path=ppt/tags/tag412.xml><?xml version="1.0" encoding="utf-8"?>
<p:tagLst xmlns:p="http://schemas.openxmlformats.org/presentationml/2006/main">
  <p:tag name="AS_UNIQUEID" val="34"/>
  <p:tag name="KSO_WM_BEAUTIFY_FLAG" val=""/>
</p:tagLst>
</file>

<file path=ppt/tags/tag413.xml><?xml version="1.0" encoding="utf-8"?>
<p:tagLst xmlns:p="http://schemas.openxmlformats.org/presentationml/2006/main">
  <p:tag name="AS_UNIQUEID" val="35"/>
  <p:tag name="KSO_WM_BEAUTIFY_FLAG" val=""/>
</p:tagLst>
</file>

<file path=ppt/tags/tag414.xml><?xml version="1.0" encoding="utf-8"?>
<p:tagLst xmlns:p="http://schemas.openxmlformats.org/presentationml/2006/main">
  <p:tag name="AS_UNIQUEID" val="36"/>
  <p:tag name="KSO_WM_BEAUTIFY_FLAG" val=""/>
</p:tagLst>
</file>

<file path=ppt/tags/tag415.xml><?xml version="1.0" encoding="utf-8"?>
<p:tagLst xmlns:p="http://schemas.openxmlformats.org/presentationml/2006/main">
  <p:tag name="AS_UNIQUEID" val="37"/>
  <p:tag name="KSO_WM_BEAUTIFY_FLAG" val=""/>
</p:tagLst>
</file>

<file path=ppt/tags/tag416.xml><?xml version="1.0" encoding="utf-8"?>
<p:tagLst xmlns:p="http://schemas.openxmlformats.org/presentationml/2006/main">
  <p:tag name="AS_UNIQUEID" val="41"/>
  <p:tag name="KSO_WM_BEAUTIFY_FLAG" val=""/>
</p:tagLst>
</file>

<file path=ppt/tags/tag417.xml><?xml version="1.0" encoding="utf-8"?>
<p:tagLst xmlns:p="http://schemas.openxmlformats.org/presentationml/2006/main">
  <p:tag name="AS_UNIQUEID" val="2653"/>
  <p:tag name="KSO_WM_BEAUTIFY_FLAG" val=""/>
</p:tagLst>
</file>

<file path=ppt/tags/tag418.xml><?xml version="1.0" encoding="utf-8"?>
<p:tagLst xmlns:p="http://schemas.openxmlformats.org/presentationml/2006/main">
  <p:tag name="AS_UNIQUEID" val="2654"/>
  <p:tag name="KSO_WM_BEAUTIFY_FLAG" val=""/>
</p:tagLst>
</file>

<file path=ppt/tags/tag419.xml><?xml version="1.0" encoding="utf-8"?>
<p:tagLst xmlns:p="http://schemas.openxmlformats.org/presentationml/2006/main">
  <p:tag name="AS_UNIQUEID" val="2655"/>
</p:tagLst>
</file>

<file path=ppt/tags/tag42.xml><?xml version="1.0" encoding="utf-8"?>
<p:tagLst xmlns:p="http://schemas.openxmlformats.org/presentationml/2006/main">
  <p:tag name="AS_UNIQUEID" val="2314"/>
  <p:tag name="KSO_WM_BEAUTIFY_FLAG" val=""/>
</p:tagLst>
</file>

<file path=ppt/tags/tag420.xml><?xml version="1.0" encoding="utf-8"?>
<p:tagLst xmlns:p="http://schemas.openxmlformats.org/presentationml/2006/main">
  <p:tag name="AS_UNIQUEID" val="2656"/>
  <p:tag name="KSO_WM_BEAUTIFY_FLAG" val=""/>
</p:tagLst>
</file>

<file path=ppt/tags/tag421.xml><?xml version="1.0" encoding="utf-8"?>
<p:tagLst xmlns:p="http://schemas.openxmlformats.org/presentationml/2006/main">
  <p:tag name="AS_UNIQUEID" val="2657"/>
  <p:tag name="KSO_WM_BEAUTIFY_FLAG" val=""/>
</p:tagLst>
</file>

<file path=ppt/tags/tag422.xml><?xml version="1.0" encoding="utf-8"?>
<p:tagLst xmlns:p="http://schemas.openxmlformats.org/presentationml/2006/main">
  <p:tag name="AS_UNIQUEID" val="2658"/>
  <p:tag name="KSO_WM_BEAUTIFY_FLAG" val=""/>
</p:tagLst>
</file>

<file path=ppt/tags/tag423.xml><?xml version="1.0" encoding="utf-8"?>
<p:tagLst xmlns:p="http://schemas.openxmlformats.org/presentationml/2006/main">
  <p:tag name="AS_UNIQUEID" val="32"/>
  <p:tag name="KSO_WM_BEAUTIFY_FLAG" val=""/>
</p:tagLst>
</file>

<file path=ppt/tags/tag424.xml><?xml version="1.0" encoding="utf-8"?>
<p:tagLst xmlns:p="http://schemas.openxmlformats.org/presentationml/2006/main">
  <p:tag name="AS_UNIQUEID" val="2659"/>
  <p:tag name="KSO_WM_BEAUTIFY_FLAG" val=""/>
</p:tagLst>
</file>

<file path=ppt/tags/tag425.xml><?xml version="1.0" encoding="utf-8"?>
<p:tagLst xmlns:p="http://schemas.openxmlformats.org/presentationml/2006/main">
  <p:tag name="AS_UNIQUEID" val="2660"/>
  <p:tag name="KSO_WM_BEAUTIFY_FLAG" val=""/>
</p:tagLst>
</file>

<file path=ppt/tags/tag426.xml><?xml version="1.0" encoding="utf-8"?>
<p:tagLst xmlns:p="http://schemas.openxmlformats.org/presentationml/2006/main">
  <p:tag name="AS_UNIQUEID" val="2661"/>
  <p:tag name="KSO_WM_BEAUTIFY_FLAG" val=""/>
</p:tagLst>
</file>

<file path=ppt/tags/tag427.xml><?xml version="1.0" encoding="utf-8"?>
<p:tagLst xmlns:p="http://schemas.openxmlformats.org/presentationml/2006/main">
  <p:tag name="AS_UNIQUEID" val="2662"/>
</p:tagLst>
</file>

<file path=ppt/tags/tag428.xml><?xml version="1.0" encoding="utf-8"?>
<p:tagLst xmlns:p="http://schemas.openxmlformats.org/presentationml/2006/main">
  <p:tag name="AS_UNIQUEID" val="2663"/>
  <p:tag name="KSO_WM_BEAUTIFY_FLAG" val=""/>
</p:tagLst>
</file>

<file path=ppt/tags/tag429.xml><?xml version="1.0" encoding="utf-8"?>
<p:tagLst xmlns:p="http://schemas.openxmlformats.org/presentationml/2006/main">
  <p:tag name="AS_UNIQUEID" val="2664"/>
  <p:tag name="KSO_WM_BEAUTIFY_FLAG" val=""/>
</p:tagLst>
</file>

<file path=ppt/tags/tag43.xml><?xml version="1.0" encoding="utf-8"?>
<p:tagLst xmlns:p="http://schemas.openxmlformats.org/presentationml/2006/main">
  <p:tag name="AS_UNIQUEID" val="2315"/>
  <p:tag name="KSO_WM_BEAUTIFY_FLAG" val=""/>
</p:tagLst>
</file>

<file path=ppt/tags/tag430.xml><?xml version="1.0" encoding="utf-8"?>
<p:tagLst xmlns:p="http://schemas.openxmlformats.org/presentationml/2006/main">
  <p:tag name="AS_UNIQUEID" val="2665"/>
  <p:tag name="KSO_WM_BEAUTIFY_FLAG" val=""/>
</p:tagLst>
</file>

<file path=ppt/tags/tag431.xml><?xml version="1.0" encoding="utf-8"?>
<p:tagLst xmlns:p="http://schemas.openxmlformats.org/presentationml/2006/main">
  <p:tag name="AS_UNIQUEID" val="2666"/>
  <p:tag name="KSO_WM_BEAUTIFY_FLAG" val=""/>
</p:tagLst>
</file>

<file path=ppt/tags/tag432.xml><?xml version="1.0" encoding="utf-8"?>
<p:tagLst xmlns:p="http://schemas.openxmlformats.org/presentationml/2006/main">
  <p:tag name="AS_UNIQUEID" val="2667"/>
  <p:tag name="KSO_WM_BEAUTIFY_FLAG" val=""/>
</p:tagLst>
</file>

<file path=ppt/tags/tag433.xml><?xml version="1.0" encoding="utf-8"?>
<p:tagLst xmlns:p="http://schemas.openxmlformats.org/presentationml/2006/main">
  <p:tag name="AS_UNIQUEID" val="2668"/>
  <p:tag name="KSO_WM_BEAUTIFY_FLAG" val=""/>
</p:tagLst>
</file>

<file path=ppt/tags/tag434.xml><?xml version="1.0" encoding="utf-8"?>
<p:tagLst xmlns:p="http://schemas.openxmlformats.org/presentationml/2006/main">
  <p:tag name="AS_UNIQUEID" val="2669"/>
  <p:tag name="KSO_WM_BEAUTIFY_FLAG" val=""/>
</p:tagLst>
</file>

<file path=ppt/tags/tag435.xml><?xml version="1.0" encoding="utf-8"?>
<p:tagLst xmlns:p="http://schemas.openxmlformats.org/presentationml/2006/main">
  <p:tag name="AS_UNIQUEID" val="32"/>
  <p:tag name="KSO_WM_BEAUTIFY_FLAG" val=""/>
</p:tagLst>
</file>

<file path=ppt/tags/tag436.xml><?xml version="1.0" encoding="utf-8"?>
<p:tagLst xmlns:p="http://schemas.openxmlformats.org/presentationml/2006/main">
  <p:tag name="AS_UNIQUEID" val="37"/>
  <p:tag name="KSO_WM_BEAUTIFY_FLAG" val=""/>
</p:tagLst>
</file>

<file path=ppt/tags/tag437.xml><?xml version="1.0" encoding="utf-8"?>
<p:tagLst xmlns:p="http://schemas.openxmlformats.org/presentationml/2006/main">
  <p:tag name="AS_UNIQUEID" val="34"/>
  <p:tag name="KSO_WM_BEAUTIFY_FLAG" val=""/>
</p:tagLst>
</file>

<file path=ppt/tags/tag438.xml><?xml version="1.0" encoding="utf-8"?>
<p:tagLst xmlns:p="http://schemas.openxmlformats.org/presentationml/2006/main">
  <p:tag name="AS_UNIQUEID" val="34"/>
  <p:tag name="KSO_WM_BEAUTIFY_FLAG" val=""/>
</p:tagLst>
</file>

<file path=ppt/tags/tag439.xml><?xml version="1.0" encoding="utf-8"?>
<p:tagLst xmlns:p="http://schemas.openxmlformats.org/presentationml/2006/main">
  <p:tag name="AS_UNIQUEID" val="35"/>
  <p:tag name="KSO_WM_BEAUTIFY_FLAG" val=""/>
</p:tagLst>
</file>

<file path=ppt/tags/tag44.xml><?xml version="1.0" encoding="utf-8"?>
<p:tagLst xmlns:p="http://schemas.openxmlformats.org/presentationml/2006/main">
  <p:tag name="AS_UNIQUEID" val="2316"/>
  <p:tag name="KSO_WM_BEAUTIFY_FLAG" val=""/>
</p:tagLst>
</file>

<file path=ppt/tags/tag440.xml><?xml version="1.0" encoding="utf-8"?>
<p:tagLst xmlns:p="http://schemas.openxmlformats.org/presentationml/2006/main">
  <p:tag name="AS_UNIQUEID" val="36"/>
  <p:tag name="KSO_WM_BEAUTIFY_FLAG" val=""/>
</p:tagLst>
</file>

<file path=ppt/tags/tag441.xml><?xml version="1.0" encoding="utf-8"?>
<p:tagLst xmlns:p="http://schemas.openxmlformats.org/presentationml/2006/main">
  <p:tag name="AS_UNIQUEID" val="2670"/>
  <p:tag name="KSO_WM_BEAUTIFY_FLAG" val=""/>
</p:tagLst>
</file>

<file path=ppt/tags/tag442.xml><?xml version="1.0" encoding="utf-8"?>
<p:tagLst xmlns:p="http://schemas.openxmlformats.org/presentationml/2006/main">
  <p:tag name="AS_UNIQUEID" val="2671"/>
  <p:tag name="KSO_WM_BEAUTIFY_FLAG" val=""/>
</p:tagLst>
</file>

<file path=ppt/tags/tag443.xml><?xml version="1.0" encoding="utf-8"?>
<p:tagLst xmlns:p="http://schemas.openxmlformats.org/presentationml/2006/main">
  <p:tag name="AS_UNIQUEID" val="2672"/>
  <p:tag name="KSO_WM_BEAUTIFY_FLAG" val=""/>
</p:tagLst>
</file>

<file path=ppt/tags/tag444.xml><?xml version="1.0" encoding="utf-8"?>
<p:tagLst xmlns:p="http://schemas.openxmlformats.org/presentationml/2006/main">
  <p:tag name="AS_UNIQUEID" val="2673"/>
  <p:tag name="KSO_WM_BEAUTIFY_FLAG" val=""/>
</p:tagLst>
</file>

<file path=ppt/tags/tag445.xml><?xml version="1.0" encoding="utf-8"?>
<p:tagLst xmlns:p="http://schemas.openxmlformats.org/presentationml/2006/main">
  <p:tag name="AS_UNIQUEID" val="2674"/>
  <p:tag name="KSO_WM_BEAUTIFY_FLAG" val=""/>
</p:tagLst>
</file>

<file path=ppt/tags/tag446.xml><?xml version="1.0" encoding="utf-8"?>
<p:tagLst xmlns:p="http://schemas.openxmlformats.org/presentationml/2006/main">
  <p:tag name="AS_UNIQUEID" val="34"/>
  <p:tag name="KSO_WM_BEAUTIFY_FLAG" val=""/>
</p:tagLst>
</file>

<file path=ppt/tags/tag447.xml><?xml version="1.0" encoding="utf-8"?>
<p:tagLst xmlns:p="http://schemas.openxmlformats.org/presentationml/2006/main">
  <p:tag name="AS_UNIQUEID" val="35"/>
  <p:tag name="KSO_WM_BEAUTIFY_FLAG" val=""/>
</p:tagLst>
</file>

<file path=ppt/tags/tag448.xml><?xml version="1.0" encoding="utf-8"?>
<p:tagLst xmlns:p="http://schemas.openxmlformats.org/presentationml/2006/main">
  <p:tag name="AS_UNIQUEID" val="36"/>
  <p:tag name="KSO_WM_BEAUTIFY_FLAG" val=""/>
</p:tagLst>
</file>

<file path=ppt/tags/tag449.xml><?xml version="1.0" encoding="utf-8"?>
<p:tagLst xmlns:p="http://schemas.openxmlformats.org/presentationml/2006/main">
  <p:tag name="AS_UNIQUEID" val="2675"/>
  <p:tag name="KSO_WM_BEAUTIFY_FLAG" val=""/>
</p:tagLst>
</file>

<file path=ppt/tags/tag45.xml><?xml version="1.0" encoding="utf-8"?>
<p:tagLst xmlns:p="http://schemas.openxmlformats.org/presentationml/2006/main">
  <p:tag name="AS_UNIQUEID" val="4"/>
  <p:tag name="KSO_WM_BEAUTIFY_FLAG" val=""/>
</p:tagLst>
</file>

<file path=ppt/tags/tag450.xml><?xml version="1.0" encoding="utf-8"?>
<p:tagLst xmlns:p="http://schemas.openxmlformats.org/presentationml/2006/main">
  <p:tag name="AS_UNIQUEID" val="2676"/>
  <p:tag name="KSO_WM_BEAUTIFY_FLAG" val=""/>
</p:tagLst>
</file>

<file path=ppt/tags/tag451.xml><?xml version="1.0" encoding="utf-8"?>
<p:tagLst xmlns:p="http://schemas.openxmlformats.org/presentationml/2006/main">
  <p:tag name="AS_UNIQUEID" val="2677"/>
  <p:tag name="KSO_WM_BEAUTIFY_FLAG" val=""/>
</p:tagLst>
</file>

<file path=ppt/tags/tag452.xml><?xml version="1.0" encoding="utf-8"?>
<p:tagLst xmlns:p="http://schemas.openxmlformats.org/presentationml/2006/main">
  <p:tag name="AS_UNIQUEID" val="2678"/>
</p:tagLst>
</file>

<file path=ppt/tags/tag453.xml><?xml version="1.0" encoding="utf-8"?>
<p:tagLst xmlns:p="http://schemas.openxmlformats.org/presentationml/2006/main">
  <p:tag name="AS_UNIQUEID" val="2679"/>
  <p:tag name="KSO_WM_BEAUTIFY_FLAG" val=""/>
</p:tagLst>
</file>

<file path=ppt/tags/tag454.xml><?xml version="1.0" encoding="utf-8"?>
<p:tagLst xmlns:p="http://schemas.openxmlformats.org/presentationml/2006/main">
  <p:tag name="AS_UNIQUEID" val="2680"/>
  <p:tag name="KSO_WM_BEAUTIFY_FLAG" val=""/>
</p:tagLst>
</file>

<file path=ppt/tags/tag455.xml><?xml version="1.0" encoding="utf-8"?>
<p:tagLst xmlns:p="http://schemas.openxmlformats.org/presentationml/2006/main">
  <p:tag name="AS_UNIQUEID" val="2681"/>
  <p:tag name="KSO_WM_BEAUTIFY_FLAG" val=""/>
</p:tagLst>
</file>

<file path=ppt/tags/tag456.xml><?xml version="1.0" encoding="utf-8"?>
<p:tagLst xmlns:p="http://schemas.openxmlformats.org/presentationml/2006/main">
  <p:tag name="AS_UNIQUEID" val="2682"/>
  <p:tag name="KSO_WM_BEAUTIFY_FLAG" val=""/>
</p:tagLst>
</file>

<file path=ppt/tags/tag457.xml><?xml version="1.0" encoding="utf-8"?>
<p:tagLst xmlns:p="http://schemas.openxmlformats.org/presentationml/2006/main">
  <p:tag name="AS_UNIQUEID" val="34"/>
  <p:tag name="KSO_WM_BEAUTIFY_FLAG" val=""/>
</p:tagLst>
</file>

<file path=ppt/tags/tag458.xml><?xml version="1.0" encoding="utf-8"?>
<p:tagLst xmlns:p="http://schemas.openxmlformats.org/presentationml/2006/main">
  <p:tag name="AS_UNIQUEID" val="35"/>
  <p:tag name="KSO_WM_BEAUTIFY_FLAG" val=""/>
</p:tagLst>
</file>

<file path=ppt/tags/tag459.xml><?xml version="1.0" encoding="utf-8"?>
<p:tagLst xmlns:p="http://schemas.openxmlformats.org/presentationml/2006/main">
  <p:tag name="AS_UNIQUEID" val="36"/>
  <p:tag name="KSO_WM_BEAUTIFY_FLAG" val=""/>
</p:tagLst>
</file>

<file path=ppt/tags/tag46.xml><?xml version="1.0" encoding="utf-8"?>
<p:tagLst xmlns:p="http://schemas.openxmlformats.org/presentationml/2006/main">
  <p:tag name="AS_UNIQUEID" val="2317"/>
</p:tagLst>
</file>

<file path=ppt/tags/tag460.xml><?xml version="1.0" encoding="utf-8"?>
<p:tagLst xmlns:p="http://schemas.openxmlformats.org/presentationml/2006/main">
  <p:tag name="AS_UNIQUEID" val="2683"/>
  <p:tag name="KSO_WM_BEAUTIFY_FLAG" val=""/>
</p:tagLst>
</file>

<file path=ppt/tags/tag461.xml><?xml version="1.0" encoding="utf-8"?>
<p:tagLst xmlns:p="http://schemas.openxmlformats.org/presentationml/2006/main">
  <p:tag name="AS_UNIQUEID" val="34"/>
  <p:tag name="KSO_WM_BEAUTIFY_FLAG" val=""/>
</p:tagLst>
</file>

<file path=ppt/tags/tag462.xml><?xml version="1.0" encoding="utf-8"?>
<p:tagLst xmlns:p="http://schemas.openxmlformats.org/presentationml/2006/main">
  <p:tag name="AS_UNIQUEID" val="2684"/>
  <p:tag name="KSO_WM_BEAUTIFY_FLAG" val=""/>
</p:tagLst>
</file>

<file path=ppt/tags/tag463.xml><?xml version="1.0" encoding="utf-8"?>
<p:tagLst xmlns:p="http://schemas.openxmlformats.org/presentationml/2006/main">
  <p:tag name="AS_UNIQUEID" val="2685"/>
  <p:tag name="KSO_WM_BEAUTIFY_FLAG" val=""/>
</p:tagLst>
</file>

<file path=ppt/tags/tag464.xml><?xml version="1.0" encoding="utf-8"?>
<p:tagLst xmlns:p="http://schemas.openxmlformats.org/presentationml/2006/main">
  <p:tag name="AS_UNIQUEID" val="2686"/>
</p:tagLst>
</file>

<file path=ppt/tags/tag465.xml><?xml version="1.0" encoding="utf-8"?>
<p:tagLst xmlns:p="http://schemas.openxmlformats.org/presentationml/2006/main">
  <p:tag name="AS_UNIQUEID" val="2687"/>
  <p:tag name="KSO_WM_BEAUTIFY_FLAG" val=""/>
</p:tagLst>
</file>

<file path=ppt/tags/tag466.xml><?xml version="1.0" encoding="utf-8"?>
<p:tagLst xmlns:p="http://schemas.openxmlformats.org/presentationml/2006/main">
  <p:tag name="AS_UNIQUEID" val="2688"/>
</p:tagLst>
</file>

<file path=ppt/tags/tag467.xml><?xml version="1.0" encoding="utf-8"?>
<p:tagLst xmlns:p="http://schemas.openxmlformats.org/presentationml/2006/main">
  <p:tag name="AS_UNIQUEID" val="2689"/>
  <p:tag name="KSO_WM_BEAUTIFY_FLAG" val=""/>
</p:tagLst>
</file>

<file path=ppt/tags/tag468.xml><?xml version="1.0" encoding="utf-8"?>
<p:tagLst xmlns:p="http://schemas.openxmlformats.org/presentationml/2006/main">
  <p:tag name="AS_UNIQUEID" val="2690"/>
  <p:tag name="KSO_WM_BEAUTIFY_FLAG" val=""/>
</p:tagLst>
</file>

<file path=ppt/tags/tag469.xml><?xml version="1.0" encoding="utf-8"?>
<p:tagLst xmlns:p="http://schemas.openxmlformats.org/presentationml/2006/main">
  <p:tag name="AS_UNIQUEID" val="2691"/>
  <p:tag name="KSO_WM_BEAUTIFY_FLAG" val=""/>
</p:tagLst>
</file>

<file path=ppt/tags/tag47.xml><?xml version="1.0" encoding="utf-8"?>
<p:tagLst xmlns:p="http://schemas.openxmlformats.org/presentationml/2006/main">
  <p:tag name="AS_UNIQUEID" val="693"/>
  <p:tag name="KSO_WM_BEAUTIFY_FLAG" val=""/>
</p:tagLst>
</file>

<file path=ppt/tags/tag470.xml><?xml version="1.0" encoding="utf-8"?>
<p:tagLst xmlns:p="http://schemas.openxmlformats.org/presentationml/2006/main">
  <p:tag name="AS_UNIQUEID" val="2692"/>
</p:tagLst>
</file>

<file path=ppt/tags/tag471.xml><?xml version="1.0" encoding="utf-8"?>
<p:tagLst xmlns:p="http://schemas.openxmlformats.org/presentationml/2006/main">
  <p:tag name="AS_UNIQUEID" val="2693"/>
</p:tagLst>
</file>

<file path=ppt/tags/tag472.xml><?xml version="1.0" encoding="utf-8"?>
<p:tagLst xmlns:p="http://schemas.openxmlformats.org/presentationml/2006/main">
  <p:tag name="AS_UNIQUEID" val="2694"/>
</p:tagLst>
</file>

<file path=ppt/tags/tag473.xml><?xml version="1.0" encoding="utf-8"?>
<p:tagLst xmlns:p="http://schemas.openxmlformats.org/presentationml/2006/main">
  <p:tag name="AS_UNIQUEID" val="32"/>
  <p:tag name="KSO_WM_BEAUTIFY_FLAG" val=""/>
</p:tagLst>
</file>

<file path=ppt/tags/tag474.xml><?xml version="1.0" encoding="utf-8"?>
<p:tagLst xmlns:p="http://schemas.openxmlformats.org/presentationml/2006/main">
  <p:tag name="AS_UNIQUEID" val="34"/>
  <p:tag name="KSO_WM_BEAUTIFY_FLAG" val=""/>
</p:tagLst>
</file>

<file path=ppt/tags/tag475.xml><?xml version="1.0" encoding="utf-8"?>
<p:tagLst xmlns:p="http://schemas.openxmlformats.org/presentationml/2006/main">
  <p:tag name="AS_UNIQUEID" val="35"/>
  <p:tag name="KSO_WM_BEAUTIFY_FLAG" val=""/>
</p:tagLst>
</file>

<file path=ppt/tags/tag476.xml><?xml version="1.0" encoding="utf-8"?>
<p:tagLst xmlns:p="http://schemas.openxmlformats.org/presentationml/2006/main">
  <p:tag name="AS_UNIQUEID" val="36"/>
  <p:tag name="KSO_WM_BEAUTIFY_FLAG" val=""/>
</p:tagLst>
</file>

<file path=ppt/tags/tag477.xml><?xml version="1.0" encoding="utf-8"?>
<p:tagLst xmlns:p="http://schemas.openxmlformats.org/presentationml/2006/main">
  <p:tag name="AS_UNIQUEID" val="37"/>
  <p:tag name="KSO_WM_BEAUTIFY_FLAG" val=""/>
</p:tagLst>
</file>

<file path=ppt/tags/tag478.xml><?xml version="1.0" encoding="utf-8"?>
<p:tagLst xmlns:p="http://schemas.openxmlformats.org/presentationml/2006/main">
  <p:tag name="AS_UNIQUEID" val="41"/>
  <p:tag name="KSO_WM_BEAUTIFY_FLAG" val=""/>
</p:tagLst>
</file>

<file path=ppt/tags/tag479.xml><?xml version="1.0" encoding="utf-8"?>
<p:tagLst xmlns:p="http://schemas.openxmlformats.org/presentationml/2006/main">
  <p:tag name="AS_UNIQUEID" val="2695"/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1.xml><?xml version="1.0" encoding="utf-8"?>
<p:tagLst xmlns:p="http://schemas.openxmlformats.org/presentationml/2006/main">
  <p:tag name="AS_UNIQUEID" val="2696"/>
</p:tagLst>
</file>

<file path=ppt/tags/tag482.xml><?xml version="1.0" encoding="utf-8"?>
<p:tagLst xmlns:p="http://schemas.openxmlformats.org/presentationml/2006/main">
  <p:tag name="AS_UNIQUEID" val="2697"/>
  <p:tag name="KSO_WM_BEAUTIFY_FLAG" val=""/>
</p:tagLst>
</file>

<file path=ppt/tags/tag483.xml><?xml version="1.0" encoding="utf-8"?>
<p:tagLst xmlns:p="http://schemas.openxmlformats.org/presentationml/2006/main">
  <p:tag name="AS_UNIQUEID" val="2698"/>
</p:tagLst>
</file>

<file path=ppt/tags/tag484.xml><?xml version="1.0" encoding="utf-8"?>
<p:tagLst xmlns:p="http://schemas.openxmlformats.org/presentationml/2006/main">
  <p:tag name="AS_UNIQUEID" val="2699"/>
  <p:tag name="KSO_WM_BEAUTIFY_FLAG" val=""/>
</p:tagLst>
</file>

<file path=ppt/tags/tag485.xml><?xml version="1.0" encoding="utf-8"?>
<p:tagLst xmlns:p="http://schemas.openxmlformats.org/presentationml/2006/main">
  <p:tag name="AS_UNIQUEID" val="2700"/>
  <p:tag name="KSO_WM_BEAUTIFY_FLAG" val=""/>
</p:tagLst>
</file>

<file path=ppt/tags/tag486.xml><?xml version="1.0" encoding="utf-8"?>
<p:tagLst xmlns:p="http://schemas.openxmlformats.org/presentationml/2006/main">
  <p:tag name="AS_UNIQUEID" val="2701"/>
  <p:tag name="KSO_WM_BEAUTIFY_FLAG" val=""/>
</p:tagLst>
</file>

<file path=ppt/tags/tag487.xml><?xml version="1.0" encoding="utf-8"?>
<p:tagLst xmlns:p="http://schemas.openxmlformats.org/presentationml/2006/main">
  <p:tag name="AS_UNIQUEID" val="2702"/>
</p:tagLst>
</file>

<file path=ppt/tags/tag488.xml><?xml version="1.0" encoding="utf-8"?>
<p:tagLst xmlns:p="http://schemas.openxmlformats.org/presentationml/2006/main">
  <p:tag name="AS_UNIQUEID" val="2703"/>
</p:tagLst>
</file>

<file path=ppt/tags/tag489.xml><?xml version="1.0" encoding="utf-8"?>
<p:tagLst xmlns:p="http://schemas.openxmlformats.org/presentationml/2006/main">
  <p:tag name="AS_UNIQUEID" val="2704"/>
  <p:tag name="KSO_WM_BEAUTIFY_FLAG" val=""/>
</p:tagLst>
</file>

<file path=ppt/tags/tag49.xml><?xml version="1.0" encoding="utf-8"?>
<p:tagLst xmlns:p="http://schemas.openxmlformats.org/presentationml/2006/main">
  <p:tag name="AS_UNIQUEID" val="2318"/>
</p:tagLst>
</file>

<file path=ppt/tags/tag490.xml><?xml version="1.0" encoding="utf-8"?>
<p:tagLst xmlns:p="http://schemas.openxmlformats.org/presentationml/2006/main">
  <p:tag name="AS_UNIQUEID" val="2705"/>
</p:tagLst>
</file>

<file path=ppt/tags/tag491.xml><?xml version="1.0" encoding="utf-8"?>
<p:tagLst xmlns:p="http://schemas.openxmlformats.org/presentationml/2006/main">
  <p:tag name="AS_UNIQUEID" val="2706"/>
  <p:tag name="KSO_WM_BEAUTIFY_FLAG" val=""/>
</p:tagLst>
</file>

<file path=ppt/tags/tag492.xml><?xml version="1.0" encoding="utf-8"?>
<p:tagLst xmlns:p="http://schemas.openxmlformats.org/presentationml/2006/main">
  <p:tag name="AS_UNIQUEID" val="2707"/>
  <p:tag name="KSO_WM_BEAUTIFY_FLAG" val=""/>
</p:tagLst>
</file>

<file path=ppt/tags/tag493.xml><?xml version="1.0" encoding="utf-8"?>
<p:tagLst xmlns:p="http://schemas.openxmlformats.org/presentationml/2006/main">
  <p:tag name="AS_UNIQUEID" val="2708"/>
  <p:tag name="KSO_WM_BEAUTIFY_FLAG" val=""/>
</p:tagLst>
</file>

<file path=ppt/tags/tag494.xml><?xml version="1.0" encoding="utf-8"?>
<p:tagLst xmlns:p="http://schemas.openxmlformats.org/presentationml/2006/main">
  <p:tag name="AS_UNIQUEID" val="29"/>
  <p:tag name="KSO_WM_BEAUTIFY_FLAG" val=""/>
</p:tagLst>
</file>

<file path=ppt/tags/tag495.xml><?xml version="1.0" encoding="utf-8"?>
<p:tagLst xmlns:p="http://schemas.openxmlformats.org/presentationml/2006/main">
  <p:tag name="AS_UNIQUEID" val="29"/>
  <p:tag name="KSO_WM_BEAUTIFY_FLAG" val=""/>
</p:tagLst>
</file>

<file path=ppt/tags/tag496.xml><?xml version="1.0" encoding="utf-8"?>
<p:tagLst xmlns:p="http://schemas.openxmlformats.org/presentationml/2006/main">
  <p:tag name="AS_UNIQUEID" val="29"/>
  <p:tag name="KSO_WM_BEAUTIFY_FLAG" val=""/>
</p:tagLst>
</file>

<file path=ppt/tags/tag497.xml><?xml version="1.0" encoding="utf-8"?>
<p:tagLst xmlns:p="http://schemas.openxmlformats.org/presentationml/2006/main">
  <p:tag name="AS_UNIQUEID" val="29"/>
  <p:tag name="KSO_WM_BEAUTIFY_FLAG" val=""/>
</p:tagLst>
</file>

<file path=ppt/tags/tag498.xml><?xml version="1.0" encoding="utf-8"?>
<p:tagLst xmlns:p="http://schemas.openxmlformats.org/presentationml/2006/main">
  <p:tag name="AS_UNIQUEID" val="29"/>
  <p:tag name="KSO_WM_BEAUTIFY_FLAG" val=""/>
</p:tagLst>
</file>

<file path=ppt/tags/tag4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AS_UNIQUEID" val="2281"/>
</p:tagLst>
</file>

<file path=ppt/tags/tag50.xml><?xml version="1.0" encoding="utf-8"?>
<p:tagLst xmlns:p="http://schemas.openxmlformats.org/presentationml/2006/main">
  <p:tag name="AS_UNIQUEID" val="2319"/>
  <p:tag name="KSO_WM_BEAUTIFY_FLAG" val=""/>
</p:tagLst>
</file>

<file path=ppt/tags/tag500.xml><?xml version="1.0" encoding="utf-8"?>
<p:tagLst xmlns:p="http://schemas.openxmlformats.org/presentationml/2006/main">
  <p:tag name="AS_UNIQUEID" val="2709"/>
</p:tagLst>
</file>

<file path=ppt/tags/tag501.xml><?xml version="1.0" encoding="utf-8"?>
<p:tagLst xmlns:p="http://schemas.openxmlformats.org/presentationml/2006/main">
  <p:tag name="AS_UNIQUEID" val="2710"/>
  <p:tag name="KSO_WM_BEAUTIFY_FLAG" val=""/>
</p:tagLst>
</file>

<file path=ppt/tags/tag502.xml><?xml version="1.0" encoding="utf-8"?>
<p:tagLst xmlns:p="http://schemas.openxmlformats.org/presentationml/2006/main">
  <p:tag name="AS_UNIQUEID" val="2711"/>
</p:tagLst>
</file>

<file path=ppt/tags/tag503.xml><?xml version="1.0" encoding="utf-8"?>
<p:tagLst xmlns:p="http://schemas.openxmlformats.org/presentationml/2006/main">
  <p:tag name="AS_UNIQUEID" val="2712"/>
  <p:tag name="KSO_WM_BEAUTIFY_FLAG" val=""/>
</p:tagLst>
</file>

<file path=ppt/tags/tag504.xml><?xml version="1.0" encoding="utf-8"?>
<p:tagLst xmlns:p="http://schemas.openxmlformats.org/presentationml/2006/main">
  <p:tag name="AS_UNIQUEID" val="2713"/>
  <p:tag name="KSO_WM_BEAUTIFY_FLAG" val=""/>
</p:tagLst>
</file>

<file path=ppt/tags/tag505.xml><?xml version="1.0" encoding="utf-8"?>
<p:tagLst xmlns:p="http://schemas.openxmlformats.org/presentationml/2006/main">
  <p:tag name="AS_UNIQUEID" val="2714"/>
  <p:tag name="KSO_WM_BEAUTIFY_FLAG" val=""/>
</p:tagLst>
</file>

<file path=ppt/tags/tag506.xml><?xml version="1.0" encoding="utf-8"?>
<p:tagLst xmlns:p="http://schemas.openxmlformats.org/presentationml/2006/main">
  <p:tag name="AS_UNIQUEID" val="29"/>
  <p:tag name="KSO_WM_BEAUTIFY_FLAG" val=""/>
</p:tagLst>
</file>

<file path=ppt/tags/tag507.xml><?xml version="1.0" encoding="utf-8"?>
<p:tagLst xmlns:p="http://schemas.openxmlformats.org/presentationml/2006/main">
  <p:tag name="AS_UNIQUEID" val="29"/>
  <p:tag name="KSO_WM_BEAUTIFY_FLAG" val=""/>
</p:tagLst>
</file>

<file path=ppt/tags/tag508.xml><?xml version="1.0" encoding="utf-8"?>
<p:tagLst xmlns:p="http://schemas.openxmlformats.org/presentationml/2006/main">
  <p:tag name="AS_UNIQUEID" val="29"/>
  <p:tag name="KSO_WM_BEAUTIFY_FLAG" val=""/>
</p:tagLst>
</file>

<file path=ppt/tags/tag5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AS_UNIQUEID" val="2320"/>
</p:tagLst>
</file>

<file path=ppt/tags/tag510.xml><?xml version="1.0" encoding="utf-8"?>
<p:tagLst xmlns:p="http://schemas.openxmlformats.org/presentationml/2006/main">
  <p:tag name="AS_UNIQUEID" val="2715"/>
</p:tagLst>
</file>

<file path=ppt/tags/tag511.xml><?xml version="1.0" encoding="utf-8"?>
<p:tagLst xmlns:p="http://schemas.openxmlformats.org/presentationml/2006/main">
  <p:tag name="AS_UNIQUEID" val="2716"/>
  <p:tag name="KSO_WM_BEAUTIFY_FLAG" val=""/>
</p:tagLst>
</file>

<file path=ppt/tags/tag512.xml><?xml version="1.0" encoding="utf-8"?>
<p:tagLst xmlns:p="http://schemas.openxmlformats.org/presentationml/2006/main">
  <p:tag name="AS_UNIQUEID" val="2717"/>
</p:tagLst>
</file>

<file path=ppt/tags/tag513.xml><?xml version="1.0" encoding="utf-8"?>
<p:tagLst xmlns:p="http://schemas.openxmlformats.org/presentationml/2006/main">
  <p:tag name="AS_UNIQUEID" val="2718"/>
  <p:tag name="KSO_WM_BEAUTIFY_FLAG" val=""/>
</p:tagLst>
</file>

<file path=ppt/tags/tag514.xml><?xml version="1.0" encoding="utf-8"?>
<p:tagLst xmlns:p="http://schemas.openxmlformats.org/presentationml/2006/main">
  <p:tag name="AS_UNIQUEID" val="2719"/>
  <p:tag name="KSO_WM_BEAUTIFY_FLAG" val=""/>
</p:tagLst>
</file>

<file path=ppt/tags/tag515.xml><?xml version="1.0" encoding="utf-8"?>
<p:tagLst xmlns:p="http://schemas.openxmlformats.org/presentationml/2006/main">
  <p:tag name="AS_UNIQUEID" val="2720"/>
  <p:tag name="KSO_WM_BEAUTIFY_FLAG" val=""/>
</p:tagLst>
</file>

<file path=ppt/tags/tag516.xml><?xml version="1.0" encoding="utf-8"?>
<p:tagLst xmlns:p="http://schemas.openxmlformats.org/presentationml/2006/main">
  <p:tag name="AS_UNIQUEID" val="43"/>
  <p:tag name="KSO_WM_BEAUTIFY_FLAG" val=""/>
</p:tagLst>
</file>

<file path=ppt/tags/tag517.xml><?xml version="1.0" encoding="utf-8"?>
<p:tagLst xmlns:p="http://schemas.openxmlformats.org/presentationml/2006/main">
  <p:tag name="AS_UNIQUEID" val="43"/>
  <p:tag name="KSO_WM_BEAUTIFY_FLAG" val=""/>
</p:tagLst>
</file>

<file path=ppt/tags/tag518.xml><?xml version="1.0" encoding="utf-8"?>
<p:tagLst xmlns:p="http://schemas.openxmlformats.org/presentationml/2006/main">
  <p:tag name="AS_UNIQUEID" val="43"/>
  <p:tag name="KSO_WM_BEAUTIFY_FLAG" val=""/>
</p:tagLst>
</file>

<file path=ppt/tags/tag519.xml><?xml version="1.0" encoding="utf-8"?>
<p:tagLst xmlns:p="http://schemas.openxmlformats.org/presentationml/2006/main">
  <p:tag name="AS_UNIQUEID" val="43"/>
  <p:tag name="KSO_WM_BEAUTIFY_FLAG" val=""/>
</p:tagLst>
</file>

<file path=ppt/tags/tag52.xml><?xml version="1.0" encoding="utf-8"?>
<p:tagLst xmlns:p="http://schemas.openxmlformats.org/presentationml/2006/main">
  <p:tag name="AS_UNIQUEID" val="2321"/>
  <p:tag name="KSO_WM_BEAUTIFY_FLAG" val=""/>
</p:tagLst>
</file>

<file path=ppt/tags/tag520.xml><?xml version="1.0" encoding="utf-8"?>
<p:tagLst xmlns:p="http://schemas.openxmlformats.org/presentationml/2006/main">
  <p:tag name="AS_UNIQUEID" val="43"/>
  <p:tag name="KSO_WM_BEAUTIFY_FLAG" val=""/>
</p:tagLst>
</file>

<file path=ppt/tags/tag5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2.xml><?xml version="1.0" encoding="utf-8"?>
<p:tagLst xmlns:p="http://schemas.openxmlformats.org/presentationml/2006/main">
  <p:tag name="AS_UNIQUEID" val="2721"/>
</p:tagLst>
</file>

<file path=ppt/tags/tag523.xml><?xml version="1.0" encoding="utf-8"?>
<p:tagLst xmlns:p="http://schemas.openxmlformats.org/presentationml/2006/main">
  <p:tag name="AS_UNIQUEID" val="2722"/>
  <p:tag name="KSO_WM_BEAUTIFY_FLAG" val=""/>
</p:tagLst>
</file>

<file path=ppt/tags/tag524.xml><?xml version="1.0" encoding="utf-8"?>
<p:tagLst xmlns:p="http://schemas.openxmlformats.org/presentationml/2006/main">
  <p:tag name="AS_UNIQUEID" val="2723"/>
</p:tagLst>
</file>

<file path=ppt/tags/tag525.xml><?xml version="1.0" encoding="utf-8"?>
<p:tagLst xmlns:p="http://schemas.openxmlformats.org/presentationml/2006/main">
  <p:tag name="AS_UNIQUEID" val="2724"/>
  <p:tag name="KSO_WM_BEAUTIFY_FLAG" val=""/>
</p:tagLst>
</file>

<file path=ppt/tags/tag526.xml><?xml version="1.0" encoding="utf-8"?>
<p:tagLst xmlns:p="http://schemas.openxmlformats.org/presentationml/2006/main">
  <p:tag name="AS_UNIQUEID" val="2725"/>
  <p:tag name="KSO_WM_BEAUTIFY_FLAG" val=""/>
</p:tagLst>
</file>

<file path=ppt/tags/tag527.xml><?xml version="1.0" encoding="utf-8"?>
<p:tagLst xmlns:p="http://schemas.openxmlformats.org/presentationml/2006/main">
  <p:tag name="AS_UNIQUEID" val="2726"/>
  <p:tag name="KSO_WM_BEAUTIFY_FLAG" val=""/>
</p:tagLst>
</file>

<file path=ppt/tags/tag528.xml><?xml version="1.0" encoding="utf-8"?>
<p:tagLst xmlns:p="http://schemas.openxmlformats.org/presentationml/2006/main">
  <p:tag name="AS_UNIQUEID" val="43"/>
  <p:tag name="KSO_WM_BEAUTIFY_FLAG" val=""/>
</p:tagLst>
</file>

<file path=ppt/tags/tag529.xml><?xml version="1.0" encoding="utf-8"?>
<p:tagLst xmlns:p="http://schemas.openxmlformats.org/presentationml/2006/main">
  <p:tag name="AS_UNIQUEID" val="43"/>
  <p:tag name="KSO_WM_BEAUTIFY_FLAG" val=""/>
</p:tagLst>
</file>

<file path=ppt/tags/tag53.xml><?xml version="1.0" encoding="utf-8"?>
<p:tagLst xmlns:p="http://schemas.openxmlformats.org/presentationml/2006/main">
  <p:tag name="AS_UNIQUEID" val="2322"/>
  <p:tag name="KSO_WM_BEAUTIFY_FLAG" val=""/>
</p:tagLst>
</file>

<file path=ppt/tags/tag530.xml><?xml version="1.0" encoding="utf-8"?>
<p:tagLst xmlns:p="http://schemas.openxmlformats.org/presentationml/2006/main">
  <p:tag name="AS_UNIQUEID" val="43"/>
  <p:tag name="KSO_WM_BEAUTIFY_FLAG" val=""/>
</p:tagLst>
</file>

<file path=ppt/tags/tag5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2.xml><?xml version="1.0" encoding="utf-8"?>
<p:tagLst xmlns:p="http://schemas.openxmlformats.org/presentationml/2006/main">
  <p:tag name="AS_UNIQUEID" val="2727"/>
</p:tagLst>
</file>

<file path=ppt/tags/tag533.xml><?xml version="1.0" encoding="utf-8"?>
<p:tagLst xmlns:p="http://schemas.openxmlformats.org/presentationml/2006/main">
  <p:tag name="AS_UNIQUEID" val="2728"/>
  <p:tag name="KSO_WM_BEAUTIFY_FLAG" val=""/>
</p:tagLst>
</file>

<file path=ppt/tags/tag534.xml><?xml version="1.0" encoding="utf-8"?>
<p:tagLst xmlns:p="http://schemas.openxmlformats.org/presentationml/2006/main">
  <p:tag name="AS_UNIQUEID" val="2729"/>
</p:tagLst>
</file>

<file path=ppt/tags/tag535.xml><?xml version="1.0" encoding="utf-8"?>
<p:tagLst xmlns:p="http://schemas.openxmlformats.org/presentationml/2006/main">
  <p:tag name="AS_UNIQUEID" val="2730"/>
  <p:tag name="KSO_WM_BEAUTIFY_FLAG" val=""/>
</p:tagLst>
</file>

<file path=ppt/tags/tag536.xml><?xml version="1.0" encoding="utf-8"?>
<p:tagLst xmlns:p="http://schemas.openxmlformats.org/presentationml/2006/main">
  <p:tag name="AS_UNIQUEID" val="2731"/>
  <p:tag name="KSO_WM_BEAUTIFY_FLAG" val=""/>
</p:tagLst>
</file>

<file path=ppt/tags/tag537.xml><?xml version="1.0" encoding="utf-8"?>
<p:tagLst xmlns:p="http://schemas.openxmlformats.org/presentationml/2006/main">
  <p:tag name="AS_UNIQUEID" val="2732"/>
  <p:tag name="KSO_WM_BEAUTIFY_FLAG" val=""/>
</p:tagLst>
</file>

<file path=ppt/tags/tag538.xml><?xml version="1.0" encoding="utf-8"?>
<p:tagLst xmlns:p="http://schemas.openxmlformats.org/presentationml/2006/main">
  <p:tag name="AS_UNIQUEID" val="43"/>
  <p:tag name="KSO_WM_BEAUTIFY_FLAG" val=""/>
</p:tagLst>
</file>

<file path=ppt/tags/tag539.xml><?xml version="1.0" encoding="utf-8"?>
<p:tagLst xmlns:p="http://schemas.openxmlformats.org/presentationml/2006/main">
  <p:tag name="AS_UNIQUEID" val="89"/>
  <p:tag name="KSO_WM_BEAUTIFY_FLAG" val=""/>
</p:tagLst>
</file>

<file path=ppt/tags/tag54.xml><?xml version="1.0" encoding="utf-8"?>
<p:tagLst xmlns:p="http://schemas.openxmlformats.org/presentationml/2006/main">
  <p:tag name="AS_UNIQUEID" val="2323"/>
  <p:tag name="KSO_WM_BEAUTIFY_FLAG" val=""/>
</p:tagLst>
</file>

<file path=ppt/tags/tag5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1.xml><?xml version="1.0" encoding="utf-8"?>
<p:tagLst xmlns:p="http://schemas.openxmlformats.org/presentationml/2006/main">
  <p:tag name="AS_UNIQUEID" val="2733"/>
</p:tagLst>
</file>

<file path=ppt/tags/tag542.xml><?xml version="1.0" encoding="utf-8"?>
<p:tagLst xmlns:p="http://schemas.openxmlformats.org/presentationml/2006/main">
  <p:tag name="AS_UNIQUEID" val="2734"/>
  <p:tag name="KSO_WM_BEAUTIFY_FLAG" val=""/>
</p:tagLst>
</file>

<file path=ppt/tags/tag543.xml><?xml version="1.0" encoding="utf-8"?>
<p:tagLst xmlns:p="http://schemas.openxmlformats.org/presentationml/2006/main">
  <p:tag name="AS_UNIQUEID" val="2735"/>
</p:tagLst>
</file>

<file path=ppt/tags/tag544.xml><?xml version="1.0" encoding="utf-8"?>
<p:tagLst xmlns:p="http://schemas.openxmlformats.org/presentationml/2006/main">
  <p:tag name="AS_UNIQUEID" val="2736"/>
  <p:tag name="KSO_WM_BEAUTIFY_FLAG" val=""/>
</p:tagLst>
</file>

<file path=ppt/tags/tag545.xml><?xml version="1.0" encoding="utf-8"?>
<p:tagLst xmlns:p="http://schemas.openxmlformats.org/presentationml/2006/main">
  <p:tag name="AS_UNIQUEID" val="2737"/>
  <p:tag name="KSO_WM_BEAUTIFY_FLAG" val=""/>
</p:tagLst>
</file>

<file path=ppt/tags/tag546.xml><?xml version="1.0" encoding="utf-8"?>
<p:tagLst xmlns:p="http://schemas.openxmlformats.org/presentationml/2006/main">
  <p:tag name="AS_UNIQUEID" val="2738"/>
  <p:tag name="KSO_WM_BEAUTIFY_FLAG" val=""/>
</p:tagLst>
</file>

<file path=ppt/tags/tag547.xml><?xml version="1.0" encoding="utf-8"?>
<p:tagLst xmlns:p="http://schemas.openxmlformats.org/presentationml/2006/main">
  <p:tag name="AS_UNIQUEID" val="2739"/>
</p:tagLst>
</file>

<file path=ppt/tags/tag548.xml><?xml version="1.0" encoding="utf-8"?>
<p:tagLst xmlns:p="http://schemas.openxmlformats.org/presentationml/2006/main">
  <p:tag name="AS_UNIQUEID" val="2740"/>
  <p:tag name="KSO_WM_BEAUTIFY_FLAG" val=""/>
</p:tagLst>
</file>

<file path=ppt/tags/tag549.xml><?xml version="1.0" encoding="utf-8"?>
<p:tagLst xmlns:p="http://schemas.openxmlformats.org/presentationml/2006/main">
  <p:tag name="AS_UNIQUEID" val="2741"/>
  <p:tag name="KSO_WM_BEAUTIFY_FLAG" val=""/>
</p:tagLst>
</file>

<file path=ppt/tags/tag55.xml><?xml version="1.0" encoding="utf-8"?>
<p:tagLst xmlns:p="http://schemas.openxmlformats.org/presentationml/2006/main">
  <p:tag name="AS_UNIQUEID" val="2324"/>
</p:tagLst>
</file>

<file path=ppt/tags/tag5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1.xml><?xml version="1.0" encoding="utf-8"?>
<p:tagLst xmlns:p="http://schemas.openxmlformats.org/presentationml/2006/main">
  <p:tag name="AS_UNIQUEID" val="2742"/>
</p:tagLst>
</file>

<file path=ppt/tags/tag552.xml><?xml version="1.0" encoding="utf-8"?>
<p:tagLst xmlns:p="http://schemas.openxmlformats.org/presentationml/2006/main">
  <p:tag name="AS_UNIQUEID" val="2743"/>
  <p:tag name="KSO_WM_BEAUTIFY_FLAG" val=""/>
</p:tagLst>
</file>

<file path=ppt/tags/tag553.xml><?xml version="1.0" encoding="utf-8"?>
<p:tagLst xmlns:p="http://schemas.openxmlformats.org/presentationml/2006/main">
  <p:tag name="AS_UNIQUEID" val="2744"/>
</p:tagLst>
</file>

<file path=ppt/tags/tag554.xml><?xml version="1.0" encoding="utf-8"?>
<p:tagLst xmlns:p="http://schemas.openxmlformats.org/presentationml/2006/main">
  <p:tag name="AS_UNIQUEID" val="2745"/>
  <p:tag name="KSO_WM_BEAUTIFY_FLAG" val=""/>
</p:tagLst>
</file>

<file path=ppt/tags/tag555.xml><?xml version="1.0" encoding="utf-8"?>
<p:tagLst xmlns:p="http://schemas.openxmlformats.org/presentationml/2006/main">
  <p:tag name="AS_UNIQUEID" val="2746"/>
  <p:tag name="KSO_WM_BEAUTIFY_FLAG" val=""/>
</p:tagLst>
</file>

<file path=ppt/tags/tag556.xml><?xml version="1.0" encoding="utf-8"?>
<p:tagLst xmlns:p="http://schemas.openxmlformats.org/presentationml/2006/main">
  <p:tag name="AS_UNIQUEID" val="2747"/>
  <p:tag name="KSO_WM_BEAUTIFY_FLAG" val=""/>
</p:tagLst>
</file>

<file path=ppt/tags/tag557.xml><?xml version="1.0" encoding="utf-8"?>
<p:tagLst xmlns:p="http://schemas.openxmlformats.org/presentationml/2006/main">
  <p:tag name="AS_UNIQUEID" val="2748"/>
</p:tagLst>
</file>

<file path=ppt/tags/tag5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9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TBkMDkwZGZlMTRjODA1Y2NjNjdjMWFjZmUwMjI3ZmUifQ=="/>
</p:tagLst>
</file>

<file path=ppt/tags/tag56.xml><?xml version="1.0" encoding="utf-8"?>
<p:tagLst xmlns:p="http://schemas.openxmlformats.org/presentationml/2006/main">
  <p:tag name="AS_UNIQUEID" val="318"/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AS_UNIQUEID" val="2325"/>
</p:tagLst>
</file>

<file path=ppt/tags/tag59.xml><?xml version="1.0" encoding="utf-8"?>
<p:tagLst xmlns:p="http://schemas.openxmlformats.org/presentationml/2006/main">
  <p:tag name="AS_UNIQUEID" val="2326"/>
  <p:tag name="KSO_WM_BEAUTIFY_FLAG" val=""/>
</p:tagLst>
</file>

<file path=ppt/tags/tag6.xml><?xml version="1.0" encoding="utf-8"?>
<p:tagLst xmlns:p="http://schemas.openxmlformats.org/presentationml/2006/main">
  <p:tag name="AS_UNIQUEID" val="2282"/>
</p:tagLst>
</file>

<file path=ppt/tags/tag60.xml><?xml version="1.0" encoding="utf-8"?>
<p:tagLst xmlns:p="http://schemas.openxmlformats.org/presentationml/2006/main">
  <p:tag name="AS_UNIQUEID" val="2327"/>
</p:tagLst>
</file>

<file path=ppt/tags/tag61.xml><?xml version="1.0" encoding="utf-8"?>
<p:tagLst xmlns:p="http://schemas.openxmlformats.org/presentationml/2006/main">
  <p:tag name="AS_UNIQUEID" val="2328"/>
  <p:tag name="KSO_WM_BEAUTIFY_FLAG" val=""/>
</p:tagLst>
</file>

<file path=ppt/tags/tag62.xml><?xml version="1.0" encoding="utf-8"?>
<p:tagLst xmlns:p="http://schemas.openxmlformats.org/presentationml/2006/main">
  <p:tag name="AS_UNIQUEID" val="2329"/>
  <p:tag name="KSO_WM_BEAUTIFY_FLAG" val=""/>
</p:tagLst>
</file>

<file path=ppt/tags/tag63.xml><?xml version="1.0" encoding="utf-8"?>
<p:tagLst xmlns:p="http://schemas.openxmlformats.org/presentationml/2006/main">
  <p:tag name="AS_UNIQUEID" val="2330"/>
  <p:tag name="KSO_WM_BEAUTIFY_FLAG" val=""/>
</p:tagLst>
</file>

<file path=ppt/tags/tag64.xml><?xml version="1.0" encoding="utf-8"?>
<p:tagLst xmlns:p="http://schemas.openxmlformats.org/presentationml/2006/main">
  <p:tag name="AS_UNIQUEID" val="2331"/>
  <p:tag name="KSO_WM_BEAUTIFY_FLAG" val=""/>
</p:tagLst>
</file>

<file path=ppt/tags/tag65.xml><?xml version="1.0" encoding="utf-8"?>
<p:tagLst xmlns:p="http://schemas.openxmlformats.org/presentationml/2006/main">
  <p:tag name="AS_UNIQUEID" val="2332"/>
  <p:tag name="KSO_WM_BEAUTIFY_FLAG" val=""/>
</p:tagLst>
</file>

<file path=ppt/tags/tag66.xml><?xml version="1.0" encoding="utf-8"?>
<p:tagLst xmlns:p="http://schemas.openxmlformats.org/presentationml/2006/main">
  <p:tag name="AS_UNIQUEID" val="2333"/>
  <p:tag name="KSO_WM_BEAUTIFY_FLAG" val=""/>
</p:tagLst>
</file>

<file path=ppt/tags/tag67.xml><?xml version="1.0" encoding="utf-8"?>
<p:tagLst xmlns:p="http://schemas.openxmlformats.org/presentationml/2006/main">
  <p:tag name="AS_UNIQUEID" val="2334"/>
  <p:tag name="KSO_WM_BEAUTIFY_FLAG" val=""/>
</p:tagLst>
</file>

<file path=ppt/tags/tag68.xml><?xml version="1.0" encoding="utf-8"?>
<p:tagLst xmlns:p="http://schemas.openxmlformats.org/presentationml/2006/main">
  <p:tag name="AS_UNIQUEID" val="2335"/>
  <p:tag name="KSO_WM_BEAUTIFY_FLAG" val=""/>
</p:tagLst>
</file>

<file path=ppt/tags/tag69.xml><?xml version="1.0" encoding="utf-8"?>
<p:tagLst xmlns:p="http://schemas.openxmlformats.org/presentationml/2006/main">
  <p:tag name="AS_UNIQUEID" val="2336"/>
  <p:tag name="KSO_WM_BEAUTIFY_FLAG" val=""/>
</p:tagLst>
</file>

<file path=ppt/tags/tag7.xml><?xml version="1.0" encoding="utf-8"?>
<p:tagLst xmlns:p="http://schemas.openxmlformats.org/presentationml/2006/main">
  <p:tag name="AS_UNIQUEID" val="2283"/>
</p:tagLst>
</file>

<file path=ppt/tags/tag70.xml><?xml version="1.0" encoding="utf-8"?>
<p:tagLst xmlns:p="http://schemas.openxmlformats.org/presentationml/2006/main">
  <p:tag name="AS_UNIQUEID" val="2337"/>
  <p:tag name="KSO_WM_BEAUTIFY_FLAG" val=""/>
</p:tagLst>
</file>

<file path=ppt/tags/tag71.xml><?xml version="1.0" encoding="utf-8"?>
<p:tagLst xmlns:p="http://schemas.openxmlformats.org/presentationml/2006/main">
  <p:tag name="AS_UNIQUEID" val="2338"/>
  <p:tag name="KSO_WM_BEAUTIFY_FLAG" val=""/>
</p:tagLst>
</file>

<file path=ppt/tags/tag72.xml><?xml version="1.0" encoding="utf-8"?>
<p:tagLst xmlns:p="http://schemas.openxmlformats.org/presentationml/2006/main">
  <p:tag name="AS_UNIQUEID" val="2339"/>
  <p:tag name="KSO_WM_BEAUTIFY_FLAG" val=""/>
</p:tagLst>
</file>

<file path=ppt/tags/tag73.xml><?xml version="1.0" encoding="utf-8"?>
<p:tagLst xmlns:p="http://schemas.openxmlformats.org/presentationml/2006/main">
  <p:tag name="AS_UNIQUEID" val="2340"/>
  <p:tag name="KSO_WM_BEAUTIFY_FLAG" val=""/>
</p:tagLst>
</file>

<file path=ppt/tags/tag74.xml><?xml version="1.0" encoding="utf-8"?>
<p:tagLst xmlns:p="http://schemas.openxmlformats.org/presentationml/2006/main">
  <p:tag name="AS_UNIQUEID" val="2341"/>
  <p:tag name="KSO_WM_BEAUTIFY_FLAG" val=""/>
</p:tagLst>
</file>

<file path=ppt/tags/tag75.xml><?xml version="1.0" encoding="utf-8"?>
<p:tagLst xmlns:p="http://schemas.openxmlformats.org/presentationml/2006/main">
  <p:tag name="AS_UNIQUEID" val="2342"/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AS_UNIQUEID" val="2343"/>
</p:tagLst>
</file>

<file path=ppt/tags/tag78.xml><?xml version="1.0" encoding="utf-8"?>
<p:tagLst xmlns:p="http://schemas.openxmlformats.org/presentationml/2006/main">
  <p:tag name="AS_UNIQUEID" val="2344"/>
  <p:tag name="KSO_WM_BEAUTIFY_FLAG" val=""/>
</p:tagLst>
</file>

<file path=ppt/tags/tag79.xml><?xml version="1.0" encoding="utf-8"?>
<p:tagLst xmlns:p="http://schemas.openxmlformats.org/presentationml/2006/main">
  <p:tag name="AS_UNIQUEID" val="2345"/>
</p:tagLst>
</file>

<file path=ppt/tags/tag8.xml><?xml version="1.0" encoding="utf-8"?>
<p:tagLst xmlns:p="http://schemas.openxmlformats.org/presentationml/2006/main">
  <p:tag name="AS_UNIQUEID" val="2284"/>
</p:tagLst>
</file>

<file path=ppt/tags/tag80.xml><?xml version="1.0" encoding="utf-8"?>
<p:tagLst xmlns:p="http://schemas.openxmlformats.org/presentationml/2006/main">
  <p:tag name="AS_UNIQUEID" val="2346"/>
  <p:tag name="KSO_WM_BEAUTIFY_FLAG" val=""/>
</p:tagLst>
</file>

<file path=ppt/tags/tag81.xml><?xml version="1.0" encoding="utf-8"?>
<p:tagLst xmlns:p="http://schemas.openxmlformats.org/presentationml/2006/main">
  <p:tag name="AS_UNIQUEID" val="2347"/>
  <p:tag name="KSO_WM_BEAUTIFY_FLAG" val=""/>
</p:tagLst>
</file>

<file path=ppt/tags/tag82.xml><?xml version="1.0" encoding="utf-8"?>
<p:tagLst xmlns:p="http://schemas.openxmlformats.org/presentationml/2006/main">
  <p:tag name="AS_UNIQUEID" val="2348"/>
  <p:tag name="KSO_WM_BEAUTIFY_FLAG" val=""/>
</p:tagLst>
</file>

<file path=ppt/tags/tag83.xml><?xml version="1.0" encoding="utf-8"?>
<p:tagLst xmlns:p="http://schemas.openxmlformats.org/presentationml/2006/main">
  <p:tag name="AS_UNIQUEID" val="2349"/>
</p:tagLst>
</file>

<file path=ppt/tags/tag84.xml><?xml version="1.0" encoding="utf-8"?>
<p:tagLst xmlns:p="http://schemas.openxmlformats.org/presentationml/2006/main">
  <p:tag name="AS_UNIQUEID" val="2276"/>
  <p:tag name="KSO_WM_BEAUTIFY_FLAG" val=""/>
</p:tagLst>
</file>

<file path=ppt/tags/tag85.xml><?xml version="1.0" encoding="utf-8"?>
<p:tagLst xmlns:p="http://schemas.openxmlformats.org/presentationml/2006/main">
  <p:tag name="AS_UNIQUEID" val="2350"/>
  <p:tag name="KSO_WM_BEAUTIFY_FLAG" val=""/>
</p:tagLst>
</file>

<file path=ppt/tags/tag86.xml><?xml version="1.0" encoding="utf-8"?>
<p:tagLst xmlns:p="http://schemas.openxmlformats.org/presentationml/2006/main">
  <p:tag name="AS_UNIQUEID" val="235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AS_UNIQUEID" val="2352"/>
</p:tagLst>
</file>

<file path=ppt/tags/tag89.xml><?xml version="1.0" encoding="utf-8"?>
<p:tagLst xmlns:p="http://schemas.openxmlformats.org/presentationml/2006/main">
  <p:tag name="AS_UNIQUEID" val="2353"/>
</p:tagLst>
</file>

<file path=ppt/tags/tag9.xml><?xml version="1.0" encoding="utf-8"?>
<p:tagLst xmlns:p="http://schemas.openxmlformats.org/presentationml/2006/main">
  <p:tag name="AS_UNIQUEID" val="2285"/>
</p:tagLst>
</file>

<file path=ppt/tags/tag90.xml><?xml version="1.0" encoding="utf-8"?>
<p:tagLst xmlns:p="http://schemas.openxmlformats.org/presentationml/2006/main">
  <p:tag name="AS_UNIQUEID" val="2354"/>
</p:tagLst>
</file>

<file path=ppt/tags/tag91.xml><?xml version="1.0" encoding="utf-8"?>
<p:tagLst xmlns:p="http://schemas.openxmlformats.org/presentationml/2006/main">
  <p:tag name="AS_UNIQUEID" val="2355"/>
</p:tagLst>
</file>

<file path=ppt/tags/tag92.xml><?xml version="1.0" encoding="utf-8"?>
<p:tagLst xmlns:p="http://schemas.openxmlformats.org/presentationml/2006/main">
  <p:tag name="AS_UNIQUEID" val="2356"/>
  <p:tag name="KSO_WM_BEAUTIFY_FLAG" val=""/>
</p:tagLst>
</file>

<file path=ppt/tags/tag93.xml><?xml version="1.0" encoding="utf-8"?>
<p:tagLst xmlns:p="http://schemas.openxmlformats.org/presentationml/2006/main">
  <p:tag name="AS_UNIQUEID" val="2357"/>
</p:tagLst>
</file>

<file path=ppt/tags/tag94.xml><?xml version="1.0" encoding="utf-8"?>
<p:tagLst xmlns:p="http://schemas.openxmlformats.org/presentationml/2006/main">
  <p:tag name="AS_UNIQUEID" val="2358"/>
  <p:tag name="KSO_WM_BEAUTIFY_FLAG" val=""/>
</p:tagLst>
</file>

<file path=ppt/tags/tag95.xml><?xml version="1.0" encoding="utf-8"?>
<p:tagLst xmlns:p="http://schemas.openxmlformats.org/presentationml/2006/main">
  <p:tag name="AS_UNIQUEID" val="2359"/>
  <p:tag name="KSO_WM_BEAUTIFY_FLAG" val=""/>
</p:tagLst>
</file>

<file path=ppt/tags/tag96.xml><?xml version="1.0" encoding="utf-8"?>
<p:tagLst xmlns:p="http://schemas.openxmlformats.org/presentationml/2006/main">
  <p:tag name="AS_UNIQUEID" val="2360"/>
  <p:tag name="KSO_WM_BEAUTIFY_FLAG" val=""/>
</p:tagLst>
</file>

<file path=ppt/tags/tag97.xml><?xml version="1.0" encoding="utf-8"?>
<p:tagLst xmlns:p="http://schemas.openxmlformats.org/presentationml/2006/main">
  <p:tag name="AS_UNIQUEID" val="2361"/>
</p:tagLst>
</file>

<file path=ppt/tags/tag98.xml><?xml version="1.0" encoding="utf-8"?>
<p:tagLst xmlns:p="http://schemas.openxmlformats.org/presentationml/2006/main">
  <p:tag name="AS_UNIQUEID" val="2362"/>
</p:tagLst>
</file>

<file path=ppt/tags/tag99.xml><?xml version="1.0" encoding="utf-8"?>
<p:tagLst xmlns:p="http://schemas.openxmlformats.org/presentationml/2006/main">
  <p:tag name="AS_UNIQUEID" val="2363"/>
  <p:tag name="KSO_WM_BEAUTIFY_FLAG" val="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286</Paragraphs>
  <Slides>38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57">
      <vt:lpstr>Arial</vt:lpstr>
      <vt:lpstr>微软雅黑</vt:lpstr>
      <vt:lpstr>Wingdings</vt:lpstr>
      <vt:lpstr>Calibri Light</vt:lpstr>
      <vt:lpstr>Calibri</vt:lpstr>
      <vt:lpstr>华文楷体</vt:lpstr>
      <vt:lpstr>Times New Roman</vt:lpstr>
      <vt:lpstr>华文中宋</vt:lpstr>
      <vt:lpstr>黑体</vt:lpstr>
      <vt:lpstr>楷体</vt:lpstr>
      <vt:lpstr>华文新魏</vt:lpstr>
      <vt:lpstr>宋体</vt:lpstr>
      <vt:lpstr>方正粗黑宋简体</vt:lpstr>
      <vt:lpstr>楷体_GB2312</vt:lpstr>
      <vt:lpstr>华文琥珀</vt:lpstr>
      <vt:lpstr>Courier New</vt:lpstr>
      <vt:lpstr>华文隶书</vt:lpstr>
      <vt:lpstr>隶书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闭关主义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2024-09-04T14:35:25.484</cp:lastPrinted>
  <dcterms:created xsi:type="dcterms:W3CDTF">2024-09-04T14:35:25Z</dcterms:created>
  <dcterms:modified xsi:type="dcterms:W3CDTF">2024-09-04T06:35:25Z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