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Default Extension="wdp" ContentType="image/vnd.ms-photo"/>
  <Default Extension="mp4" ContentType="video/mp4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2"/>
  </p:sldMasterIdLst>
  <p:notesMasterIdLst>
    <p:notesMasterId r:id="rId3"/>
  </p:notesMasterIdLst>
  <p:sldIdLst>
    <p:sldId id="256" r:id="rId4"/>
    <p:sldId id="448" r:id="rId5"/>
    <p:sldId id="269" r:id="rId6"/>
    <p:sldId id="470" r:id="rId7"/>
    <p:sldId id="260" r:id="rId8"/>
    <p:sldId id="267" r:id="rId9"/>
    <p:sldId id="414" r:id="rId10"/>
    <p:sldId id="400" r:id="rId11"/>
    <p:sldId id="401" r:id="rId12"/>
    <p:sldId id="402" r:id="rId13"/>
    <p:sldId id="404" r:id="rId14"/>
    <p:sldId id="412" r:id="rId15"/>
    <p:sldId id="415" r:id="rId16"/>
    <p:sldId id="430" r:id="rId17"/>
    <p:sldId id="424" r:id="rId18"/>
    <p:sldId id="429" r:id="rId19"/>
    <p:sldId id="436" r:id="rId20"/>
    <p:sldId id="440" r:id="rId21"/>
    <p:sldId id="441" r:id="rId22"/>
    <p:sldId id="442" r:id="rId23"/>
    <p:sldId id="434" r:id="rId24"/>
    <p:sldId id="447" r:id="rId25"/>
    <p:sldId id="471" r:id="rId26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7" userDrawn="1">
          <p15:clr>
            <a:srgbClr val="A4A3A4"/>
          </p15:clr>
        </p15:guide>
        <p15:guide id="2" pos="383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p="http://schemas.openxmlformats.org/presentationml/2006/main">
  <p:cmAuthor id="1" name="席 亚丹" initials="席" lastIdx="0" clrIdx="0"/>
  <p:cmAuthor id="2" name="作者" initials="A" lastIdx="0" clrIdx="1"/>
  <p:cmAuthor id="3" name="JDTZ" initials="J" lastIdx="0" clrIdx="2"/>
  <p:cmAuthor id="4" name="User" initials="U" lastIdx="0" clrIdx="3"/>
  <p:cmAuthor id="5" name="微软用户" initials="微" lastIdx="0" clrIdx="4"/>
  <p:cmAuthor id="6" name="Administrator" initials="A" lastIdx="0" clrIdx="5"/>
  <p:cmAuthor id="7" name="thinkpad" initials="t" lastIdx="0" clrIdx="6"/>
  <p:cmAuthor id="8" name="Chao Yi" initials="C" lastIdx="0" clrIdx="7"/>
  <p:cmAuthor id="9" name="yun li" initials="y" lastIdx="0" clrIdx="8"/>
  <p:cmAuthor id="10" name="flinstar" initials="f" lastIdx="0" clrIdx="9"/>
  <p:cmAuthor id="0" name="王笛" initials="" lastIdx="0" clrIdx="0"/>
</p:cmAuthorLst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fill>
          <a:solidFill>
            <a:schemeClr val="accent1">
              <a:tint val="40000"/>
            </a:schemeClr>
          </a:solidFill>
        </a:fill>
      </a:tcStyle>
    </a:band1H>
    <a:band1V>
      <a:tcStyle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17"/>
        <p:guide pos="383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ommentAuthors" Target="commentAuthors.xml" /><Relationship Id="rId10" Type="http://schemas.openxmlformats.org/officeDocument/2006/relationships/slide" Target="slides/slide7.xml" /><Relationship Id="rId11" Type="http://schemas.openxmlformats.org/officeDocument/2006/relationships/slide" Target="slides/slide8.xml" /><Relationship Id="rId12" Type="http://schemas.openxmlformats.org/officeDocument/2006/relationships/slide" Target="slides/slide9.xml" /><Relationship Id="rId13" Type="http://schemas.openxmlformats.org/officeDocument/2006/relationships/slide" Target="slides/slide10.xml" /><Relationship Id="rId14" Type="http://schemas.openxmlformats.org/officeDocument/2006/relationships/slide" Target="slides/slide11.xml" /><Relationship Id="rId15" Type="http://schemas.openxmlformats.org/officeDocument/2006/relationships/slide" Target="slides/slide12.xml" /><Relationship Id="rId16" Type="http://schemas.openxmlformats.org/officeDocument/2006/relationships/slide" Target="slides/slide13.xml" /><Relationship Id="rId17" Type="http://schemas.openxmlformats.org/officeDocument/2006/relationships/slide" Target="slides/slide14.xml" /><Relationship Id="rId18" Type="http://schemas.openxmlformats.org/officeDocument/2006/relationships/slide" Target="slides/slide15.xml" /><Relationship Id="rId19" Type="http://schemas.openxmlformats.org/officeDocument/2006/relationships/slide" Target="slides/slide16.xml" /><Relationship Id="rId2" Type="http://schemas.openxmlformats.org/officeDocument/2006/relationships/slideMaster" Target="slideMasters/slideMaster1.xml" /><Relationship Id="rId20" Type="http://schemas.openxmlformats.org/officeDocument/2006/relationships/slide" Target="slides/slide17.xml" /><Relationship Id="rId21" Type="http://schemas.openxmlformats.org/officeDocument/2006/relationships/slide" Target="slides/slide18.xml" /><Relationship Id="rId22" Type="http://schemas.openxmlformats.org/officeDocument/2006/relationships/slide" Target="slides/slide19.xml" /><Relationship Id="rId23" Type="http://schemas.openxmlformats.org/officeDocument/2006/relationships/slide" Target="slides/slide20.xml" /><Relationship Id="rId24" Type="http://schemas.openxmlformats.org/officeDocument/2006/relationships/slide" Target="slides/slide21.xml" /><Relationship Id="rId25" Type="http://schemas.openxmlformats.org/officeDocument/2006/relationships/slide" Target="slides/slide22.xml" /><Relationship Id="rId26" Type="http://schemas.openxmlformats.org/officeDocument/2006/relationships/slide" Target="slides/slide23.xml" /><Relationship Id="rId27" Type="http://schemas.openxmlformats.org/officeDocument/2006/relationships/tags" Target="tags/tag354.xml" /><Relationship Id="rId28" Type="http://schemas.openxmlformats.org/officeDocument/2006/relationships/presProps" Target="presProps.xml" /><Relationship Id="rId29" Type="http://schemas.openxmlformats.org/officeDocument/2006/relationships/viewProps" Target="viewProps.xml" /><Relationship Id="rId3" Type="http://schemas.openxmlformats.org/officeDocument/2006/relationships/notesMaster" Target="notesMasters/notesMaster1.xml" /><Relationship Id="rId30" Type="http://schemas.openxmlformats.org/officeDocument/2006/relationships/theme" Target="theme/theme1.xml" /><Relationship Id="rId31" Type="http://schemas.openxmlformats.org/officeDocument/2006/relationships/tableStyles" Target="tableStyles.xml" /><Relationship Id="rId4" Type="http://schemas.openxmlformats.org/officeDocument/2006/relationships/slide" Target="slides/slide1.xml" /><Relationship Id="rId5" Type="http://schemas.openxmlformats.org/officeDocument/2006/relationships/slide" Target="slides/slide2.xml" /><Relationship Id="rId6" Type="http://schemas.openxmlformats.org/officeDocument/2006/relationships/slide" Target="slides/slide3.xml" /><Relationship Id="rId7" Type="http://schemas.openxmlformats.org/officeDocument/2006/relationships/slide" Target="slides/slide4.xml" /><Relationship Id="rId8" Type="http://schemas.openxmlformats.org/officeDocument/2006/relationships/slide" Target="slides/slide5.xml" /><Relationship Id="rId9" Type="http://schemas.openxmlformats.org/officeDocument/2006/relationships/slide" Target="slides/slide6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6.xml" /><Relationship Id="rId2" Type="http://schemas.openxmlformats.org/officeDocument/2006/relationships/tags" Target="../tags/tag17.xml" /><Relationship Id="rId3" Type="http://schemas.openxmlformats.org/officeDocument/2006/relationships/tags" Target="../tags/tag18.xml" /><Relationship Id="rId4" Type="http://schemas.openxmlformats.org/officeDocument/2006/relationships/tags" Target="../tags/tag19.xml" /><Relationship Id="rId5" Type="http://schemas.openxmlformats.org/officeDocument/2006/relationships/tags" Target="../tags/tag20.xml" /><Relationship Id="rId6" Type="http://schemas.openxmlformats.org/officeDocument/2006/relationships/tags" Target="../tags/tag21.xml" /><Relationship Id="rId7" Type="http://schemas.openxmlformats.org/officeDocument/2006/relationships/tags" Target="../tags/tag22.xml" /><Relationship Id="rId8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8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13.xml" /><Relationship Id="rId4" Type="http://schemas.openxmlformats.org/officeDocument/2006/relationships/tags" Target="../tags/tag114.xml" /><Relationship Id="rId5" Type="http://schemas.openxmlformats.org/officeDocument/2006/relationships/tags" Target="../tags/tag115.xml" /><Relationship Id="rId6" Type="http://schemas.openxmlformats.org/officeDocument/2006/relationships/tags" Target="../tags/tag116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65.xml" /><Relationship Id="rId4" Type="http://schemas.openxmlformats.org/officeDocument/2006/relationships/tags" Target="../tags/tag166.xml" /><Relationship Id="rId5" Type="http://schemas.openxmlformats.org/officeDocument/2006/relationships/tags" Target="../tags/tag167.xml" /><Relationship Id="rId6" Type="http://schemas.openxmlformats.org/officeDocument/2006/relationships/tags" Target="../tags/tag168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2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82.xml" /><Relationship Id="rId4" Type="http://schemas.openxmlformats.org/officeDocument/2006/relationships/tags" Target="../tags/tag183.xml" /><Relationship Id="rId5" Type="http://schemas.openxmlformats.org/officeDocument/2006/relationships/tags" Target="../tags/tag184.xml" /><Relationship Id="rId6" Type="http://schemas.openxmlformats.org/officeDocument/2006/relationships/tags" Target="../tags/tag185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8D0BB10-581D-404D-944B-C0851D870E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8E13157-CA0C-4FEB-861D-D36E74116A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8E13157-CA0C-4FEB-861D-D36E74116A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2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0.xml" /><Relationship Id="rId2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1.xml" /><Relationship Id="rId2" Type="http://schemas.openxmlformats.org/officeDocument/2006/relationships/slideMaster" Target="../slideMasters/slideMaster1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2.xml" /><Relationship Id="rId2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.xml" /><Relationship Id="rId2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.xml" /><Relationship Id="rId2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.xml" /><Relationship Id="rId2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.xml" /><Relationship Id="rId2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.xml" /><Relationship Id="rId2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7.xml" /><Relationship Id="rId2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8.xml" /><Relationship Id="rId2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9.xml" /><Relationship Id="rId2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末尾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深入探究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图片与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竖排标题与文本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slideLayout" Target="../slideLayouts/slideLayout12.xml" /><Relationship Id="rId13" Type="http://schemas.openxmlformats.org/officeDocument/2006/relationships/tags" Target="../tags/tag13.xml" /><Relationship Id="rId14" Type="http://schemas.openxmlformats.org/officeDocument/2006/relationships/image" Target="file:///D:\qq&#25991;&#20214;\712321467\Image\C2C\Image2\%7b75232B38-A165-1FB7-499C-2E1C792CACB5%7d.png" TargetMode="External" /><Relationship Id="rId15" Type="http://schemas.openxmlformats.org/officeDocument/2006/relationships/image" Target="../media/image1.png" /><Relationship Id="rId16" Type="http://schemas.openxmlformats.org/officeDocument/2006/relationships/tags" Target="../tags/tag14.xml" /><Relationship Id="rId17" Type="http://schemas.openxmlformats.org/officeDocument/2006/relationships/image" Target="../media/image2.png" /><Relationship Id="rId18" Type="http://schemas.openxmlformats.org/officeDocument/2006/relationships/tags" Target="../tags/tag15.xml" /><Relationship Id="rId19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>
          <a:blip r:embed="rId17"/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13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073743875" descr="学科网 zxxk.com" title="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5" r:link="rId14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timing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28.xml" /><Relationship Id="rId11" Type="http://schemas.openxmlformats.org/officeDocument/2006/relationships/tags" Target="../tags/tag29.xml" /><Relationship Id="rId12" Type="http://schemas.openxmlformats.org/officeDocument/2006/relationships/tags" Target="../tags/tag30.xml" /><Relationship Id="rId13" Type="http://schemas.openxmlformats.org/officeDocument/2006/relationships/image" Target="../media/image6.png" /><Relationship Id="rId14" Type="http://schemas.openxmlformats.org/officeDocument/2006/relationships/tags" Target="../tags/tag31.xml" /><Relationship Id="rId15" Type="http://schemas.openxmlformats.org/officeDocument/2006/relationships/tags" Target="../tags/tag32.xml" /><Relationship Id="rId2" Type="http://schemas.openxmlformats.org/officeDocument/2006/relationships/tags" Target="../tags/tag23.xml" /><Relationship Id="rId3" Type="http://schemas.openxmlformats.org/officeDocument/2006/relationships/tags" Target="../tags/tag24.xml" /><Relationship Id="rId4" Type="http://schemas.openxmlformats.org/officeDocument/2006/relationships/image" Target="../media/image3.jpeg" /><Relationship Id="rId5" Type="http://schemas.openxmlformats.org/officeDocument/2006/relationships/tags" Target="../tags/tag25.xml" /><Relationship Id="rId6" Type="http://schemas.openxmlformats.org/officeDocument/2006/relationships/image" Target="../media/image4.png" /><Relationship Id="rId7" Type="http://schemas.microsoft.com/office/2007/relationships/hdphoto" Target="../media/image5.wdp" /><Relationship Id="rId8" Type="http://schemas.openxmlformats.org/officeDocument/2006/relationships/tags" Target="../tags/tag26.xml" /><Relationship Id="rId9" Type="http://schemas.openxmlformats.org/officeDocument/2006/relationships/tags" Target="../tags/tag27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163.xml" /><Relationship Id="rId11" Type="http://schemas.openxmlformats.org/officeDocument/2006/relationships/tags" Target="../tags/tag164.xml" /><Relationship Id="rId2" Type="http://schemas.openxmlformats.org/officeDocument/2006/relationships/tags" Target="../tags/tag155.xml" /><Relationship Id="rId3" Type="http://schemas.openxmlformats.org/officeDocument/2006/relationships/tags" Target="../tags/tag156.xml" /><Relationship Id="rId4" Type="http://schemas.openxmlformats.org/officeDocument/2006/relationships/tags" Target="../tags/tag157.xml" /><Relationship Id="rId5" Type="http://schemas.openxmlformats.org/officeDocument/2006/relationships/tags" Target="../tags/tag158.xml" /><Relationship Id="rId6" Type="http://schemas.openxmlformats.org/officeDocument/2006/relationships/tags" Target="../tags/tag159.xml" /><Relationship Id="rId7" Type="http://schemas.openxmlformats.org/officeDocument/2006/relationships/tags" Target="../tags/tag160.xml" /><Relationship Id="rId8" Type="http://schemas.openxmlformats.org/officeDocument/2006/relationships/tags" Target="../tags/tag161.xml" /><Relationship Id="rId9" Type="http://schemas.openxmlformats.org/officeDocument/2006/relationships/tags" Target="../tags/tag162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176.xml" /><Relationship Id="rId11" Type="http://schemas.openxmlformats.org/officeDocument/2006/relationships/tags" Target="../tags/tag177.xml" /><Relationship Id="rId12" Type="http://schemas.openxmlformats.org/officeDocument/2006/relationships/tags" Target="../tags/tag178.xml" /><Relationship Id="rId13" Type="http://schemas.openxmlformats.org/officeDocument/2006/relationships/tags" Target="../tags/tag179.xml" /><Relationship Id="rId14" Type="http://schemas.openxmlformats.org/officeDocument/2006/relationships/tags" Target="../tags/tag180.xml" /><Relationship Id="rId15" Type="http://schemas.openxmlformats.org/officeDocument/2006/relationships/tags" Target="../tags/tag181.xml" /><Relationship Id="rId2" Type="http://schemas.openxmlformats.org/officeDocument/2006/relationships/notesSlide" Target="../notesSlides/notesSlide2.xml" /><Relationship Id="rId3" Type="http://schemas.openxmlformats.org/officeDocument/2006/relationships/tags" Target="../tags/tag169.xml" /><Relationship Id="rId4" Type="http://schemas.openxmlformats.org/officeDocument/2006/relationships/tags" Target="../tags/tag170.xml" /><Relationship Id="rId5" Type="http://schemas.openxmlformats.org/officeDocument/2006/relationships/tags" Target="../tags/tag171.xml" /><Relationship Id="rId6" Type="http://schemas.openxmlformats.org/officeDocument/2006/relationships/tags" Target="../tags/tag172.xml" /><Relationship Id="rId7" Type="http://schemas.openxmlformats.org/officeDocument/2006/relationships/tags" Target="../tags/tag173.xml" /><Relationship Id="rId8" Type="http://schemas.openxmlformats.org/officeDocument/2006/relationships/tags" Target="../tags/tag174.xml" /><Relationship Id="rId9" Type="http://schemas.openxmlformats.org/officeDocument/2006/relationships/tags" Target="../tags/tag175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193.xml" /><Relationship Id="rId11" Type="http://schemas.openxmlformats.org/officeDocument/2006/relationships/tags" Target="../tags/tag194.xml" /><Relationship Id="rId12" Type="http://schemas.openxmlformats.org/officeDocument/2006/relationships/tags" Target="../tags/tag195.xml" /><Relationship Id="rId2" Type="http://schemas.openxmlformats.org/officeDocument/2006/relationships/notesSlide" Target="../notesSlides/notesSlide3.xml" /><Relationship Id="rId3" Type="http://schemas.openxmlformats.org/officeDocument/2006/relationships/tags" Target="../tags/tag186.xml" /><Relationship Id="rId4" Type="http://schemas.openxmlformats.org/officeDocument/2006/relationships/tags" Target="../tags/tag187.xml" /><Relationship Id="rId5" Type="http://schemas.openxmlformats.org/officeDocument/2006/relationships/tags" Target="../tags/tag188.xml" /><Relationship Id="rId6" Type="http://schemas.openxmlformats.org/officeDocument/2006/relationships/tags" Target="../tags/tag189.xml" /><Relationship Id="rId7" Type="http://schemas.openxmlformats.org/officeDocument/2006/relationships/tags" Target="../tags/tag190.xml" /><Relationship Id="rId8" Type="http://schemas.openxmlformats.org/officeDocument/2006/relationships/tags" Target="../tags/tag191.xml" /><Relationship Id="rId9" Type="http://schemas.openxmlformats.org/officeDocument/2006/relationships/tags" Target="../tags/tag192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04.xml" /><Relationship Id="rId11" Type="http://schemas.openxmlformats.org/officeDocument/2006/relationships/tags" Target="../tags/tag205.xml" /><Relationship Id="rId12" Type="http://schemas.openxmlformats.org/officeDocument/2006/relationships/tags" Target="../tags/tag206.xml" /><Relationship Id="rId13" Type="http://schemas.openxmlformats.org/officeDocument/2006/relationships/tags" Target="../tags/tag207.xml" /><Relationship Id="rId14" Type="http://schemas.openxmlformats.org/officeDocument/2006/relationships/tags" Target="../tags/tag208.xml" /><Relationship Id="rId15" Type="http://schemas.openxmlformats.org/officeDocument/2006/relationships/tags" Target="../tags/tag209.xml" /><Relationship Id="rId16" Type="http://schemas.openxmlformats.org/officeDocument/2006/relationships/tags" Target="../tags/tag210.xml" /><Relationship Id="rId17" Type="http://schemas.openxmlformats.org/officeDocument/2006/relationships/tags" Target="../tags/tag211.xml" /><Relationship Id="rId18" Type="http://schemas.openxmlformats.org/officeDocument/2006/relationships/tags" Target="../tags/tag212.xml" /><Relationship Id="rId19" Type="http://schemas.openxmlformats.org/officeDocument/2006/relationships/tags" Target="../tags/tag213.xml" /><Relationship Id="rId2" Type="http://schemas.openxmlformats.org/officeDocument/2006/relationships/tags" Target="../tags/tag196.xml" /><Relationship Id="rId20" Type="http://schemas.openxmlformats.org/officeDocument/2006/relationships/tags" Target="../tags/tag214.xml" /><Relationship Id="rId21" Type="http://schemas.openxmlformats.org/officeDocument/2006/relationships/tags" Target="../tags/tag215.xml" /><Relationship Id="rId22" Type="http://schemas.openxmlformats.org/officeDocument/2006/relationships/tags" Target="../tags/tag216.xml" /><Relationship Id="rId23" Type="http://schemas.openxmlformats.org/officeDocument/2006/relationships/tags" Target="../tags/tag217.xml" /><Relationship Id="rId24" Type="http://schemas.openxmlformats.org/officeDocument/2006/relationships/tags" Target="../tags/tag218.xml" /><Relationship Id="rId25" Type="http://schemas.openxmlformats.org/officeDocument/2006/relationships/tags" Target="../tags/tag219.xml" /><Relationship Id="rId26" Type="http://schemas.openxmlformats.org/officeDocument/2006/relationships/tags" Target="../tags/tag220.xml" /><Relationship Id="rId27" Type="http://schemas.openxmlformats.org/officeDocument/2006/relationships/tags" Target="../tags/tag221.xml" /><Relationship Id="rId28" Type="http://schemas.openxmlformats.org/officeDocument/2006/relationships/tags" Target="../tags/tag222.xml" /><Relationship Id="rId29" Type="http://schemas.openxmlformats.org/officeDocument/2006/relationships/tags" Target="../tags/tag223.xml" /><Relationship Id="rId3" Type="http://schemas.openxmlformats.org/officeDocument/2006/relationships/tags" Target="../tags/tag197.xml" /><Relationship Id="rId4" Type="http://schemas.openxmlformats.org/officeDocument/2006/relationships/tags" Target="../tags/tag198.xml" /><Relationship Id="rId5" Type="http://schemas.openxmlformats.org/officeDocument/2006/relationships/tags" Target="../tags/tag199.xml" /><Relationship Id="rId6" Type="http://schemas.openxmlformats.org/officeDocument/2006/relationships/tags" Target="../tags/tag200.xml" /><Relationship Id="rId7" Type="http://schemas.openxmlformats.org/officeDocument/2006/relationships/tags" Target="../tags/tag201.xml" /><Relationship Id="rId8" Type="http://schemas.openxmlformats.org/officeDocument/2006/relationships/tags" Target="../tags/tag202.xml" /><Relationship Id="rId9" Type="http://schemas.openxmlformats.org/officeDocument/2006/relationships/tags" Target="../tags/tag203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31.xml" /><Relationship Id="rId11" Type="http://schemas.openxmlformats.org/officeDocument/2006/relationships/tags" Target="../tags/tag232.xml" /><Relationship Id="rId12" Type="http://schemas.openxmlformats.org/officeDocument/2006/relationships/tags" Target="../tags/tag233.xml" /><Relationship Id="rId2" Type="http://schemas.openxmlformats.org/officeDocument/2006/relationships/tags" Target="../tags/tag224.xml" /><Relationship Id="rId3" Type="http://schemas.openxmlformats.org/officeDocument/2006/relationships/tags" Target="../tags/tag225.xml" /><Relationship Id="rId4" Type="http://schemas.openxmlformats.org/officeDocument/2006/relationships/tags" Target="../tags/tag226.xml" /><Relationship Id="rId5" Type="http://schemas.openxmlformats.org/officeDocument/2006/relationships/tags" Target="../tags/tag227.xml" /><Relationship Id="rId6" Type="http://schemas.openxmlformats.org/officeDocument/2006/relationships/tags" Target="../tags/tag228.xml" /><Relationship Id="rId7" Type="http://schemas.openxmlformats.org/officeDocument/2006/relationships/tags" Target="../tags/tag229.xml" /><Relationship Id="rId8" Type="http://schemas.openxmlformats.org/officeDocument/2006/relationships/image" Target="../media/image9.png" /><Relationship Id="rId9" Type="http://schemas.openxmlformats.org/officeDocument/2006/relationships/tags" Target="../tags/tag230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42.xml" /><Relationship Id="rId11" Type="http://schemas.openxmlformats.org/officeDocument/2006/relationships/tags" Target="../tags/tag243.xml" /><Relationship Id="rId12" Type="http://schemas.openxmlformats.org/officeDocument/2006/relationships/tags" Target="../tags/tag244.xml" /><Relationship Id="rId13" Type="http://schemas.openxmlformats.org/officeDocument/2006/relationships/tags" Target="../tags/tag245.xml" /><Relationship Id="rId14" Type="http://schemas.openxmlformats.org/officeDocument/2006/relationships/tags" Target="../tags/tag246.xml" /><Relationship Id="rId15" Type="http://schemas.openxmlformats.org/officeDocument/2006/relationships/tags" Target="../tags/tag247.xml" /><Relationship Id="rId2" Type="http://schemas.openxmlformats.org/officeDocument/2006/relationships/tags" Target="../tags/tag234.xml" /><Relationship Id="rId3" Type="http://schemas.openxmlformats.org/officeDocument/2006/relationships/tags" Target="../tags/tag235.xml" /><Relationship Id="rId4" Type="http://schemas.openxmlformats.org/officeDocument/2006/relationships/tags" Target="../tags/tag236.xml" /><Relationship Id="rId5" Type="http://schemas.openxmlformats.org/officeDocument/2006/relationships/tags" Target="../tags/tag237.xml" /><Relationship Id="rId6" Type="http://schemas.openxmlformats.org/officeDocument/2006/relationships/tags" Target="../tags/tag238.xml" /><Relationship Id="rId7" Type="http://schemas.openxmlformats.org/officeDocument/2006/relationships/tags" Target="../tags/tag239.xml" /><Relationship Id="rId8" Type="http://schemas.openxmlformats.org/officeDocument/2006/relationships/tags" Target="../tags/tag240.xml" /><Relationship Id="rId9" Type="http://schemas.openxmlformats.org/officeDocument/2006/relationships/tags" Target="../tags/tag241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56.xml" /><Relationship Id="rId11" Type="http://schemas.openxmlformats.org/officeDocument/2006/relationships/tags" Target="../tags/tag257.xml" /><Relationship Id="rId12" Type="http://schemas.openxmlformats.org/officeDocument/2006/relationships/tags" Target="../tags/tag258.xml" /><Relationship Id="rId13" Type="http://schemas.openxmlformats.org/officeDocument/2006/relationships/tags" Target="../tags/tag259.xml" /><Relationship Id="rId14" Type="http://schemas.openxmlformats.org/officeDocument/2006/relationships/tags" Target="../tags/tag260.xml" /><Relationship Id="rId15" Type="http://schemas.openxmlformats.org/officeDocument/2006/relationships/tags" Target="../tags/tag261.xml" /><Relationship Id="rId16" Type="http://schemas.openxmlformats.org/officeDocument/2006/relationships/tags" Target="../tags/tag262.xml" /><Relationship Id="rId17" Type="http://schemas.openxmlformats.org/officeDocument/2006/relationships/tags" Target="../tags/tag263.xml" /><Relationship Id="rId18" Type="http://schemas.openxmlformats.org/officeDocument/2006/relationships/tags" Target="../tags/tag264.xml" /><Relationship Id="rId19" Type="http://schemas.openxmlformats.org/officeDocument/2006/relationships/tags" Target="../tags/tag265.xml" /><Relationship Id="rId2" Type="http://schemas.openxmlformats.org/officeDocument/2006/relationships/tags" Target="../tags/tag248.xml" /><Relationship Id="rId20" Type="http://schemas.openxmlformats.org/officeDocument/2006/relationships/tags" Target="../tags/tag266.xml" /><Relationship Id="rId21" Type="http://schemas.openxmlformats.org/officeDocument/2006/relationships/tags" Target="../tags/tag267.xml" /><Relationship Id="rId22" Type="http://schemas.openxmlformats.org/officeDocument/2006/relationships/tags" Target="../tags/tag268.xml" /><Relationship Id="rId23" Type="http://schemas.openxmlformats.org/officeDocument/2006/relationships/tags" Target="../tags/tag269.xml" /><Relationship Id="rId24" Type="http://schemas.openxmlformats.org/officeDocument/2006/relationships/tags" Target="../tags/tag270.xml" /><Relationship Id="rId25" Type="http://schemas.openxmlformats.org/officeDocument/2006/relationships/tags" Target="../tags/tag271.xml" /><Relationship Id="rId26" Type="http://schemas.openxmlformats.org/officeDocument/2006/relationships/tags" Target="../tags/tag272.xml" /><Relationship Id="rId27" Type="http://schemas.openxmlformats.org/officeDocument/2006/relationships/tags" Target="../tags/tag273.xml" /><Relationship Id="rId3" Type="http://schemas.openxmlformats.org/officeDocument/2006/relationships/tags" Target="../tags/tag249.xml" /><Relationship Id="rId4" Type="http://schemas.openxmlformats.org/officeDocument/2006/relationships/tags" Target="../tags/tag250.xml" /><Relationship Id="rId5" Type="http://schemas.openxmlformats.org/officeDocument/2006/relationships/tags" Target="../tags/tag251.xml" /><Relationship Id="rId6" Type="http://schemas.openxmlformats.org/officeDocument/2006/relationships/tags" Target="../tags/tag252.xml" /><Relationship Id="rId7" Type="http://schemas.openxmlformats.org/officeDocument/2006/relationships/tags" Target="../tags/tag253.xml" /><Relationship Id="rId8" Type="http://schemas.openxmlformats.org/officeDocument/2006/relationships/tags" Target="../tags/tag254.xml" /><Relationship Id="rId9" Type="http://schemas.openxmlformats.org/officeDocument/2006/relationships/tags" Target="../tags/tag255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82.xml" /><Relationship Id="rId11" Type="http://schemas.openxmlformats.org/officeDocument/2006/relationships/tags" Target="../tags/tag283.xml" /><Relationship Id="rId12" Type="http://schemas.openxmlformats.org/officeDocument/2006/relationships/tags" Target="../tags/tag284.xml" /><Relationship Id="rId2" Type="http://schemas.openxmlformats.org/officeDocument/2006/relationships/tags" Target="../tags/tag274.xml" /><Relationship Id="rId3" Type="http://schemas.openxmlformats.org/officeDocument/2006/relationships/tags" Target="../tags/tag275.xml" /><Relationship Id="rId4" Type="http://schemas.openxmlformats.org/officeDocument/2006/relationships/tags" Target="../tags/tag276.xml" /><Relationship Id="rId5" Type="http://schemas.openxmlformats.org/officeDocument/2006/relationships/tags" Target="../tags/tag277.xml" /><Relationship Id="rId6" Type="http://schemas.openxmlformats.org/officeDocument/2006/relationships/tags" Target="../tags/tag278.xml" /><Relationship Id="rId7" Type="http://schemas.openxmlformats.org/officeDocument/2006/relationships/tags" Target="../tags/tag279.xml" /><Relationship Id="rId8" Type="http://schemas.openxmlformats.org/officeDocument/2006/relationships/tags" Target="../tags/tag280.xml" /><Relationship Id="rId9" Type="http://schemas.openxmlformats.org/officeDocument/2006/relationships/tags" Target="../tags/tag281.xm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93.xml" /><Relationship Id="rId11" Type="http://schemas.openxmlformats.org/officeDocument/2006/relationships/tags" Target="../tags/tag294.xml" /><Relationship Id="rId12" Type="http://schemas.openxmlformats.org/officeDocument/2006/relationships/tags" Target="../tags/tag295.xml" /><Relationship Id="rId13" Type="http://schemas.openxmlformats.org/officeDocument/2006/relationships/tags" Target="../tags/tag296.xml" /><Relationship Id="rId14" Type="http://schemas.openxmlformats.org/officeDocument/2006/relationships/tags" Target="../tags/tag297.xml" /><Relationship Id="rId15" Type="http://schemas.openxmlformats.org/officeDocument/2006/relationships/tags" Target="../tags/tag298.xml" /><Relationship Id="rId16" Type="http://schemas.openxmlformats.org/officeDocument/2006/relationships/tags" Target="../tags/tag299.xml" /><Relationship Id="rId17" Type="http://schemas.openxmlformats.org/officeDocument/2006/relationships/tags" Target="../tags/tag300.xml" /><Relationship Id="rId2" Type="http://schemas.openxmlformats.org/officeDocument/2006/relationships/tags" Target="../tags/tag285.xml" /><Relationship Id="rId3" Type="http://schemas.openxmlformats.org/officeDocument/2006/relationships/tags" Target="../tags/tag286.xml" /><Relationship Id="rId4" Type="http://schemas.openxmlformats.org/officeDocument/2006/relationships/tags" Target="../tags/tag287.xml" /><Relationship Id="rId5" Type="http://schemas.openxmlformats.org/officeDocument/2006/relationships/tags" Target="../tags/tag288.xml" /><Relationship Id="rId6" Type="http://schemas.openxmlformats.org/officeDocument/2006/relationships/tags" Target="../tags/tag289.xml" /><Relationship Id="rId7" Type="http://schemas.openxmlformats.org/officeDocument/2006/relationships/tags" Target="../tags/tag290.xml" /><Relationship Id="rId8" Type="http://schemas.openxmlformats.org/officeDocument/2006/relationships/tags" Target="../tags/tag291.xml" /><Relationship Id="rId9" Type="http://schemas.openxmlformats.org/officeDocument/2006/relationships/tags" Target="../tags/tag292.xm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301.xml" /><Relationship Id="rId3" Type="http://schemas.openxmlformats.org/officeDocument/2006/relationships/tags" Target="../tags/tag302.xml" /><Relationship Id="rId4" Type="http://schemas.openxmlformats.org/officeDocument/2006/relationships/tags" Target="../tags/tag303.xml" /><Relationship Id="rId5" Type="http://schemas.openxmlformats.org/officeDocument/2006/relationships/tags" Target="../tags/tag304.xml" /><Relationship Id="rId6" Type="http://schemas.openxmlformats.org/officeDocument/2006/relationships/tags" Target="../tags/tag305.xml" /><Relationship Id="rId7" Type="http://schemas.openxmlformats.org/officeDocument/2006/relationships/tags" Target="../tags/tag306.xml" /><Relationship Id="rId8" Type="http://schemas.openxmlformats.org/officeDocument/2006/relationships/tags" Target="../tags/tag307.xml" /><Relationship Id="rId9" Type="http://schemas.openxmlformats.org/officeDocument/2006/relationships/tags" Target="../tags/tag308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33.xml" /><Relationship Id="rId3" Type="http://schemas.openxmlformats.org/officeDocument/2006/relationships/tags" Target="../tags/tag34.xml" /><Relationship Id="rId4" Type="http://schemas.openxmlformats.org/officeDocument/2006/relationships/tags" Target="../tags/tag35.xml" /><Relationship Id="rId5" Type="http://schemas.openxmlformats.org/officeDocument/2006/relationships/tags" Target="../tags/tag36.xml" /><Relationship Id="rId6" Type="http://schemas.openxmlformats.org/officeDocument/2006/relationships/tags" Target="../tags/tag37.xml" /><Relationship Id="rId7" Type="http://schemas.openxmlformats.org/officeDocument/2006/relationships/tags" Target="../tags/tag38.xml" /><Relationship Id="rId8" Type="http://schemas.openxmlformats.org/officeDocument/2006/relationships/tags" Target="../tags/tag39.xml" /><Relationship Id="rId9" Type="http://schemas.openxmlformats.org/officeDocument/2006/relationships/tags" Target="../tags/tag40.xm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17.xml" /><Relationship Id="rId11" Type="http://schemas.openxmlformats.org/officeDocument/2006/relationships/tags" Target="../tags/tag318.xml" /><Relationship Id="rId12" Type="http://schemas.openxmlformats.org/officeDocument/2006/relationships/tags" Target="../tags/tag319.xml" /><Relationship Id="rId2" Type="http://schemas.openxmlformats.org/officeDocument/2006/relationships/tags" Target="../tags/tag309.xml" /><Relationship Id="rId3" Type="http://schemas.openxmlformats.org/officeDocument/2006/relationships/tags" Target="../tags/tag310.xml" /><Relationship Id="rId4" Type="http://schemas.openxmlformats.org/officeDocument/2006/relationships/tags" Target="../tags/tag311.xml" /><Relationship Id="rId5" Type="http://schemas.openxmlformats.org/officeDocument/2006/relationships/tags" Target="../tags/tag312.xml" /><Relationship Id="rId6" Type="http://schemas.openxmlformats.org/officeDocument/2006/relationships/tags" Target="../tags/tag313.xml" /><Relationship Id="rId7" Type="http://schemas.openxmlformats.org/officeDocument/2006/relationships/tags" Target="../tags/tag314.xml" /><Relationship Id="rId8" Type="http://schemas.openxmlformats.org/officeDocument/2006/relationships/tags" Target="../tags/tag315.xml" /><Relationship Id="rId9" Type="http://schemas.openxmlformats.org/officeDocument/2006/relationships/tags" Target="../tags/tag316.xml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328.xml" /><Relationship Id="rId11" Type="http://schemas.openxmlformats.org/officeDocument/2006/relationships/tags" Target="../tags/tag329.xml" /><Relationship Id="rId12" Type="http://schemas.openxmlformats.org/officeDocument/2006/relationships/tags" Target="../tags/tag330.xml" /><Relationship Id="rId13" Type="http://schemas.openxmlformats.org/officeDocument/2006/relationships/image" Target="../media/image10.png" /><Relationship Id="rId14" Type="http://schemas.openxmlformats.org/officeDocument/2006/relationships/tags" Target="../tags/tag331.xml" /><Relationship Id="rId15" Type="http://schemas.openxmlformats.org/officeDocument/2006/relationships/tags" Target="../tags/tag332.xml" /><Relationship Id="rId2" Type="http://schemas.openxmlformats.org/officeDocument/2006/relationships/tags" Target="../tags/tag320.xml" /><Relationship Id="rId3" Type="http://schemas.openxmlformats.org/officeDocument/2006/relationships/tags" Target="../tags/tag321.xml" /><Relationship Id="rId4" Type="http://schemas.openxmlformats.org/officeDocument/2006/relationships/tags" Target="../tags/tag322.xml" /><Relationship Id="rId5" Type="http://schemas.openxmlformats.org/officeDocument/2006/relationships/tags" Target="../tags/tag323.xml" /><Relationship Id="rId6" Type="http://schemas.openxmlformats.org/officeDocument/2006/relationships/tags" Target="../tags/tag324.xml" /><Relationship Id="rId7" Type="http://schemas.openxmlformats.org/officeDocument/2006/relationships/tags" Target="../tags/tag325.xml" /><Relationship Id="rId8" Type="http://schemas.openxmlformats.org/officeDocument/2006/relationships/tags" Target="../tags/tag326.xml" /><Relationship Id="rId9" Type="http://schemas.openxmlformats.org/officeDocument/2006/relationships/tags" Target="../tags/tag327.xml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340.xml" /><Relationship Id="rId11" Type="http://schemas.openxmlformats.org/officeDocument/2006/relationships/tags" Target="../tags/tag341.xml" /><Relationship Id="rId12" Type="http://schemas.openxmlformats.org/officeDocument/2006/relationships/tags" Target="../tags/tag342.xml" /><Relationship Id="rId2" Type="http://schemas.openxmlformats.org/officeDocument/2006/relationships/tags" Target="../tags/tag333.xml" /><Relationship Id="rId3" Type="http://schemas.openxmlformats.org/officeDocument/2006/relationships/tags" Target="../tags/tag334.xml" /><Relationship Id="rId4" Type="http://schemas.openxmlformats.org/officeDocument/2006/relationships/tags" Target="../tags/tag335.xml" /><Relationship Id="rId5" Type="http://schemas.openxmlformats.org/officeDocument/2006/relationships/tags" Target="../tags/tag336.xml" /><Relationship Id="rId6" Type="http://schemas.openxmlformats.org/officeDocument/2006/relationships/tags" Target="../tags/tag337.xml" /><Relationship Id="rId7" Type="http://schemas.openxmlformats.org/officeDocument/2006/relationships/tags" Target="../tags/tag338.xml" /><Relationship Id="rId8" Type="http://schemas.openxmlformats.org/officeDocument/2006/relationships/tags" Target="../tags/tag339.xml" /><Relationship Id="rId9" Type="http://schemas.openxmlformats.org/officeDocument/2006/relationships/image" Target="../media/image11.jpeg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351.xml" /><Relationship Id="rId11" Type="http://schemas.openxmlformats.org/officeDocument/2006/relationships/image" Target="../media/image12.jpeg" /><Relationship Id="rId12" Type="http://schemas.openxmlformats.org/officeDocument/2006/relationships/tags" Target="../tags/tag352.xml" /><Relationship Id="rId13" Type="http://schemas.openxmlformats.org/officeDocument/2006/relationships/tags" Target="../tags/tag353.xml" /><Relationship Id="rId2" Type="http://schemas.openxmlformats.org/officeDocument/2006/relationships/tags" Target="../tags/tag343.xml" /><Relationship Id="rId3" Type="http://schemas.openxmlformats.org/officeDocument/2006/relationships/tags" Target="../tags/tag344.xml" /><Relationship Id="rId4" Type="http://schemas.openxmlformats.org/officeDocument/2006/relationships/tags" Target="../tags/tag345.xml" /><Relationship Id="rId5" Type="http://schemas.openxmlformats.org/officeDocument/2006/relationships/tags" Target="../tags/tag346.xml" /><Relationship Id="rId6" Type="http://schemas.openxmlformats.org/officeDocument/2006/relationships/tags" Target="../tags/tag347.xml" /><Relationship Id="rId7" Type="http://schemas.openxmlformats.org/officeDocument/2006/relationships/tags" Target="../tags/tag348.xml" /><Relationship Id="rId8" Type="http://schemas.openxmlformats.org/officeDocument/2006/relationships/tags" Target="../tags/tag349.xml" /><Relationship Id="rId9" Type="http://schemas.openxmlformats.org/officeDocument/2006/relationships/tags" Target="../tags/tag350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41.xml" /><Relationship Id="rId3" Type="http://schemas.openxmlformats.org/officeDocument/2006/relationships/tags" Target="../tags/tag42.xml" /><Relationship Id="rId4" Type="http://schemas.openxmlformats.org/officeDocument/2006/relationships/tags" Target="../tags/tag43.xml" /><Relationship Id="rId5" Type="http://schemas.openxmlformats.org/officeDocument/2006/relationships/tags" Target="../tags/tag44.xml" /><Relationship Id="rId6" Type="http://schemas.openxmlformats.org/officeDocument/2006/relationships/tags" Target="../tags/tag45.xml" /><Relationship Id="rId7" Type="http://schemas.openxmlformats.org/officeDocument/2006/relationships/tags" Target="../tags/tag46.xml" /><Relationship Id="rId8" Type="http://schemas.openxmlformats.org/officeDocument/2006/relationships/tags" Target="../tags/tag47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48.xml" /><Relationship Id="rId3" Type="http://schemas.openxmlformats.org/officeDocument/2006/relationships/tags" Target="../tags/tag49.xml" /><Relationship Id="rId4" Type="http://schemas.openxmlformats.org/officeDocument/2006/relationships/tags" Target="../tags/tag50.xml" /><Relationship Id="rId5" Type="http://schemas.openxmlformats.org/officeDocument/2006/relationships/tags" Target="../tags/tag51.xml" /><Relationship Id="rId6" Type="http://schemas.openxmlformats.org/officeDocument/2006/relationships/tags" Target="../tags/tag52.xml" /><Relationship Id="rId7" Type="http://schemas.openxmlformats.org/officeDocument/2006/relationships/tags" Target="../tags/tag53.xml" /><Relationship Id="rId8" Type="http://schemas.openxmlformats.org/officeDocument/2006/relationships/tags" Target="../tags/tag54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63.xml" /><Relationship Id="rId11" Type="http://schemas.openxmlformats.org/officeDocument/2006/relationships/tags" Target="../tags/tag64.xml" /><Relationship Id="rId12" Type="http://schemas.openxmlformats.org/officeDocument/2006/relationships/tags" Target="../tags/tag65.xml" /><Relationship Id="rId13" Type="http://schemas.openxmlformats.org/officeDocument/2006/relationships/tags" Target="../tags/tag66.xml" /><Relationship Id="rId14" Type="http://schemas.openxmlformats.org/officeDocument/2006/relationships/tags" Target="../tags/tag67.xml" /><Relationship Id="rId15" Type="http://schemas.openxmlformats.org/officeDocument/2006/relationships/tags" Target="../tags/tag68.xml" /><Relationship Id="rId16" Type="http://schemas.openxmlformats.org/officeDocument/2006/relationships/tags" Target="../tags/tag69.xml" /><Relationship Id="rId17" Type="http://schemas.openxmlformats.org/officeDocument/2006/relationships/tags" Target="../tags/tag70.xml" /><Relationship Id="rId18" Type="http://schemas.openxmlformats.org/officeDocument/2006/relationships/tags" Target="../tags/tag71.xml" /><Relationship Id="rId19" Type="http://schemas.openxmlformats.org/officeDocument/2006/relationships/tags" Target="../tags/tag72.xml" /><Relationship Id="rId2" Type="http://schemas.openxmlformats.org/officeDocument/2006/relationships/tags" Target="../tags/tag55.xml" /><Relationship Id="rId20" Type="http://schemas.openxmlformats.org/officeDocument/2006/relationships/tags" Target="../tags/tag73.xml" /><Relationship Id="rId21" Type="http://schemas.openxmlformats.org/officeDocument/2006/relationships/tags" Target="../tags/tag74.xml" /><Relationship Id="rId22" Type="http://schemas.openxmlformats.org/officeDocument/2006/relationships/tags" Target="../tags/tag75.xml" /><Relationship Id="rId23" Type="http://schemas.openxmlformats.org/officeDocument/2006/relationships/tags" Target="../tags/tag76.xml" /><Relationship Id="rId24" Type="http://schemas.openxmlformats.org/officeDocument/2006/relationships/tags" Target="../tags/tag77.xml" /><Relationship Id="rId25" Type="http://schemas.openxmlformats.org/officeDocument/2006/relationships/tags" Target="../tags/tag78.xml" /><Relationship Id="rId26" Type="http://schemas.openxmlformats.org/officeDocument/2006/relationships/tags" Target="../tags/tag79.xml" /><Relationship Id="rId27" Type="http://schemas.openxmlformats.org/officeDocument/2006/relationships/tags" Target="../tags/tag80.xml" /><Relationship Id="rId28" Type="http://schemas.openxmlformats.org/officeDocument/2006/relationships/tags" Target="../tags/tag81.xml" /><Relationship Id="rId29" Type="http://schemas.openxmlformats.org/officeDocument/2006/relationships/tags" Target="../tags/tag82.xml" /><Relationship Id="rId3" Type="http://schemas.openxmlformats.org/officeDocument/2006/relationships/tags" Target="../tags/tag56.xml" /><Relationship Id="rId30" Type="http://schemas.openxmlformats.org/officeDocument/2006/relationships/tags" Target="../tags/tag83.xml" /><Relationship Id="rId31" Type="http://schemas.openxmlformats.org/officeDocument/2006/relationships/tags" Target="../tags/tag84.xml" /><Relationship Id="rId32" Type="http://schemas.openxmlformats.org/officeDocument/2006/relationships/tags" Target="../tags/tag85.xml" /><Relationship Id="rId33" Type="http://schemas.openxmlformats.org/officeDocument/2006/relationships/tags" Target="../tags/tag86.xml" /><Relationship Id="rId34" Type="http://schemas.openxmlformats.org/officeDocument/2006/relationships/tags" Target="../tags/tag87.xml" /><Relationship Id="rId35" Type="http://schemas.openxmlformats.org/officeDocument/2006/relationships/tags" Target="../tags/tag88.xml" /><Relationship Id="rId36" Type="http://schemas.openxmlformats.org/officeDocument/2006/relationships/tags" Target="../tags/tag89.xml" /><Relationship Id="rId37" Type="http://schemas.openxmlformats.org/officeDocument/2006/relationships/tags" Target="../tags/tag90.xml" /><Relationship Id="rId38" Type="http://schemas.openxmlformats.org/officeDocument/2006/relationships/tags" Target="../tags/tag91.xml" /><Relationship Id="rId39" Type="http://schemas.openxmlformats.org/officeDocument/2006/relationships/tags" Target="../tags/tag92.xml" /><Relationship Id="rId4" Type="http://schemas.openxmlformats.org/officeDocument/2006/relationships/tags" Target="../tags/tag57.xml" /><Relationship Id="rId40" Type="http://schemas.openxmlformats.org/officeDocument/2006/relationships/tags" Target="../tags/tag93.xml" /><Relationship Id="rId41" Type="http://schemas.openxmlformats.org/officeDocument/2006/relationships/tags" Target="../tags/tag94.xml" /><Relationship Id="rId5" Type="http://schemas.openxmlformats.org/officeDocument/2006/relationships/tags" Target="../tags/tag58.xml" /><Relationship Id="rId6" Type="http://schemas.openxmlformats.org/officeDocument/2006/relationships/tags" Target="../tags/tag59.xml" /><Relationship Id="rId7" Type="http://schemas.openxmlformats.org/officeDocument/2006/relationships/tags" Target="../tags/tag60.xml" /><Relationship Id="rId8" Type="http://schemas.openxmlformats.org/officeDocument/2006/relationships/tags" Target="../tags/tag61.xml" /><Relationship Id="rId9" Type="http://schemas.openxmlformats.org/officeDocument/2006/relationships/tags" Target="../tags/tag62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95.xml" /><Relationship Id="rId3" Type="http://schemas.openxmlformats.org/officeDocument/2006/relationships/image" Target="../media/image7.png" /><Relationship Id="rId4" Type="http://schemas.openxmlformats.org/officeDocument/2006/relationships/tags" Target="../tags/tag96.xml" /><Relationship Id="rId5" Type="http://schemas.openxmlformats.org/officeDocument/2006/relationships/video" Target="../media/media1.mp4" /><Relationship Id="rId6" Type="http://schemas.microsoft.com/office/2007/relationships/media" Target="../media/media1.mp4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105.xml" /><Relationship Id="rId11" Type="http://schemas.openxmlformats.org/officeDocument/2006/relationships/tags" Target="../tags/tag106.xml" /><Relationship Id="rId12" Type="http://schemas.openxmlformats.org/officeDocument/2006/relationships/tags" Target="../tags/tag107.xml" /><Relationship Id="rId13" Type="http://schemas.openxmlformats.org/officeDocument/2006/relationships/tags" Target="../tags/tag108.xml" /><Relationship Id="rId14" Type="http://schemas.openxmlformats.org/officeDocument/2006/relationships/tags" Target="../tags/tag109.xml" /><Relationship Id="rId15" Type="http://schemas.openxmlformats.org/officeDocument/2006/relationships/tags" Target="../tags/tag110.xml" /><Relationship Id="rId16" Type="http://schemas.openxmlformats.org/officeDocument/2006/relationships/tags" Target="../tags/tag111.xml" /><Relationship Id="rId17" Type="http://schemas.openxmlformats.org/officeDocument/2006/relationships/tags" Target="../tags/tag112.xml" /><Relationship Id="rId2" Type="http://schemas.openxmlformats.org/officeDocument/2006/relationships/tags" Target="../tags/tag97.xml" /><Relationship Id="rId3" Type="http://schemas.openxmlformats.org/officeDocument/2006/relationships/tags" Target="../tags/tag98.xml" /><Relationship Id="rId4" Type="http://schemas.openxmlformats.org/officeDocument/2006/relationships/tags" Target="../tags/tag99.xml" /><Relationship Id="rId5" Type="http://schemas.openxmlformats.org/officeDocument/2006/relationships/tags" Target="../tags/tag100.xml" /><Relationship Id="rId6" Type="http://schemas.openxmlformats.org/officeDocument/2006/relationships/tags" Target="../tags/tag101.xml" /><Relationship Id="rId7" Type="http://schemas.openxmlformats.org/officeDocument/2006/relationships/tags" Target="../tags/tag102.xml" /><Relationship Id="rId8" Type="http://schemas.openxmlformats.org/officeDocument/2006/relationships/tags" Target="../tags/tag103.xml" /><Relationship Id="rId9" Type="http://schemas.openxmlformats.org/officeDocument/2006/relationships/tags" Target="../tags/tag104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123.xml" /><Relationship Id="rId11" Type="http://schemas.openxmlformats.org/officeDocument/2006/relationships/tags" Target="../tags/tag124.xml" /><Relationship Id="rId12" Type="http://schemas.openxmlformats.org/officeDocument/2006/relationships/tags" Target="../tags/tag125.xml" /><Relationship Id="rId13" Type="http://schemas.openxmlformats.org/officeDocument/2006/relationships/tags" Target="../tags/tag126.xml" /><Relationship Id="rId14" Type="http://schemas.openxmlformats.org/officeDocument/2006/relationships/tags" Target="../tags/tag127.xml" /><Relationship Id="rId15" Type="http://schemas.openxmlformats.org/officeDocument/2006/relationships/tags" Target="../tags/tag128.xml" /><Relationship Id="rId16" Type="http://schemas.openxmlformats.org/officeDocument/2006/relationships/tags" Target="../tags/tag129.xml" /><Relationship Id="rId17" Type="http://schemas.openxmlformats.org/officeDocument/2006/relationships/tags" Target="../tags/tag130.xml" /><Relationship Id="rId18" Type="http://schemas.openxmlformats.org/officeDocument/2006/relationships/tags" Target="../tags/tag131.xml" /><Relationship Id="rId19" Type="http://schemas.openxmlformats.org/officeDocument/2006/relationships/tags" Target="../tags/tag132.xml" /><Relationship Id="rId2" Type="http://schemas.openxmlformats.org/officeDocument/2006/relationships/notesSlide" Target="../notesSlides/notesSlide1.xml" /><Relationship Id="rId20" Type="http://schemas.openxmlformats.org/officeDocument/2006/relationships/tags" Target="../tags/tag133.xml" /><Relationship Id="rId21" Type="http://schemas.openxmlformats.org/officeDocument/2006/relationships/tags" Target="../tags/tag134.xml" /><Relationship Id="rId22" Type="http://schemas.openxmlformats.org/officeDocument/2006/relationships/tags" Target="../tags/tag135.xml" /><Relationship Id="rId23" Type="http://schemas.openxmlformats.org/officeDocument/2006/relationships/tags" Target="../tags/tag136.xml" /><Relationship Id="rId24" Type="http://schemas.openxmlformats.org/officeDocument/2006/relationships/tags" Target="../tags/tag137.xml" /><Relationship Id="rId25" Type="http://schemas.openxmlformats.org/officeDocument/2006/relationships/tags" Target="../tags/tag138.xml" /><Relationship Id="rId26" Type="http://schemas.openxmlformats.org/officeDocument/2006/relationships/tags" Target="../tags/tag139.xml" /><Relationship Id="rId27" Type="http://schemas.openxmlformats.org/officeDocument/2006/relationships/tags" Target="../tags/tag140.xml" /><Relationship Id="rId28" Type="http://schemas.openxmlformats.org/officeDocument/2006/relationships/tags" Target="../tags/tag141.xml" /><Relationship Id="rId29" Type="http://schemas.openxmlformats.org/officeDocument/2006/relationships/tags" Target="../tags/tag142.xml" /><Relationship Id="rId3" Type="http://schemas.openxmlformats.org/officeDocument/2006/relationships/tags" Target="../tags/tag117.xml" /><Relationship Id="rId30" Type="http://schemas.openxmlformats.org/officeDocument/2006/relationships/tags" Target="../tags/tag143.xml" /><Relationship Id="rId31" Type="http://schemas.openxmlformats.org/officeDocument/2006/relationships/tags" Target="../tags/tag144.xml" /><Relationship Id="rId32" Type="http://schemas.openxmlformats.org/officeDocument/2006/relationships/tags" Target="../tags/tag145.xml" /><Relationship Id="rId4" Type="http://schemas.openxmlformats.org/officeDocument/2006/relationships/image" Target="../media/image8.png" /><Relationship Id="rId5" Type="http://schemas.openxmlformats.org/officeDocument/2006/relationships/tags" Target="../tags/tag118.xml" /><Relationship Id="rId6" Type="http://schemas.openxmlformats.org/officeDocument/2006/relationships/tags" Target="../tags/tag119.xml" /><Relationship Id="rId7" Type="http://schemas.openxmlformats.org/officeDocument/2006/relationships/tags" Target="../tags/tag120.xml" /><Relationship Id="rId8" Type="http://schemas.openxmlformats.org/officeDocument/2006/relationships/tags" Target="../tags/tag121.xml" /><Relationship Id="rId9" Type="http://schemas.openxmlformats.org/officeDocument/2006/relationships/tags" Target="../tags/tag122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154.xml" /><Relationship Id="rId2" Type="http://schemas.openxmlformats.org/officeDocument/2006/relationships/tags" Target="../tags/tag146.xml" /><Relationship Id="rId3" Type="http://schemas.openxmlformats.org/officeDocument/2006/relationships/tags" Target="../tags/tag147.xml" /><Relationship Id="rId4" Type="http://schemas.openxmlformats.org/officeDocument/2006/relationships/tags" Target="../tags/tag148.xml" /><Relationship Id="rId5" Type="http://schemas.openxmlformats.org/officeDocument/2006/relationships/tags" Target="../tags/tag149.xml" /><Relationship Id="rId6" Type="http://schemas.openxmlformats.org/officeDocument/2006/relationships/tags" Target="../tags/tag150.xml" /><Relationship Id="rId7" Type="http://schemas.openxmlformats.org/officeDocument/2006/relationships/tags" Target="../tags/tag151.xml" /><Relationship Id="rId8" Type="http://schemas.openxmlformats.org/officeDocument/2006/relationships/tags" Target="../tags/tag152.xml" /><Relationship Id="rId9" Type="http://schemas.openxmlformats.org/officeDocument/2006/relationships/tags" Target="../tags/tag153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" name="矩形 3" title=""/>
          <p:cNvSpPr/>
          <p:nvPr>
            <p:custDataLst>
              <p:tags r:id="rId3"/>
            </p:custDataLst>
          </p:nvPr>
        </p:nvSpPr>
        <p:spPr>
          <a:xfrm>
            <a:off x="635" y="635"/>
            <a:ext cx="12190730" cy="6857365"/>
          </a:xfrm>
          <a:prstGeom prst="rect">
            <a:avLst/>
          </a:prstGeom>
          <a:gradFill flip="none" rotWithShape="1">
            <a:gsLst>
              <a:gs pos="0">
                <a:srgbClr val="FFF0A5"/>
              </a:gs>
              <a:gs pos="13000">
                <a:srgbClr val="FFF0A5"/>
              </a:gs>
              <a:gs pos="100000">
                <a:srgbClr val="FFF0A5">
                  <a:alpha val="0"/>
                </a:srgb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79" name="图片 78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245516" y="0"/>
            <a:ext cx="6945958" cy="6858000"/>
          </a:xfrm>
          <a:custGeom>
            <a:gdLst>
              <a:gd name="connsiteX0" fmla="*/ 508174 w 6945958"/>
              <a:gd name="connsiteY0" fmla="*/ 6857042 h 6858000"/>
              <a:gd name="connsiteX1" fmla="*/ 508230 w 6945958"/>
              <a:gd name="connsiteY1" fmla="*/ 6858000 h 6858000"/>
              <a:gd name="connsiteX2" fmla="*/ 505448 w 6945958"/>
              <a:gd name="connsiteY2" fmla="*/ 6858000 h 6858000"/>
              <a:gd name="connsiteX3" fmla="*/ 548112 w 6945958"/>
              <a:gd name="connsiteY3" fmla="*/ 6778406 h 6858000"/>
              <a:gd name="connsiteX4" fmla="*/ 556195 w 6945958"/>
              <a:gd name="connsiteY4" fmla="*/ 6779417 h 6858000"/>
              <a:gd name="connsiteX5" fmla="*/ 578117 w 6945958"/>
              <a:gd name="connsiteY5" fmla="*/ 6808461 h 6858000"/>
              <a:gd name="connsiteX6" fmla="*/ 584634 w 6945958"/>
              <a:gd name="connsiteY6" fmla="*/ 6816167 h 6858000"/>
              <a:gd name="connsiteX7" fmla="*/ 537218 w 6945958"/>
              <a:gd name="connsiteY7" fmla="*/ 6835121 h 6858000"/>
              <a:gd name="connsiteX8" fmla="*/ 542546 w 6945958"/>
              <a:gd name="connsiteY8" fmla="*/ 6857049 h 6858000"/>
              <a:gd name="connsiteX9" fmla="*/ 541858 w 6945958"/>
              <a:gd name="connsiteY9" fmla="*/ 6858000 h 6858000"/>
              <a:gd name="connsiteX10" fmla="*/ 511026 w 6945958"/>
              <a:gd name="connsiteY10" fmla="*/ 6858000 h 6858000"/>
              <a:gd name="connsiteX11" fmla="*/ 508174 w 6945958"/>
              <a:gd name="connsiteY11" fmla="*/ 6857042 h 6858000"/>
              <a:gd name="connsiteX12" fmla="*/ 534856 w 6945958"/>
              <a:gd name="connsiteY12" fmla="*/ 6794820 h 6858000"/>
              <a:gd name="connsiteX13" fmla="*/ 548112 w 6945958"/>
              <a:gd name="connsiteY13" fmla="*/ 6778406 h 6858000"/>
              <a:gd name="connsiteX14" fmla="*/ 1299987 w 6945958"/>
              <a:gd name="connsiteY14" fmla="*/ 6671132 h 6858000"/>
              <a:gd name="connsiteX15" fmla="*/ 1305317 w 6945958"/>
              <a:gd name="connsiteY15" fmla="*/ 6693061 h 6858000"/>
              <a:gd name="connsiteX16" fmla="*/ 1318949 w 6945958"/>
              <a:gd name="connsiteY16" fmla="*/ 6684174 h 6858000"/>
              <a:gd name="connsiteX17" fmla="*/ 2071608 w 6945958"/>
              <a:gd name="connsiteY17" fmla="*/ 6670526 h 6858000"/>
              <a:gd name="connsiteX18" fmla="*/ 2077457 w 6945958"/>
              <a:gd name="connsiteY18" fmla="*/ 6710470 h 6858000"/>
              <a:gd name="connsiteX19" fmla="*/ 2041800 w 6945958"/>
              <a:gd name="connsiteY19" fmla="*/ 6717731 h 6858000"/>
              <a:gd name="connsiteX20" fmla="*/ 2027479 w 6945958"/>
              <a:gd name="connsiteY20" fmla="*/ 6703508 h 6858000"/>
              <a:gd name="connsiteX21" fmla="*/ 2071608 w 6945958"/>
              <a:gd name="connsiteY21" fmla="*/ 6670526 h 6858000"/>
              <a:gd name="connsiteX22" fmla="*/ 648674 w 6945958"/>
              <a:gd name="connsiteY22" fmla="*/ 6666835 h 6858000"/>
              <a:gd name="connsiteX23" fmla="*/ 669405 w 6945958"/>
              <a:gd name="connsiteY23" fmla="*/ 6710103 h 6858000"/>
              <a:gd name="connsiteX24" fmla="*/ 675341 w 6945958"/>
              <a:gd name="connsiteY24" fmla="*/ 6673361 h 6858000"/>
              <a:gd name="connsiteX25" fmla="*/ 696088 w 6945958"/>
              <a:gd name="connsiteY25" fmla="*/ 6647882 h 6858000"/>
              <a:gd name="connsiteX26" fmla="*/ 697270 w 6945958"/>
              <a:gd name="connsiteY26" fmla="*/ 6668032 h 6858000"/>
              <a:gd name="connsiteX27" fmla="*/ 710903 w 6945958"/>
              <a:gd name="connsiteY27" fmla="*/ 6659145 h 6858000"/>
              <a:gd name="connsiteX28" fmla="*/ 2104574 w 6945958"/>
              <a:gd name="connsiteY28" fmla="*/ 6588722 h 6858000"/>
              <a:gd name="connsiteX29" fmla="*/ 2112714 w 6945958"/>
              <a:gd name="connsiteY29" fmla="*/ 6589028 h 6858000"/>
              <a:gd name="connsiteX30" fmla="*/ 2137073 w 6945958"/>
              <a:gd name="connsiteY30" fmla="*/ 6616061 h 6858000"/>
              <a:gd name="connsiteX31" fmla="*/ 2144234 w 6945958"/>
              <a:gd name="connsiteY31" fmla="*/ 6623172 h 6858000"/>
              <a:gd name="connsiteX32" fmla="*/ 2098641 w 6945958"/>
              <a:gd name="connsiteY32" fmla="*/ 6646168 h 6858000"/>
              <a:gd name="connsiteX33" fmla="*/ 2105853 w 6945958"/>
              <a:gd name="connsiteY33" fmla="*/ 6667553 h 6858000"/>
              <a:gd name="connsiteX34" fmla="*/ 2071608 w 6945958"/>
              <a:gd name="connsiteY34" fmla="*/ 6670526 h 6858000"/>
              <a:gd name="connsiteX35" fmla="*/ 2092792 w 6945958"/>
              <a:gd name="connsiteY35" fmla="*/ 6606225 h 6858000"/>
              <a:gd name="connsiteX36" fmla="*/ 2104574 w 6945958"/>
              <a:gd name="connsiteY36" fmla="*/ 6588722 h 6858000"/>
              <a:gd name="connsiteX37" fmla="*/ 2195077 w 6945958"/>
              <a:gd name="connsiteY37" fmla="*/ 6468848 h 6858000"/>
              <a:gd name="connsiteX38" fmla="*/ 2219485 w 6945958"/>
              <a:gd name="connsiteY38" fmla="*/ 6510154 h 6858000"/>
              <a:gd name="connsiteX39" fmla="*/ 2222210 w 6945958"/>
              <a:gd name="connsiteY39" fmla="*/ 6473036 h 6858000"/>
              <a:gd name="connsiteX40" fmla="*/ 2240670 w 6945958"/>
              <a:gd name="connsiteY40" fmla="*/ 6445853 h 6858000"/>
              <a:gd name="connsiteX41" fmla="*/ 2243595 w 6945958"/>
              <a:gd name="connsiteY41" fmla="*/ 6465824 h 6858000"/>
              <a:gd name="connsiteX42" fmla="*/ 2256405 w 6945958"/>
              <a:gd name="connsiteY42" fmla="*/ 6455788 h 6858000"/>
              <a:gd name="connsiteX43" fmla="*/ 2844308 w 6945958"/>
              <a:gd name="connsiteY43" fmla="*/ 6416625 h 6858000"/>
              <a:gd name="connsiteX44" fmla="*/ 2851520 w 6945958"/>
              <a:gd name="connsiteY44" fmla="*/ 6438009 h 6858000"/>
              <a:gd name="connsiteX45" fmla="*/ 2864331 w 6945958"/>
              <a:gd name="connsiteY45" fmla="*/ 6427973 h 6858000"/>
              <a:gd name="connsiteX46" fmla="*/ 1688239 w 6945958"/>
              <a:gd name="connsiteY46" fmla="*/ 6361267 h 6858000"/>
              <a:gd name="connsiteX47" fmla="*/ 1677567 w 6945958"/>
              <a:gd name="connsiteY47" fmla="*/ 6386155 h 6858000"/>
              <a:gd name="connsiteX48" fmla="*/ 1701857 w 6945958"/>
              <a:gd name="connsiteY48" fmla="*/ 6421127 h 6858000"/>
              <a:gd name="connsiteX49" fmla="*/ 1707792 w 6945958"/>
              <a:gd name="connsiteY49" fmla="*/ 6384384 h 6858000"/>
              <a:gd name="connsiteX50" fmla="*/ 996035 w 6945958"/>
              <a:gd name="connsiteY50" fmla="*/ 6349257 h 6858000"/>
              <a:gd name="connsiteX51" fmla="*/ 998993 w 6945958"/>
              <a:gd name="connsiteY51" fmla="*/ 6365259 h 6858000"/>
              <a:gd name="connsiteX52" fmla="*/ 1007290 w 6945958"/>
              <a:gd name="connsiteY52" fmla="*/ 6368816 h 6858000"/>
              <a:gd name="connsiteX53" fmla="*/ 996035 w 6945958"/>
              <a:gd name="connsiteY53" fmla="*/ 6349257 h 6858000"/>
              <a:gd name="connsiteX54" fmla="*/ 1203461 w 6945958"/>
              <a:gd name="connsiteY54" fmla="*/ 6343673 h 6858000"/>
              <a:gd name="connsiteX55" fmla="*/ 1214129 w 6945958"/>
              <a:gd name="connsiteY55" fmla="*/ 6344565 h 6858000"/>
              <a:gd name="connsiteX56" fmla="*/ 1214711 w 6945958"/>
              <a:gd name="connsiteY56" fmla="*/ 6389014 h 6858000"/>
              <a:gd name="connsiteX57" fmla="*/ 1188635 w 6945958"/>
              <a:gd name="connsiteY57" fmla="*/ 6392563 h 6858000"/>
              <a:gd name="connsiteX58" fmla="*/ 1196348 w 6945958"/>
              <a:gd name="connsiteY58" fmla="*/ 6351673 h 6858000"/>
              <a:gd name="connsiteX59" fmla="*/ 1203461 w 6945958"/>
              <a:gd name="connsiteY59" fmla="*/ 6343673 h 6858000"/>
              <a:gd name="connsiteX60" fmla="*/ 1057681 w 6945958"/>
              <a:gd name="connsiteY60" fmla="*/ 6297118 h 6858000"/>
              <a:gd name="connsiteX61" fmla="*/ 1063010 w 6945958"/>
              <a:gd name="connsiteY61" fmla="*/ 6319048 h 6858000"/>
              <a:gd name="connsiteX62" fmla="*/ 1070716 w 6945958"/>
              <a:gd name="connsiteY62" fmla="*/ 6312530 h 6858000"/>
              <a:gd name="connsiteX63" fmla="*/ 1061830 w 6945958"/>
              <a:gd name="connsiteY63" fmla="*/ 6298897 h 6858000"/>
              <a:gd name="connsiteX64" fmla="*/ 1775373 w 6945958"/>
              <a:gd name="connsiteY64" fmla="*/ 6295503 h 6858000"/>
              <a:gd name="connsiteX65" fmla="*/ 1757585 w 6945958"/>
              <a:gd name="connsiteY65" fmla="*/ 6336984 h 6858000"/>
              <a:gd name="connsiteX66" fmla="*/ 1761134 w 6945958"/>
              <a:gd name="connsiteY66" fmla="*/ 6363062 h 6858000"/>
              <a:gd name="connsiteX67" fmla="*/ 1775365 w 6945958"/>
              <a:gd name="connsiteY67" fmla="*/ 6329876 h 6858000"/>
              <a:gd name="connsiteX68" fmla="*/ 1340972 w 6945958"/>
              <a:gd name="connsiteY68" fmla="*/ 6266366 h 6858000"/>
              <a:gd name="connsiteX69" fmla="*/ 1346301 w 6945958"/>
              <a:gd name="connsiteY69" fmla="*/ 6288294 h 6858000"/>
              <a:gd name="connsiteX70" fmla="*/ 1354007 w 6945958"/>
              <a:gd name="connsiteY70" fmla="*/ 6281776 h 6858000"/>
              <a:gd name="connsiteX71" fmla="*/ 1345120 w 6945958"/>
              <a:gd name="connsiteY71" fmla="*/ 6268144 h 6858000"/>
              <a:gd name="connsiteX72" fmla="*/ 1378910 w 6945958"/>
              <a:gd name="connsiteY72" fmla="*/ 6223704 h 6858000"/>
              <a:gd name="connsiteX73" fmla="*/ 1373574 w 6945958"/>
              <a:gd name="connsiteY73" fmla="*/ 6236147 h 6858000"/>
              <a:gd name="connsiteX74" fmla="*/ 1381272 w 6945958"/>
              <a:gd name="connsiteY74" fmla="*/ 6264003 h 6858000"/>
              <a:gd name="connsiteX75" fmla="*/ 1378910 w 6945958"/>
              <a:gd name="connsiteY75" fmla="*/ 6223704 h 6858000"/>
              <a:gd name="connsiteX76" fmla="*/ 1228973 w 6945958"/>
              <a:gd name="connsiteY76" fmla="*/ 6218336 h 6858000"/>
              <a:gd name="connsiteX77" fmla="*/ 1230154 w 6945958"/>
              <a:gd name="connsiteY77" fmla="*/ 6238486 h 6858000"/>
              <a:gd name="connsiteX78" fmla="*/ 1243786 w 6945958"/>
              <a:gd name="connsiteY78" fmla="*/ 6229599 h 6858000"/>
              <a:gd name="connsiteX79" fmla="*/ 3505216 w 6945958"/>
              <a:gd name="connsiteY79" fmla="*/ 6198596 h 6858000"/>
              <a:gd name="connsiteX80" fmla="*/ 3526704 w 6945958"/>
              <a:gd name="connsiteY80" fmla="*/ 6232772 h 6858000"/>
              <a:gd name="connsiteX81" fmla="*/ 3497020 w 6945958"/>
              <a:gd name="connsiteY81" fmla="*/ 6253819 h 6858000"/>
              <a:gd name="connsiteX82" fmla="*/ 3478173 w 6945958"/>
              <a:gd name="connsiteY82" fmla="*/ 6246595 h 6858000"/>
              <a:gd name="connsiteX83" fmla="*/ 3505216 w 6945958"/>
              <a:gd name="connsiteY83" fmla="*/ 6198596 h 6858000"/>
              <a:gd name="connsiteX84" fmla="*/ 2513578 w 6945958"/>
              <a:gd name="connsiteY84" fmla="*/ 6122333 h 6858000"/>
              <a:gd name="connsiteX85" fmla="*/ 2517915 w 6945958"/>
              <a:gd name="connsiteY85" fmla="*/ 6138017 h 6858000"/>
              <a:gd name="connsiteX86" fmla="*/ 2526488 w 6945958"/>
              <a:gd name="connsiteY86" fmla="*/ 6140842 h 6858000"/>
              <a:gd name="connsiteX87" fmla="*/ 2513578 w 6945958"/>
              <a:gd name="connsiteY87" fmla="*/ 6122333 h 6858000"/>
              <a:gd name="connsiteX88" fmla="*/ 1794972 w 6945958"/>
              <a:gd name="connsiteY88" fmla="*/ 6112380 h 6858000"/>
              <a:gd name="connsiteX89" fmla="*/ 1757033 w 6945958"/>
              <a:gd name="connsiteY89" fmla="*/ 6155042 h 6858000"/>
              <a:gd name="connsiteX90" fmla="*/ 1780733 w 6945958"/>
              <a:gd name="connsiteY90" fmla="*/ 6179939 h 6858000"/>
              <a:gd name="connsiteX91" fmla="*/ 1810958 w 6945958"/>
              <a:gd name="connsiteY91" fmla="*/ 6178167 h 6858000"/>
              <a:gd name="connsiteX92" fmla="*/ 1794972 w 6945958"/>
              <a:gd name="connsiteY92" fmla="*/ 6112380 h 6858000"/>
              <a:gd name="connsiteX93" fmla="*/ 3509891 w 6945958"/>
              <a:gd name="connsiteY93" fmla="*/ 6107437 h 6858000"/>
              <a:gd name="connsiteX94" fmla="*/ 3543095 w 6945958"/>
              <a:gd name="connsiteY94" fmla="*/ 6122325 h 6858000"/>
              <a:gd name="connsiteX95" fmla="*/ 3552519 w 6945958"/>
              <a:gd name="connsiteY95" fmla="*/ 6125936 h 6858000"/>
              <a:gd name="connsiteX96" fmla="*/ 3520104 w 6945958"/>
              <a:gd name="connsiteY96" fmla="*/ 6165392 h 6858000"/>
              <a:gd name="connsiteX97" fmla="*/ 3535339 w 6945958"/>
              <a:gd name="connsiteY97" fmla="*/ 6182040 h 6858000"/>
              <a:gd name="connsiteX98" fmla="*/ 3505216 w 6945958"/>
              <a:gd name="connsiteY98" fmla="*/ 6198596 h 6858000"/>
              <a:gd name="connsiteX99" fmla="*/ 3498616 w 6945958"/>
              <a:gd name="connsiteY99" fmla="*/ 6131217 h 6858000"/>
              <a:gd name="connsiteX100" fmla="*/ 3509891 w 6945958"/>
              <a:gd name="connsiteY100" fmla="*/ 6107437 h 6858000"/>
              <a:gd name="connsiteX101" fmla="*/ 2730443 w 6945958"/>
              <a:gd name="connsiteY101" fmla="*/ 6098738 h 6858000"/>
              <a:gd name="connsiteX102" fmla="*/ 2734879 w 6945958"/>
              <a:gd name="connsiteY102" fmla="*/ 6142968 h 6858000"/>
              <a:gd name="connsiteX103" fmla="*/ 2709209 w 6945958"/>
              <a:gd name="connsiteY103" fmla="*/ 6148767 h 6858000"/>
              <a:gd name="connsiteX104" fmla="*/ 2713345 w 6945958"/>
              <a:gd name="connsiteY104" fmla="*/ 6107361 h 6858000"/>
              <a:gd name="connsiteX105" fmla="*/ 2730443 w 6945958"/>
              <a:gd name="connsiteY105" fmla="*/ 6098738 h 6858000"/>
              <a:gd name="connsiteX106" fmla="*/ 3204215 w 6945958"/>
              <a:gd name="connsiteY106" fmla="*/ 6074246 h 6858000"/>
              <a:gd name="connsiteX107" fmla="*/ 3195742 w 6945958"/>
              <a:gd name="connsiteY107" fmla="*/ 6099967 h 6858000"/>
              <a:gd name="connsiteX108" fmla="*/ 3222975 w 6945958"/>
              <a:gd name="connsiteY108" fmla="*/ 6132700 h 6858000"/>
              <a:gd name="connsiteX109" fmla="*/ 3225699 w 6945958"/>
              <a:gd name="connsiteY109" fmla="*/ 6095580 h 6858000"/>
              <a:gd name="connsiteX110" fmla="*/ 2570469 w 6945958"/>
              <a:gd name="connsiteY110" fmla="*/ 6065042 h 6858000"/>
              <a:gd name="connsiteX111" fmla="*/ 2577681 w 6945958"/>
              <a:gd name="connsiteY111" fmla="*/ 6086427 h 6858000"/>
              <a:gd name="connsiteX112" fmla="*/ 2584792 w 6945958"/>
              <a:gd name="connsiteY112" fmla="*/ 6079265 h 6858000"/>
              <a:gd name="connsiteX113" fmla="*/ 2574757 w 6945958"/>
              <a:gd name="connsiteY113" fmla="*/ 6066454 h 6858000"/>
              <a:gd name="connsiteX114" fmla="*/ 2850024 w 6945958"/>
              <a:gd name="connsiteY114" fmla="*/ 6009829 h 6858000"/>
              <a:gd name="connsiteX115" fmla="*/ 2857236 w 6945958"/>
              <a:gd name="connsiteY115" fmla="*/ 6031213 h 6858000"/>
              <a:gd name="connsiteX116" fmla="*/ 2864347 w 6945958"/>
              <a:gd name="connsiteY116" fmla="*/ 6024051 h 6858000"/>
              <a:gd name="connsiteX117" fmla="*/ 2854310 w 6945958"/>
              <a:gd name="connsiteY117" fmla="*/ 6011241 h 6858000"/>
              <a:gd name="connsiteX118" fmla="*/ 3285315 w 6945958"/>
              <a:gd name="connsiteY118" fmla="*/ 6001171 h 6858000"/>
              <a:gd name="connsiteX119" fmla="*/ 3271193 w 6945958"/>
              <a:gd name="connsiteY119" fmla="*/ 6044039 h 6858000"/>
              <a:gd name="connsiteX120" fmla="*/ 3276991 w 6945958"/>
              <a:gd name="connsiteY120" fmla="*/ 6069710 h 6858000"/>
              <a:gd name="connsiteX121" fmla="*/ 3288289 w 6945958"/>
              <a:gd name="connsiteY121" fmla="*/ 6035416 h 6858000"/>
              <a:gd name="connsiteX122" fmla="*/ 2734281 w 6945958"/>
              <a:gd name="connsiteY122" fmla="*/ 5971697 h 6858000"/>
              <a:gd name="connsiteX123" fmla="*/ 2737206 w 6945958"/>
              <a:gd name="connsiteY123" fmla="*/ 5991668 h 6858000"/>
              <a:gd name="connsiteX124" fmla="*/ 2750016 w 6945958"/>
              <a:gd name="connsiteY124" fmla="*/ 5981633 h 6858000"/>
              <a:gd name="connsiteX125" fmla="*/ 2884119 w 6945958"/>
              <a:gd name="connsiteY125" fmla="*/ 5964037 h 6858000"/>
              <a:gd name="connsiteX126" fmla="*/ 2879882 w 6945958"/>
              <a:gd name="connsiteY126" fmla="*/ 5976897 h 6858000"/>
              <a:gd name="connsiteX127" fmla="*/ 2889968 w 6945958"/>
              <a:gd name="connsiteY127" fmla="*/ 6003979 h 6858000"/>
              <a:gd name="connsiteX128" fmla="*/ 2884119 w 6945958"/>
              <a:gd name="connsiteY128" fmla="*/ 5964037 h 6858000"/>
              <a:gd name="connsiteX129" fmla="*/ 3563191 w 6945958"/>
              <a:gd name="connsiteY129" fmla="*/ 5957095 h 6858000"/>
              <a:gd name="connsiteX130" fmla="*/ 3536679 w 6945958"/>
              <a:gd name="connsiteY130" fmla="*/ 5964226 h 6858000"/>
              <a:gd name="connsiteX131" fmla="*/ 3575694 w 6945958"/>
              <a:gd name="connsiteY131" fmla="*/ 5992150 h 6858000"/>
              <a:gd name="connsiteX132" fmla="*/ 2175487 w 6945958"/>
              <a:gd name="connsiteY132" fmla="*/ 5946527 h 6858000"/>
              <a:gd name="connsiteX133" fmla="*/ 2120957 w 6945958"/>
              <a:gd name="connsiteY133" fmla="*/ 5982073 h 6858000"/>
              <a:gd name="connsiteX134" fmla="*/ 2101388 w 6945958"/>
              <a:gd name="connsiteY134" fmla="*/ 6027703 h 6858000"/>
              <a:gd name="connsiteX135" fmla="*/ 2109684 w 6945958"/>
              <a:gd name="connsiteY135" fmla="*/ 6031260 h 6858000"/>
              <a:gd name="connsiteX136" fmla="*/ 2143467 w 6945958"/>
              <a:gd name="connsiteY136" fmla="*/ 6021193 h 6858000"/>
              <a:gd name="connsiteX137" fmla="*/ 2196221 w 6945958"/>
              <a:gd name="connsiteY137" fmla="*/ 5989795 h 6858000"/>
              <a:gd name="connsiteX138" fmla="*/ 2214591 w 6945958"/>
              <a:gd name="connsiteY138" fmla="*/ 5992763 h 6858000"/>
              <a:gd name="connsiteX139" fmla="*/ 2175487 w 6945958"/>
              <a:gd name="connsiteY139" fmla="*/ 5946527 h 6858000"/>
              <a:gd name="connsiteX140" fmla="*/ 3569094 w 6945958"/>
              <a:gd name="connsiteY140" fmla="*/ 5924771 h 6858000"/>
              <a:gd name="connsiteX141" fmla="*/ 3579838 w 6945958"/>
              <a:gd name="connsiteY141" fmla="*/ 5941859 h 6858000"/>
              <a:gd name="connsiteX142" fmla="*/ 3587502 w 6945958"/>
              <a:gd name="connsiteY142" fmla="*/ 5927503 h 6858000"/>
              <a:gd name="connsiteX143" fmla="*/ 3388378 w 6945958"/>
              <a:gd name="connsiteY143" fmla="*/ 5877643 h 6858000"/>
              <a:gd name="connsiteX144" fmla="*/ 3365296 w 6945958"/>
              <a:gd name="connsiteY144" fmla="*/ 5888671 h 6858000"/>
              <a:gd name="connsiteX145" fmla="*/ 3349218 w 6945958"/>
              <a:gd name="connsiteY145" fmla="*/ 5908175 h 6858000"/>
              <a:gd name="connsiteX146" fmla="*/ 3332270 w 6945958"/>
              <a:gd name="connsiteY146" fmla="*/ 5959616 h 6858000"/>
              <a:gd name="connsiteX147" fmla="*/ 3350149 w 6945958"/>
              <a:gd name="connsiteY147" fmla="*/ 5961402 h 6858000"/>
              <a:gd name="connsiteX148" fmla="*/ 3367505 w 6945958"/>
              <a:gd name="connsiteY148" fmla="*/ 5915728 h 6858000"/>
              <a:gd name="connsiteX149" fmla="*/ 2192693 w 6945958"/>
              <a:gd name="connsiteY149" fmla="*/ 5860598 h 6858000"/>
              <a:gd name="connsiteX150" fmla="*/ 2132825 w 6945958"/>
              <a:gd name="connsiteY150" fmla="*/ 5908588 h 6858000"/>
              <a:gd name="connsiteX151" fmla="*/ 2104977 w 6945958"/>
              <a:gd name="connsiteY151" fmla="*/ 5881913 h 6858000"/>
              <a:gd name="connsiteX152" fmla="*/ 2085417 w 6945958"/>
              <a:gd name="connsiteY152" fmla="*/ 5893169 h 6858000"/>
              <a:gd name="connsiteX153" fmla="*/ 2074744 w 6945958"/>
              <a:gd name="connsiteY153" fmla="*/ 5918057 h 6858000"/>
              <a:gd name="connsiteX154" fmla="*/ 2092518 w 6945958"/>
              <a:gd name="connsiteY154" fmla="*/ 5945323 h 6858000"/>
              <a:gd name="connsiteX155" fmla="*/ 2129268 w 6945958"/>
              <a:gd name="connsiteY155" fmla="*/ 5916884 h 6858000"/>
              <a:gd name="connsiteX156" fmla="*/ 2142901 w 6945958"/>
              <a:gd name="connsiteY156" fmla="*/ 5907998 h 6858000"/>
              <a:gd name="connsiteX157" fmla="*/ 2205130 w 6945958"/>
              <a:gd name="connsiteY157" fmla="*/ 5900308 h 6858000"/>
              <a:gd name="connsiteX158" fmla="*/ 2219354 w 6945958"/>
              <a:gd name="connsiteY158" fmla="*/ 5901495 h 6858000"/>
              <a:gd name="connsiteX159" fmla="*/ 2192693 w 6945958"/>
              <a:gd name="connsiteY159" fmla="*/ 5860598 h 6858000"/>
              <a:gd name="connsiteX160" fmla="*/ 3294976 w 6945958"/>
              <a:gd name="connsiteY160" fmla="*/ 5826361 h 6858000"/>
              <a:gd name="connsiteX161" fmla="*/ 3270102 w 6945958"/>
              <a:gd name="connsiteY161" fmla="*/ 5881048 h 6858000"/>
              <a:gd name="connsiteX162" fmla="*/ 3280629 w 6945958"/>
              <a:gd name="connsiteY162" fmla="*/ 5885577 h 6858000"/>
              <a:gd name="connsiteX163" fmla="*/ 3310587 w 6945958"/>
              <a:gd name="connsiteY163" fmla="*/ 5881191 h 6858000"/>
              <a:gd name="connsiteX164" fmla="*/ 3297362 w 6945958"/>
              <a:gd name="connsiteY164" fmla="*/ 5830055 h 6858000"/>
              <a:gd name="connsiteX165" fmla="*/ 3611268 w 6945958"/>
              <a:gd name="connsiteY165" fmla="*/ 5752152 h 6858000"/>
              <a:gd name="connsiteX166" fmla="*/ 3604183 w 6945958"/>
              <a:gd name="connsiteY166" fmla="*/ 5773275 h 6858000"/>
              <a:gd name="connsiteX167" fmla="*/ 3578543 w 6945958"/>
              <a:gd name="connsiteY167" fmla="*/ 5789028 h 6858000"/>
              <a:gd name="connsiteX168" fmla="*/ 3573463 w 6945958"/>
              <a:gd name="connsiteY168" fmla="*/ 5800880 h 6858000"/>
              <a:gd name="connsiteX169" fmla="*/ 3570667 w 6945958"/>
              <a:gd name="connsiteY169" fmla="*/ 5804207 h 6858000"/>
              <a:gd name="connsiteX170" fmla="*/ 3570444 w 6945958"/>
              <a:gd name="connsiteY170" fmla="*/ 5804856 h 6858000"/>
              <a:gd name="connsiteX171" fmla="*/ 3569415 w 6945958"/>
              <a:gd name="connsiteY171" fmla="*/ 5805698 h 6858000"/>
              <a:gd name="connsiteX172" fmla="*/ 3568821 w 6945958"/>
              <a:gd name="connsiteY172" fmla="*/ 5806405 h 6858000"/>
              <a:gd name="connsiteX173" fmla="*/ 3568468 w 6945958"/>
              <a:gd name="connsiteY173" fmla="*/ 5806472 h 6858000"/>
              <a:gd name="connsiteX174" fmla="*/ 3565936 w 6945958"/>
              <a:gd name="connsiteY174" fmla="*/ 5808541 h 6858000"/>
              <a:gd name="connsiteX175" fmla="*/ 3548047 w 6945958"/>
              <a:gd name="connsiteY175" fmla="*/ 5895088 h 6858000"/>
              <a:gd name="connsiteX176" fmla="*/ 3532279 w 6945958"/>
              <a:gd name="connsiteY176" fmla="*/ 5919307 h 6858000"/>
              <a:gd name="connsiteX177" fmla="*/ 3551127 w 6945958"/>
              <a:gd name="connsiteY177" fmla="*/ 5926531 h 6858000"/>
              <a:gd name="connsiteX178" fmla="*/ 3579050 w 6945958"/>
              <a:gd name="connsiteY178" fmla="*/ 5887516 h 6858000"/>
              <a:gd name="connsiteX179" fmla="*/ 3622810 w 6945958"/>
              <a:gd name="connsiteY179" fmla="*/ 5790261 h 6858000"/>
              <a:gd name="connsiteX180" fmla="*/ 3623479 w 6945958"/>
              <a:gd name="connsiteY180" fmla="*/ 5756175 h 6858000"/>
              <a:gd name="connsiteX181" fmla="*/ 2489057 w 6945958"/>
              <a:gd name="connsiteY181" fmla="*/ 5673389 h 6858000"/>
              <a:gd name="connsiteX182" fmla="*/ 2474826 w 6945958"/>
              <a:gd name="connsiteY182" fmla="*/ 5706574 h 6858000"/>
              <a:gd name="connsiteX183" fmla="*/ 2502439 w 6945958"/>
              <a:gd name="connsiteY183" fmla="*/ 5714014 h 6858000"/>
              <a:gd name="connsiteX184" fmla="*/ 2504284 w 6945958"/>
              <a:gd name="connsiteY184" fmla="*/ 5711477 h 6858000"/>
              <a:gd name="connsiteX185" fmla="*/ 3646105 w 6945958"/>
              <a:gd name="connsiteY185" fmla="*/ 5666130 h 6858000"/>
              <a:gd name="connsiteX186" fmla="*/ 3636278 w 6945958"/>
              <a:gd name="connsiteY186" fmla="*/ 5677590 h 6858000"/>
              <a:gd name="connsiteX187" fmla="*/ 3630133 w 6945958"/>
              <a:gd name="connsiteY187" fmla="*/ 5695910 h 6858000"/>
              <a:gd name="connsiteX188" fmla="*/ 3643656 w 6945958"/>
              <a:gd name="connsiteY188" fmla="*/ 5695550 h 6858000"/>
              <a:gd name="connsiteX189" fmla="*/ 3646982 w 6945958"/>
              <a:gd name="connsiteY189" fmla="*/ 5693389 h 6858000"/>
              <a:gd name="connsiteX190" fmla="*/ 3655483 w 6945958"/>
              <a:gd name="connsiteY190" fmla="*/ 5671654 h 6858000"/>
              <a:gd name="connsiteX191" fmla="*/ 4119957 w 6945958"/>
              <a:gd name="connsiteY191" fmla="*/ 5665619 h 6858000"/>
              <a:gd name="connsiteX192" fmla="*/ 4124702 w 6945958"/>
              <a:gd name="connsiteY192" fmla="*/ 5670804 h 6858000"/>
              <a:gd name="connsiteX193" fmla="*/ 4129123 w 6945958"/>
              <a:gd name="connsiteY193" fmla="*/ 5667309 h 6858000"/>
              <a:gd name="connsiteX194" fmla="*/ 3887556 w 6945958"/>
              <a:gd name="connsiteY194" fmla="*/ 5623902 h 6858000"/>
              <a:gd name="connsiteX195" fmla="*/ 3885338 w 6945958"/>
              <a:gd name="connsiteY195" fmla="*/ 5623924 h 6858000"/>
              <a:gd name="connsiteX196" fmla="*/ 3886953 w 6945958"/>
              <a:gd name="connsiteY196" fmla="*/ 5625385 h 6858000"/>
              <a:gd name="connsiteX197" fmla="*/ 3848596 w 6945958"/>
              <a:gd name="connsiteY197" fmla="*/ 5617990 h 6858000"/>
              <a:gd name="connsiteX198" fmla="*/ 3849776 w 6945958"/>
              <a:gd name="connsiteY198" fmla="*/ 5638139 h 6858000"/>
              <a:gd name="connsiteX199" fmla="*/ 3863409 w 6945958"/>
              <a:gd name="connsiteY199" fmla="*/ 5629253 h 6858000"/>
              <a:gd name="connsiteX200" fmla="*/ 3801712 w 6945958"/>
              <a:gd name="connsiteY200" fmla="*/ 5599707 h 6858000"/>
              <a:gd name="connsiteX201" fmla="*/ 3798996 w 6945958"/>
              <a:gd name="connsiteY201" fmla="*/ 5603127 h 6858000"/>
              <a:gd name="connsiteX202" fmla="*/ 3793027 w 6945958"/>
              <a:gd name="connsiteY202" fmla="*/ 5606619 h 6858000"/>
              <a:gd name="connsiteX203" fmla="*/ 3792890 w 6945958"/>
              <a:gd name="connsiteY203" fmla="*/ 5607605 h 6858000"/>
              <a:gd name="connsiteX204" fmla="*/ 3799999 w 6945958"/>
              <a:gd name="connsiteY204" fmla="*/ 5616793 h 6858000"/>
              <a:gd name="connsiteX205" fmla="*/ 3813632 w 6945958"/>
              <a:gd name="connsiteY205" fmla="*/ 5607906 h 6858000"/>
              <a:gd name="connsiteX206" fmla="*/ 2489672 w 6945958"/>
              <a:gd name="connsiteY206" fmla="*/ 5580344 h 6858000"/>
              <a:gd name="connsiteX207" fmla="*/ 2434550 w 6945958"/>
              <a:gd name="connsiteY207" fmla="*/ 5605816 h 6858000"/>
              <a:gd name="connsiteX208" fmla="*/ 2416179 w 6945958"/>
              <a:gd name="connsiteY208" fmla="*/ 5602848 h 6858000"/>
              <a:gd name="connsiteX209" fmla="*/ 2407867 w 6945958"/>
              <a:gd name="connsiteY209" fmla="*/ 5668036 h 6858000"/>
              <a:gd name="connsiteX210" fmla="*/ 2448758 w 6945958"/>
              <a:gd name="connsiteY210" fmla="*/ 5675750 h 6858000"/>
              <a:gd name="connsiteX211" fmla="*/ 2473064 w 6945958"/>
              <a:gd name="connsiteY211" fmla="*/ 5641975 h 6858000"/>
              <a:gd name="connsiteX212" fmla="*/ 2512183 w 6945958"/>
              <a:gd name="connsiteY212" fmla="*/ 5619464 h 6858000"/>
              <a:gd name="connsiteX213" fmla="*/ 3933223 w 6945958"/>
              <a:gd name="connsiteY213" fmla="*/ 5453554 h 6858000"/>
              <a:gd name="connsiteX214" fmla="*/ 3891406 w 6945958"/>
              <a:gd name="connsiteY214" fmla="*/ 5499325 h 6858000"/>
              <a:gd name="connsiteX215" fmla="*/ 3884194 w 6945958"/>
              <a:gd name="connsiteY215" fmla="*/ 5506007 h 6858000"/>
              <a:gd name="connsiteX216" fmla="*/ 3891957 w 6945958"/>
              <a:gd name="connsiteY216" fmla="*/ 5512582 h 6858000"/>
              <a:gd name="connsiteX217" fmla="*/ 3902038 w 6945958"/>
              <a:gd name="connsiteY217" fmla="*/ 5518438 h 6858000"/>
              <a:gd name="connsiteX218" fmla="*/ 3916935 w 6945958"/>
              <a:gd name="connsiteY218" fmla="*/ 5476875 h 6858000"/>
              <a:gd name="connsiteX219" fmla="*/ 3932982 w 6945958"/>
              <a:gd name="connsiteY219" fmla="*/ 5347888 h 6858000"/>
              <a:gd name="connsiteX220" fmla="*/ 3931040 w 6945958"/>
              <a:gd name="connsiteY220" fmla="*/ 5353782 h 6858000"/>
              <a:gd name="connsiteX221" fmla="*/ 3931998 w 6945958"/>
              <a:gd name="connsiteY221" fmla="*/ 5353953 h 6858000"/>
              <a:gd name="connsiteX222" fmla="*/ 3932925 w 6945958"/>
              <a:gd name="connsiteY222" fmla="*/ 5348585 h 6858000"/>
              <a:gd name="connsiteX223" fmla="*/ 1460320 w 6945958"/>
              <a:gd name="connsiteY223" fmla="*/ 5266602 h 6858000"/>
              <a:gd name="connsiteX224" fmla="*/ 1544471 w 6945958"/>
              <a:gd name="connsiteY224" fmla="*/ 5287956 h 6858000"/>
              <a:gd name="connsiteX225" fmla="*/ 1500023 w 6945958"/>
              <a:gd name="connsiteY225" fmla="*/ 5288538 h 6858000"/>
              <a:gd name="connsiteX226" fmla="*/ 1152624 w 6945958"/>
              <a:gd name="connsiteY226" fmla="*/ 5241001 h 6858000"/>
              <a:gd name="connsiteX227" fmla="*/ 1161634 w 6945958"/>
              <a:gd name="connsiteY227" fmla="*/ 5241642 h 6858000"/>
              <a:gd name="connsiteX228" fmla="*/ 1172890 w 6945958"/>
              <a:gd name="connsiteY228" fmla="*/ 5261202 h 6858000"/>
              <a:gd name="connsiteX229" fmla="*/ 1185334 w 6945958"/>
              <a:gd name="connsiteY229" fmla="*/ 5266539 h 6858000"/>
              <a:gd name="connsiteX230" fmla="*/ 1134368 w 6945958"/>
              <a:gd name="connsiteY230" fmla="*/ 5259416 h 6858000"/>
              <a:gd name="connsiteX231" fmla="*/ 1152624 w 6945958"/>
              <a:gd name="connsiteY231" fmla="*/ 5241001 h 6858000"/>
              <a:gd name="connsiteX232" fmla="*/ 1194236 w 6945958"/>
              <a:gd name="connsiteY232" fmla="*/ 5211426 h 6858000"/>
              <a:gd name="connsiteX233" fmla="*/ 1236307 w 6945958"/>
              <a:gd name="connsiteY233" fmla="*/ 5239289 h 6858000"/>
              <a:gd name="connsiteX234" fmla="*/ 1205492 w 6945958"/>
              <a:gd name="connsiteY234" fmla="*/ 5230985 h 6858000"/>
              <a:gd name="connsiteX235" fmla="*/ 1194236 w 6945958"/>
              <a:gd name="connsiteY235" fmla="*/ 5211426 h 6858000"/>
              <a:gd name="connsiteX236" fmla="*/ 4776816 w 6945958"/>
              <a:gd name="connsiteY236" fmla="*/ 5180980 h 6858000"/>
              <a:gd name="connsiteX237" fmla="*/ 4781153 w 6945958"/>
              <a:gd name="connsiteY237" fmla="*/ 5196666 h 6858000"/>
              <a:gd name="connsiteX238" fmla="*/ 4785439 w 6945958"/>
              <a:gd name="connsiteY238" fmla="*/ 5198078 h 6858000"/>
              <a:gd name="connsiteX239" fmla="*/ 4776816 w 6945958"/>
              <a:gd name="connsiteY239" fmla="*/ 5180980 h 6858000"/>
              <a:gd name="connsiteX240" fmla="*/ 1030673 w 6945958"/>
              <a:gd name="connsiteY240" fmla="*/ 5180571 h 6858000"/>
              <a:gd name="connsiteX241" fmla="*/ 1072154 w 6945958"/>
              <a:gd name="connsiteY241" fmla="*/ 5198359 h 6858000"/>
              <a:gd name="connsiteX242" fmla="*/ 1034814 w 6945958"/>
              <a:gd name="connsiteY242" fmla="*/ 5216723 h 6858000"/>
              <a:gd name="connsiteX243" fmla="*/ 989185 w 6945958"/>
              <a:gd name="connsiteY243" fmla="*/ 5197155 h 6858000"/>
              <a:gd name="connsiteX244" fmla="*/ 1030673 w 6945958"/>
              <a:gd name="connsiteY244" fmla="*/ 5180571 h 6858000"/>
              <a:gd name="connsiteX245" fmla="*/ 5291945 w 6945958"/>
              <a:gd name="connsiteY245" fmla="*/ 5146353 h 6858000"/>
              <a:gd name="connsiteX246" fmla="*/ 5294869 w 6945958"/>
              <a:gd name="connsiteY246" fmla="*/ 5166324 h 6858000"/>
              <a:gd name="connsiteX247" fmla="*/ 5307680 w 6945958"/>
              <a:gd name="connsiteY247" fmla="*/ 5156289 h 6858000"/>
              <a:gd name="connsiteX248" fmla="*/ 5236217 w 6945958"/>
              <a:gd name="connsiteY248" fmla="*/ 5127994 h 6858000"/>
              <a:gd name="connsiteX249" fmla="*/ 5243428 w 6945958"/>
              <a:gd name="connsiteY249" fmla="*/ 5149377 h 6858000"/>
              <a:gd name="connsiteX250" fmla="*/ 5256238 w 6945958"/>
              <a:gd name="connsiteY250" fmla="*/ 5139341 h 6858000"/>
              <a:gd name="connsiteX251" fmla="*/ 356257 w 6945958"/>
              <a:gd name="connsiteY251" fmla="*/ 5127080 h 6858000"/>
              <a:gd name="connsiteX252" fmla="*/ 376989 w 6945958"/>
              <a:gd name="connsiteY252" fmla="*/ 5170347 h 6858000"/>
              <a:gd name="connsiteX253" fmla="*/ 356257 w 6945958"/>
              <a:gd name="connsiteY253" fmla="*/ 5127080 h 6858000"/>
              <a:gd name="connsiteX254" fmla="*/ 845190 w 6945958"/>
              <a:gd name="connsiteY254" fmla="*/ 5120671 h 6858000"/>
              <a:gd name="connsiteX255" fmla="*/ 846370 w 6945958"/>
              <a:gd name="connsiteY255" fmla="*/ 5140821 h 6858000"/>
              <a:gd name="connsiteX256" fmla="*/ 858224 w 6945958"/>
              <a:gd name="connsiteY256" fmla="*/ 5136083 h 6858000"/>
              <a:gd name="connsiteX257" fmla="*/ 853485 w 6945958"/>
              <a:gd name="connsiteY257" fmla="*/ 5124230 h 6858000"/>
              <a:gd name="connsiteX258" fmla="*/ 885489 w 6945958"/>
              <a:gd name="connsiteY258" fmla="*/ 5118310 h 6858000"/>
              <a:gd name="connsiteX259" fmla="*/ 886670 w 6945958"/>
              <a:gd name="connsiteY259" fmla="*/ 5138460 h 6858000"/>
              <a:gd name="connsiteX260" fmla="*/ 900304 w 6945958"/>
              <a:gd name="connsiteY260" fmla="*/ 5129573 h 6858000"/>
              <a:gd name="connsiteX261" fmla="*/ 462343 w 6945958"/>
              <a:gd name="connsiteY261" fmla="*/ 5108732 h 6858000"/>
              <a:gd name="connsiteX262" fmla="*/ 534050 w 6945958"/>
              <a:gd name="connsiteY262" fmla="*/ 5124750 h 6858000"/>
              <a:gd name="connsiteX263" fmla="*/ 590943 w 6945958"/>
              <a:gd name="connsiteY263" fmla="*/ 5129503 h 6858000"/>
              <a:gd name="connsiteX264" fmla="*/ 636572 w 6945958"/>
              <a:gd name="connsiteY264" fmla="*/ 5149071 h 6858000"/>
              <a:gd name="connsiteX265" fmla="*/ 646639 w 6945958"/>
              <a:gd name="connsiteY265" fmla="*/ 5182854 h 6858000"/>
              <a:gd name="connsiteX266" fmla="*/ 636564 w 6945958"/>
              <a:gd name="connsiteY266" fmla="*/ 5183444 h 6858000"/>
              <a:gd name="connsiteX267" fmla="*/ 467074 w 6945958"/>
              <a:gd name="connsiteY267" fmla="*/ 5154959 h 6858000"/>
              <a:gd name="connsiteX268" fmla="*/ 462343 w 6945958"/>
              <a:gd name="connsiteY268" fmla="*/ 5108732 h 6858000"/>
              <a:gd name="connsiteX269" fmla="*/ 1137077 w 6945958"/>
              <a:gd name="connsiteY269" fmla="*/ 5072734 h 6858000"/>
              <a:gd name="connsiteX270" fmla="*/ 1127891 w 6945958"/>
              <a:gd name="connsiteY270" fmla="*/ 5079844 h 6858000"/>
              <a:gd name="connsiteX271" fmla="*/ 1154550 w 6945958"/>
              <a:gd name="connsiteY271" fmla="*/ 5120742 h 6858000"/>
              <a:gd name="connsiteX272" fmla="*/ 1237511 w 6945958"/>
              <a:gd name="connsiteY272" fmla="*/ 5156319 h 6858000"/>
              <a:gd name="connsiteX273" fmla="*/ 1382112 w 6945958"/>
              <a:gd name="connsiteY273" fmla="*/ 5174132 h 6858000"/>
              <a:gd name="connsiteX274" fmla="*/ 1404631 w 6945958"/>
              <a:gd name="connsiteY274" fmla="*/ 5178878 h 6858000"/>
              <a:gd name="connsiteX275" fmla="*/ 1364937 w 6945958"/>
              <a:gd name="connsiteY275" fmla="*/ 5122567 h 6858000"/>
              <a:gd name="connsiteX276" fmla="*/ 1149818 w 6945958"/>
              <a:gd name="connsiteY276" fmla="*/ 5074515 h 6858000"/>
              <a:gd name="connsiteX277" fmla="*/ 1137077 w 6945958"/>
              <a:gd name="connsiteY277" fmla="*/ 5072734 h 6858000"/>
              <a:gd name="connsiteX278" fmla="*/ 874876 w 6945958"/>
              <a:gd name="connsiteY278" fmla="*/ 4876806 h 6858000"/>
              <a:gd name="connsiteX279" fmla="*/ 867763 w 6945958"/>
              <a:gd name="connsiteY279" fmla="*/ 4884804 h 6858000"/>
              <a:gd name="connsiteX280" fmla="*/ 892644 w 6945958"/>
              <a:gd name="connsiteY280" fmla="*/ 4929851 h 6858000"/>
              <a:gd name="connsiteX281" fmla="*/ 944200 w 6945958"/>
              <a:gd name="connsiteY281" fmla="*/ 4947050 h 6858000"/>
              <a:gd name="connsiteX282" fmla="*/ 885544 w 6945958"/>
              <a:gd name="connsiteY282" fmla="*/ 4877697 h 6858000"/>
              <a:gd name="connsiteX283" fmla="*/ 874876 w 6945958"/>
              <a:gd name="connsiteY283" fmla="*/ 4876806 h 6858000"/>
              <a:gd name="connsiteX284" fmla="*/ 4884037 w 6945958"/>
              <a:gd name="connsiteY284" fmla="*/ 4736225 h 6858000"/>
              <a:gd name="connsiteX285" fmla="*/ 4880611 w 6945958"/>
              <a:gd name="connsiteY285" fmla="*/ 4764563 h 6858000"/>
              <a:gd name="connsiteX286" fmla="*/ 4909759 w 6945958"/>
              <a:gd name="connsiteY286" fmla="*/ 4749397 h 6858000"/>
              <a:gd name="connsiteX287" fmla="*/ 4884037 w 6945958"/>
              <a:gd name="connsiteY287" fmla="*/ 4736225 h 6858000"/>
              <a:gd name="connsiteX288" fmla="*/ 298860 w 6945958"/>
              <a:gd name="connsiteY288" fmla="*/ 4734144 h 6858000"/>
              <a:gd name="connsiteX289" fmla="*/ 258553 w 6945958"/>
              <a:gd name="connsiteY289" fmla="*/ 4770879 h 6858000"/>
              <a:gd name="connsiteX290" fmla="*/ 244320 w 6945958"/>
              <a:gd name="connsiteY290" fmla="*/ 4804064 h 6858000"/>
              <a:gd name="connsiteX291" fmla="*/ 282842 w 6945958"/>
              <a:gd name="connsiteY291" fmla="*/ 4805851 h 6858000"/>
              <a:gd name="connsiteX292" fmla="*/ 333815 w 6945958"/>
              <a:gd name="connsiteY292" fmla="*/ 4778600 h 6858000"/>
              <a:gd name="connsiteX293" fmla="*/ 1679738 w 6945958"/>
              <a:gd name="connsiteY293" fmla="*/ 4574669 h 6858000"/>
              <a:gd name="connsiteX294" fmla="*/ 1678568 w 6945958"/>
              <a:gd name="connsiteY294" fmla="*/ 4583037 h 6858000"/>
              <a:gd name="connsiteX295" fmla="*/ 1685678 w 6945958"/>
              <a:gd name="connsiteY295" fmla="*/ 4592224 h 6858000"/>
              <a:gd name="connsiteX296" fmla="*/ 1690419 w 6945958"/>
              <a:gd name="connsiteY296" fmla="*/ 4591188 h 6858000"/>
              <a:gd name="connsiteX297" fmla="*/ 1692178 w 6945958"/>
              <a:gd name="connsiteY297" fmla="*/ 4587936 h 6858000"/>
              <a:gd name="connsiteX298" fmla="*/ 5091121 w 6945958"/>
              <a:gd name="connsiteY298" fmla="*/ 4509658 h 6858000"/>
              <a:gd name="connsiteX299" fmla="*/ 5032824 w 6945958"/>
              <a:gd name="connsiteY299" fmla="*/ 4539992 h 6858000"/>
              <a:gd name="connsiteX300" fmla="*/ 5048895 w 6945958"/>
              <a:gd name="connsiteY300" fmla="*/ 4573563 h 6858000"/>
              <a:gd name="connsiteX301" fmla="*/ 5079850 w 6945958"/>
              <a:gd name="connsiteY301" fmla="*/ 4567240 h 6858000"/>
              <a:gd name="connsiteX302" fmla="*/ 5098348 w 6945958"/>
              <a:gd name="connsiteY302" fmla="*/ 4545035 h 6858000"/>
              <a:gd name="connsiteX303" fmla="*/ 5138147 w 6945958"/>
              <a:gd name="connsiteY303" fmla="*/ 4536906 h 6858000"/>
              <a:gd name="connsiteX304" fmla="*/ 5091121 w 6945958"/>
              <a:gd name="connsiteY304" fmla="*/ 4509658 h 6858000"/>
              <a:gd name="connsiteX305" fmla="*/ 571555 w 6945958"/>
              <a:gd name="connsiteY305" fmla="*/ 4384546 h 6858000"/>
              <a:gd name="connsiteX306" fmla="*/ 561480 w 6945958"/>
              <a:gd name="connsiteY306" fmla="*/ 4385136 h 6858000"/>
              <a:gd name="connsiteX307" fmla="*/ 562660 w 6945958"/>
              <a:gd name="connsiteY307" fmla="*/ 4405286 h 6858000"/>
              <a:gd name="connsiteX308" fmla="*/ 576293 w 6945958"/>
              <a:gd name="connsiteY308" fmla="*/ 4396400 h 6858000"/>
              <a:gd name="connsiteX309" fmla="*/ 571555 w 6945958"/>
              <a:gd name="connsiteY309" fmla="*/ 4384546 h 6858000"/>
              <a:gd name="connsiteX310" fmla="*/ 694249 w 6945958"/>
              <a:gd name="connsiteY310" fmla="*/ 4304567 h 6858000"/>
              <a:gd name="connsiteX311" fmla="*/ 698989 w 6945958"/>
              <a:gd name="connsiteY311" fmla="*/ 4316420 h 6858000"/>
              <a:gd name="connsiteX312" fmla="*/ 703137 w 6945958"/>
              <a:gd name="connsiteY312" fmla="*/ 4318199 h 6858000"/>
              <a:gd name="connsiteX313" fmla="*/ 698397 w 6945958"/>
              <a:gd name="connsiteY313" fmla="*/ 4306346 h 6858000"/>
              <a:gd name="connsiteX314" fmla="*/ 5259309 w 6945958"/>
              <a:gd name="connsiteY314" fmla="*/ 4295644 h 6858000"/>
              <a:gd name="connsiteX315" fmla="*/ 5257598 w 6945958"/>
              <a:gd name="connsiteY315" fmla="*/ 4309813 h 6858000"/>
              <a:gd name="connsiteX316" fmla="*/ 5106814 w 6945958"/>
              <a:gd name="connsiteY316" fmla="*/ 4451172 h 6858000"/>
              <a:gd name="connsiteX317" fmla="*/ 5136151 w 6945958"/>
              <a:gd name="connsiteY317" fmla="*/ 4482033 h 6858000"/>
              <a:gd name="connsiteX318" fmla="*/ 5204909 w 6945958"/>
              <a:gd name="connsiteY318" fmla="*/ 4412708 h 6858000"/>
              <a:gd name="connsiteX319" fmla="*/ 5249846 w 6945958"/>
              <a:gd name="connsiteY319" fmla="*/ 4362069 h 6858000"/>
              <a:gd name="connsiteX320" fmla="*/ 5297491 w 6945958"/>
              <a:gd name="connsiteY320" fmla="*/ 4324697 h 6858000"/>
              <a:gd name="connsiteX321" fmla="*/ 5259309 w 6945958"/>
              <a:gd name="connsiteY321" fmla="*/ 4295644 h 6858000"/>
              <a:gd name="connsiteX322" fmla="*/ 744633 w 6945958"/>
              <a:gd name="connsiteY322" fmla="*/ 4267241 h 6858000"/>
              <a:gd name="connsiteX323" fmla="*/ 723885 w 6945958"/>
              <a:gd name="connsiteY323" fmla="*/ 4292720 h 6858000"/>
              <a:gd name="connsiteX324" fmla="*/ 752331 w 6945958"/>
              <a:gd name="connsiteY324" fmla="*/ 4295096 h 6858000"/>
              <a:gd name="connsiteX325" fmla="*/ 744633 w 6945958"/>
              <a:gd name="connsiteY325" fmla="*/ 4267241 h 6858000"/>
              <a:gd name="connsiteX326" fmla="*/ 5326179 w 6945958"/>
              <a:gd name="connsiteY326" fmla="*/ 4197337 h 6858000"/>
              <a:gd name="connsiteX327" fmla="*/ 5308480 w 6945958"/>
              <a:gd name="connsiteY327" fmla="*/ 4198074 h 6858000"/>
              <a:gd name="connsiteX328" fmla="*/ 5221128 w 6945958"/>
              <a:gd name="connsiteY328" fmla="*/ 4266589 h 6858000"/>
              <a:gd name="connsiteX329" fmla="*/ 5197306 w 6945958"/>
              <a:gd name="connsiteY329" fmla="*/ 4285275 h 6858000"/>
              <a:gd name="connsiteX330" fmla="*/ 5223933 w 6945958"/>
              <a:gd name="connsiteY330" fmla="*/ 4302869 h 6858000"/>
              <a:gd name="connsiteX331" fmla="*/ 5232683 w 6945958"/>
              <a:gd name="connsiteY331" fmla="*/ 4278048 h 6858000"/>
              <a:gd name="connsiteX332" fmla="*/ 5281232 w 6945958"/>
              <a:gd name="connsiteY332" fmla="*/ 4245099 h 6858000"/>
              <a:gd name="connsiteX333" fmla="*/ 5301536 w 6945958"/>
              <a:gd name="connsiteY333" fmla="*/ 4231738 h 6858000"/>
              <a:gd name="connsiteX334" fmla="*/ 5311189 w 6945958"/>
              <a:gd name="connsiteY334" fmla="*/ 4211339 h 6858000"/>
              <a:gd name="connsiteX335" fmla="*/ 5341240 w 6945958"/>
              <a:gd name="connsiteY335" fmla="*/ 4200594 h 6858000"/>
              <a:gd name="connsiteX336" fmla="*/ 5326179 w 6945958"/>
              <a:gd name="connsiteY336" fmla="*/ 4197337 h 6858000"/>
              <a:gd name="connsiteX337" fmla="*/ 998919 w 6945958"/>
              <a:gd name="connsiteY337" fmla="*/ 4086542 h 6858000"/>
              <a:gd name="connsiteX338" fmla="*/ 982909 w 6945958"/>
              <a:gd name="connsiteY338" fmla="*/ 4123875 h 6858000"/>
              <a:gd name="connsiteX339" fmla="*/ 957422 w 6945958"/>
              <a:gd name="connsiteY339" fmla="*/ 4137500 h 6858000"/>
              <a:gd name="connsiteX340" fmla="*/ 944970 w 6945958"/>
              <a:gd name="connsiteY340" fmla="*/ 4166538 h 6858000"/>
              <a:gd name="connsiteX341" fmla="*/ 974597 w 6945958"/>
              <a:gd name="connsiteY341" fmla="*/ 4189065 h 6858000"/>
              <a:gd name="connsiteX342" fmla="*/ 1016093 w 6945958"/>
              <a:gd name="connsiteY342" fmla="*/ 4138106 h 6858000"/>
              <a:gd name="connsiteX343" fmla="*/ 998919 w 6945958"/>
              <a:gd name="connsiteY343" fmla="*/ 4086542 h 6858000"/>
              <a:gd name="connsiteX344" fmla="*/ 1238965 w 6945958"/>
              <a:gd name="connsiteY344" fmla="*/ 3973403 h 6858000"/>
              <a:gd name="connsiteX345" fmla="*/ 1192730 w 6945958"/>
              <a:gd name="connsiteY345" fmla="*/ 4012506 h 6858000"/>
              <a:gd name="connsiteX346" fmla="*/ 1134050 w 6945958"/>
              <a:gd name="connsiteY346" fmla="*/ 4046273 h 6858000"/>
              <a:gd name="connsiteX347" fmla="*/ 1052253 w 6945958"/>
              <a:gd name="connsiteY347" fmla="*/ 4099593 h 6858000"/>
              <a:gd name="connsiteX348" fmla="*/ 1076545 w 6945958"/>
              <a:gd name="connsiteY348" fmla="*/ 4134564 h 6858000"/>
              <a:gd name="connsiteX349" fmla="*/ 1245475 w 6945958"/>
              <a:gd name="connsiteY349" fmla="*/ 4015481 h 6858000"/>
              <a:gd name="connsiteX350" fmla="*/ 1259698 w 6945958"/>
              <a:gd name="connsiteY350" fmla="*/ 4016670 h 6858000"/>
              <a:gd name="connsiteX351" fmla="*/ 1238965 w 6945958"/>
              <a:gd name="connsiteY351" fmla="*/ 3973403 h 6858000"/>
              <a:gd name="connsiteX352" fmla="*/ 1369351 w 6945958"/>
              <a:gd name="connsiteY352" fmla="*/ 3955652 h 6858000"/>
              <a:gd name="connsiteX353" fmla="*/ 1352751 w 6945958"/>
              <a:gd name="connsiteY353" fmla="*/ 3982910 h 6858000"/>
              <a:gd name="connsiteX354" fmla="*/ 1330822 w 6945958"/>
              <a:gd name="connsiteY354" fmla="*/ 3988239 h 6858000"/>
              <a:gd name="connsiteX355" fmla="*/ 1313630 w 6945958"/>
              <a:gd name="connsiteY355" fmla="*/ 4005422 h 6858000"/>
              <a:gd name="connsiteX356" fmla="*/ 1271544 w 6945958"/>
              <a:gd name="connsiteY356" fmla="*/ 4046305 h 6858000"/>
              <a:gd name="connsiteX357" fmla="*/ 1245467 w 6945958"/>
              <a:gd name="connsiteY357" fmla="*/ 4049854 h 6858000"/>
              <a:gd name="connsiteX358" fmla="*/ 1257314 w 6945958"/>
              <a:gd name="connsiteY358" fmla="*/ 4079490 h 6858000"/>
              <a:gd name="connsiteX359" fmla="*/ 1280431 w 6945958"/>
              <a:gd name="connsiteY359" fmla="*/ 4059938 h 6858000"/>
              <a:gd name="connsiteX360" fmla="*/ 1365195 w 6945958"/>
              <a:gd name="connsiteY360" fmla="*/ 3988247 h 6858000"/>
              <a:gd name="connsiteX361" fmla="*/ 1369351 w 6945958"/>
              <a:gd name="connsiteY361" fmla="*/ 3955652 h 6858000"/>
              <a:gd name="connsiteX362" fmla="*/ 5595162 w 6945958"/>
              <a:gd name="connsiteY362" fmla="*/ 3955247 h 6858000"/>
              <a:gd name="connsiteX363" fmla="*/ 5588124 w 6945958"/>
              <a:gd name="connsiteY363" fmla="*/ 3965898 h 6858000"/>
              <a:gd name="connsiteX364" fmla="*/ 5603197 w 6945958"/>
              <a:gd name="connsiteY364" fmla="*/ 3972032 h 6858000"/>
              <a:gd name="connsiteX365" fmla="*/ 5605813 w 6945958"/>
              <a:gd name="connsiteY365" fmla="*/ 3962285 h 6858000"/>
              <a:gd name="connsiteX366" fmla="*/ 5595162 w 6945958"/>
              <a:gd name="connsiteY366" fmla="*/ 3955247 h 6858000"/>
              <a:gd name="connsiteX367" fmla="*/ 5704246 w 6945958"/>
              <a:gd name="connsiteY367" fmla="*/ 3836934 h 6858000"/>
              <a:gd name="connsiteX368" fmla="*/ 5702675 w 6945958"/>
              <a:gd name="connsiteY368" fmla="*/ 3838849 h 6858000"/>
              <a:gd name="connsiteX369" fmla="*/ 5654174 w 6945958"/>
              <a:gd name="connsiteY369" fmla="*/ 3883306 h 6858000"/>
              <a:gd name="connsiteX370" fmla="*/ 5631348 w 6945958"/>
              <a:gd name="connsiteY370" fmla="*/ 3929428 h 6858000"/>
              <a:gd name="connsiteX371" fmla="*/ 5619888 w 6945958"/>
              <a:gd name="connsiteY371" fmla="*/ 3940983 h 6858000"/>
              <a:gd name="connsiteX372" fmla="*/ 5630539 w 6945958"/>
              <a:gd name="connsiteY372" fmla="*/ 3948020 h 6858000"/>
              <a:gd name="connsiteX373" fmla="*/ 5635772 w 6945958"/>
              <a:gd name="connsiteY373" fmla="*/ 3928525 h 6858000"/>
              <a:gd name="connsiteX374" fmla="*/ 5746122 w 6945958"/>
              <a:gd name="connsiteY374" fmla="*/ 3853511 h 6858000"/>
              <a:gd name="connsiteX375" fmla="*/ 5758010 w 6945958"/>
              <a:gd name="connsiteY375" fmla="*/ 3842661 h 6858000"/>
              <a:gd name="connsiteX376" fmla="*/ 5755220 w 6945958"/>
              <a:gd name="connsiteY376" fmla="*/ 3842652 h 6858000"/>
              <a:gd name="connsiteX377" fmla="*/ 5712822 w 6945958"/>
              <a:gd name="connsiteY377" fmla="*/ 3837724 h 6858000"/>
              <a:gd name="connsiteX378" fmla="*/ 5784671 w 6945958"/>
              <a:gd name="connsiteY378" fmla="*/ 3747463 h 6858000"/>
              <a:gd name="connsiteX379" fmla="*/ 5779328 w 6945958"/>
              <a:gd name="connsiteY379" fmla="*/ 3751788 h 6858000"/>
              <a:gd name="connsiteX380" fmla="*/ 5779832 w 6945958"/>
              <a:gd name="connsiteY380" fmla="*/ 3754254 h 6858000"/>
              <a:gd name="connsiteX381" fmla="*/ 5781879 w 6945958"/>
              <a:gd name="connsiteY381" fmla="*/ 3753021 h 6858000"/>
              <a:gd name="connsiteX382" fmla="*/ 5822265 w 6945958"/>
              <a:gd name="connsiteY382" fmla="*/ 3745756 h 6858000"/>
              <a:gd name="connsiteX383" fmla="*/ 5823521 w 6945958"/>
              <a:gd name="connsiteY383" fmla="*/ 3756769 h 6858000"/>
              <a:gd name="connsiteX384" fmla="*/ 5825291 w 6945958"/>
              <a:gd name="connsiteY384" fmla="*/ 3759603 h 6858000"/>
              <a:gd name="connsiteX385" fmla="*/ 5839040 w 6945958"/>
              <a:gd name="connsiteY385" fmla="*/ 3754383 h 6858000"/>
              <a:gd name="connsiteX386" fmla="*/ 5839486 w 6945958"/>
              <a:gd name="connsiteY386" fmla="*/ 3752811 h 6858000"/>
              <a:gd name="connsiteX387" fmla="*/ 1655644 w 6945958"/>
              <a:gd name="connsiteY387" fmla="*/ 3744902 h 6858000"/>
              <a:gd name="connsiteX388" fmla="*/ 1652757 w 6945958"/>
              <a:gd name="connsiteY388" fmla="*/ 3745699 h 6858000"/>
              <a:gd name="connsiteX389" fmla="*/ 1646163 w 6945958"/>
              <a:gd name="connsiteY389" fmla="*/ 3745327 h 6858000"/>
              <a:gd name="connsiteX390" fmla="*/ 1649122 w 6945958"/>
              <a:gd name="connsiteY390" fmla="*/ 3761329 h 6858000"/>
              <a:gd name="connsiteX391" fmla="*/ 1660978 w 6945958"/>
              <a:gd name="connsiteY391" fmla="*/ 3756590 h 6858000"/>
              <a:gd name="connsiteX392" fmla="*/ 1656513 w 6945958"/>
              <a:gd name="connsiteY392" fmla="*/ 3745422 h 6858000"/>
              <a:gd name="connsiteX393" fmla="*/ 5933739 w 6945958"/>
              <a:gd name="connsiteY393" fmla="*/ 3723916 h 6858000"/>
              <a:gd name="connsiteX394" fmla="*/ 5909578 w 6945958"/>
              <a:gd name="connsiteY394" fmla="*/ 3728061 h 6858000"/>
              <a:gd name="connsiteX395" fmla="*/ 5888620 w 6945958"/>
              <a:gd name="connsiteY395" fmla="*/ 3745588 h 6858000"/>
              <a:gd name="connsiteX396" fmla="*/ 5885032 w 6945958"/>
              <a:gd name="connsiteY396" fmla="*/ 3749962 h 6858000"/>
              <a:gd name="connsiteX397" fmla="*/ 5891320 w 6945958"/>
              <a:gd name="connsiteY397" fmla="*/ 3751123 h 6858000"/>
              <a:gd name="connsiteX398" fmla="*/ 5898848 w 6945958"/>
              <a:gd name="connsiteY398" fmla="*/ 3752284 h 6858000"/>
              <a:gd name="connsiteX399" fmla="*/ 5938401 w 6945958"/>
              <a:gd name="connsiteY399" fmla="*/ 3755035 h 6858000"/>
              <a:gd name="connsiteX400" fmla="*/ 5955403 w 6945958"/>
              <a:gd name="connsiteY400" fmla="*/ 3734248 h 6858000"/>
              <a:gd name="connsiteX401" fmla="*/ 5958293 w 6945958"/>
              <a:gd name="connsiteY401" fmla="*/ 3724577 h 6858000"/>
              <a:gd name="connsiteX402" fmla="*/ 5957625 w 6945958"/>
              <a:gd name="connsiteY402" fmla="*/ 3724310 h 6858000"/>
              <a:gd name="connsiteX403" fmla="*/ 5933739 w 6945958"/>
              <a:gd name="connsiteY403" fmla="*/ 3723916 h 6858000"/>
              <a:gd name="connsiteX404" fmla="*/ 1808494 w 6945958"/>
              <a:gd name="connsiteY404" fmla="*/ 3616739 h 6858000"/>
              <a:gd name="connsiteX405" fmla="*/ 1791137 w 6945958"/>
              <a:gd name="connsiteY405" fmla="*/ 3629322 h 6858000"/>
              <a:gd name="connsiteX406" fmla="*/ 1695358 w 6945958"/>
              <a:gd name="connsiteY406" fmla="*/ 3722225 h 6858000"/>
              <a:gd name="connsiteX407" fmla="*/ 1685062 w 6945958"/>
              <a:gd name="connsiteY407" fmla="*/ 3719037 h 6858000"/>
              <a:gd name="connsiteX408" fmla="*/ 1680272 w 6945958"/>
              <a:gd name="connsiteY408" fmla="*/ 3721161 h 6858000"/>
              <a:gd name="connsiteX409" fmla="*/ 1677338 w 6945958"/>
              <a:gd name="connsiteY409" fmla="*/ 3728733 h 6858000"/>
              <a:gd name="connsiteX410" fmla="*/ 1679946 w 6945958"/>
              <a:gd name="connsiteY410" fmla="*/ 3735259 h 6858000"/>
              <a:gd name="connsiteX411" fmla="*/ 1693579 w 6945958"/>
              <a:gd name="connsiteY411" fmla="*/ 3726374 h 6858000"/>
              <a:gd name="connsiteX412" fmla="*/ 1743365 w 6945958"/>
              <a:gd name="connsiteY412" fmla="*/ 3713347 h 6858000"/>
              <a:gd name="connsiteX413" fmla="*/ 1796711 w 6945958"/>
              <a:gd name="connsiteY413" fmla="*/ 3674837 h 6858000"/>
              <a:gd name="connsiteX414" fmla="*/ 1816196 w 6945958"/>
              <a:gd name="connsiteY414" fmla="*/ 3664614 h 6858000"/>
              <a:gd name="connsiteX415" fmla="*/ 1817053 w 6945958"/>
              <a:gd name="connsiteY415" fmla="*/ 3651665 h 6858000"/>
              <a:gd name="connsiteX416" fmla="*/ 1811904 w 6945958"/>
              <a:gd name="connsiteY416" fmla="*/ 3621277 h 6858000"/>
              <a:gd name="connsiteX417" fmla="*/ 6031358 w 6945958"/>
              <a:gd name="connsiteY417" fmla="*/ 3573709 h 6858000"/>
              <a:gd name="connsiteX418" fmla="*/ 6006616 w 6945958"/>
              <a:gd name="connsiteY418" fmla="*/ 3588582 h 6858000"/>
              <a:gd name="connsiteX419" fmla="*/ 5997971 w 6945958"/>
              <a:gd name="connsiteY419" fmla="*/ 3589268 h 6858000"/>
              <a:gd name="connsiteX420" fmla="*/ 5951650 w 6945958"/>
              <a:gd name="connsiteY420" fmla="*/ 3629101 h 6858000"/>
              <a:gd name="connsiteX421" fmla="*/ 5998942 w 6945958"/>
              <a:gd name="connsiteY421" fmla="*/ 3628302 h 6858000"/>
              <a:gd name="connsiteX422" fmla="*/ 6039276 w 6945958"/>
              <a:gd name="connsiteY422" fmla="*/ 3627477 h 6858000"/>
              <a:gd name="connsiteX423" fmla="*/ 6051765 w 6945958"/>
              <a:gd name="connsiteY423" fmla="*/ 3613292 h 6858000"/>
              <a:gd name="connsiteX424" fmla="*/ 6054834 w 6945958"/>
              <a:gd name="connsiteY424" fmla="*/ 3589559 h 6858000"/>
              <a:gd name="connsiteX425" fmla="*/ 6053104 w 6945958"/>
              <a:gd name="connsiteY425" fmla="*/ 3584634 h 6858000"/>
              <a:gd name="connsiteX426" fmla="*/ 1911552 w 6945958"/>
              <a:gd name="connsiteY426" fmla="*/ 3554245 h 6858000"/>
              <a:gd name="connsiteX427" fmla="*/ 1908304 w 6945958"/>
              <a:gd name="connsiteY427" fmla="*/ 3556333 h 6858000"/>
              <a:gd name="connsiteX428" fmla="*/ 1902854 w 6945958"/>
              <a:gd name="connsiteY428" fmla="*/ 3564902 h 6858000"/>
              <a:gd name="connsiteX429" fmla="*/ 1900641 w 6945958"/>
              <a:gd name="connsiteY429" fmla="*/ 3582248 h 6858000"/>
              <a:gd name="connsiteX430" fmla="*/ 1875404 w 6945958"/>
              <a:gd name="connsiteY430" fmla="*/ 3595126 h 6858000"/>
              <a:gd name="connsiteX431" fmla="*/ 1870629 w 6945958"/>
              <a:gd name="connsiteY431" fmla="*/ 3628104 h 6858000"/>
              <a:gd name="connsiteX432" fmla="*/ 1873766 w 6945958"/>
              <a:gd name="connsiteY432" fmla="*/ 3626850 h 6858000"/>
              <a:gd name="connsiteX433" fmla="*/ 1889177 w 6945958"/>
              <a:gd name="connsiteY433" fmla="*/ 3613816 h 6858000"/>
              <a:gd name="connsiteX434" fmla="*/ 1897474 w 6945958"/>
              <a:gd name="connsiteY434" fmla="*/ 3617374 h 6858000"/>
              <a:gd name="connsiteX435" fmla="*/ 1924535 w 6945958"/>
              <a:gd name="connsiteY435" fmla="*/ 3595195 h 6858000"/>
              <a:gd name="connsiteX436" fmla="*/ 1927721 w 6945958"/>
              <a:gd name="connsiteY436" fmla="*/ 3583838 h 6858000"/>
              <a:gd name="connsiteX437" fmla="*/ 1931771 w 6945958"/>
              <a:gd name="connsiteY437" fmla="*/ 3569398 h 6858000"/>
              <a:gd name="connsiteX438" fmla="*/ 6170345 w 6945958"/>
              <a:gd name="connsiteY438" fmla="*/ 3502213 h 6858000"/>
              <a:gd name="connsiteX439" fmla="*/ 6168679 w 6945958"/>
              <a:gd name="connsiteY439" fmla="*/ 3502377 h 6858000"/>
              <a:gd name="connsiteX440" fmla="*/ 6169230 w 6945958"/>
              <a:gd name="connsiteY440" fmla="*/ 3503470 h 6858000"/>
              <a:gd name="connsiteX441" fmla="*/ 6186001 w 6945958"/>
              <a:gd name="connsiteY441" fmla="*/ 3500680 h 6858000"/>
              <a:gd name="connsiteX442" fmla="*/ 6176089 w 6945958"/>
              <a:gd name="connsiteY442" fmla="*/ 3501651 h 6858000"/>
              <a:gd name="connsiteX443" fmla="*/ 6195854 w 6945958"/>
              <a:gd name="connsiteY443" fmla="*/ 3503919 h 6858000"/>
              <a:gd name="connsiteX444" fmla="*/ 2077963 w 6945958"/>
              <a:gd name="connsiteY444" fmla="*/ 3141039 h 6858000"/>
              <a:gd name="connsiteX445" fmla="*/ 2068383 w 6945958"/>
              <a:gd name="connsiteY445" fmla="*/ 3144213 h 6858000"/>
              <a:gd name="connsiteX446" fmla="*/ 2074729 w 6945958"/>
              <a:gd name="connsiteY446" fmla="*/ 3163375 h 6858000"/>
              <a:gd name="connsiteX447" fmla="*/ 2085603 w 6945958"/>
              <a:gd name="connsiteY447" fmla="*/ 3151267 h 6858000"/>
              <a:gd name="connsiteX448" fmla="*/ 2077963 w 6945958"/>
              <a:gd name="connsiteY448" fmla="*/ 3141039 h 6858000"/>
              <a:gd name="connsiteX449" fmla="*/ 6943152 w 6945958"/>
              <a:gd name="connsiteY449" fmla="*/ 3137361 h 6858000"/>
              <a:gd name="connsiteX450" fmla="*/ 6936303 w 6945958"/>
              <a:gd name="connsiteY450" fmla="*/ 3152124 h 6858000"/>
              <a:gd name="connsiteX451" fmla="*/ 6938656 w 6945958"/>
              <a:gd name="connsiteY451" fmla="*/ 3155976 h 6858000"/>
              <a:gd name="connsiteX452" fmla="*/ 6943152 w 6945958"/>
              <a:gd name="connsiteY452" fmla="*/ 3137361 h 6858000"/>
              <a:gd name="connsiteX453" fmla="*/ 2175828 w 6945958"/>
              <a:gd name="connsiteY453" fmla="*/ 3032077 h 6858000"/>
              <a:gd name="connsiteX454" fmla="*/ 2183469 w 6945958"/>
              <a:gd name="connsiteY454" fmla="*/ 3042303 h 6858000"/>
              <a:gd name="connsiteX455" fmla="*/ 2187936 w 6945958"/>
              <a:gd name="connsiteY455" fmla="*/ 3042949 h 6858000"/>
              <a:gd name="connsiteX456" fmla="*/ 2180295 w 6945958"/>
              <a:gd name="connsiteY456" fmla="*/ 3032723 h 6858000"/>
              <a:gd name="connsiteX457" fmla="*/ 2214857 w 6945958"/>
              <a:gd name="connsiteY457" fmla="*/ 2983001 h 6858000"/>
              <a:gd name="connsiteX458" fmla="*/ 2201397 w 6945958"/>
              <a:gd name="connsiteY458" fmla="*/ 3012975 h 6858000"/>
              <a:gd name="connsiteX459" fmla="*/ 2229491 w 6945958"/>
              <a:gd name="connsiteY459" fmla="*/ 3007921 h 6858000"/>
              <a:gd name="connsiteX460" fmla="*/ 2214857 w 6945958"/>
              <a:gd name="connsiteY460" fmla="*/ 2983001 h 6858000"/>
              <a:gd name="connsiteX461" fmla="*/ 2413821 w 6945958"/>
              <a:gd name="connsiteY461" fmla="*/ 2742737 h 6858000"/>
              <a:gd name="connsiteX462" fmla="*/ 2408001 w 6945958"/>
              <a:gd name="connsiteY462" fmla="*/ 2782939 h 6858000"/>
              <a:gd name="connsiteX463" fmla="*/ 2386899 w 6945958"/>
              <a:gd name="connsiteY463" fmla="*/ 2802687 h 6858000"/>
              <a:gd name="connsiteX464" fmla="*/ 2382372 w 6945958"/>
              <a:gd name="connsiteY464" fmla="*/ 2833955 h 6858000"/>
              <a:gd name="connsiteX465" fmla="*/ 2416814 w 6945958"/>
              <a:gd name="connsiteY465" fmla="*/ 2848063 h 6858000"/>
              <a:gd name="connsiteX466" fmla="*/ 2443736 w 6945958"/>
              <a:gd name="connsiteY466" fmla="*/ 2788113 h 6858000"/>
              <a:gd name="connsiteX467" fmla="*/ 2413821 w 6945958"/>
              <a:gd name="connsiteY467" fmla="*/ 2742737 h 6858000"/>
              <a:gd name="connsiteX468" fmla="*/ 2616486 w 6945958"/>
              <a:gd name="connsiteY468" fmla="*/ 2571418 h 6858000"/>
              <a:gd name="connsiteX469" fmla="*/ 2581923 w 6945958"/>
              <a:gd name="connsiteY469" fmla="*/ 2621139 h 6858000"/>
              <a:gd name="connsiteX470" fmla="*/ 2533961 w 6945958"/>
              <a:gd name="connsiteY470" fmla="*/ 2668921 h 6858000"/>
              <a:gd name="connsiteX471" fmla="*/ 2468717 w 6945958"/>
              <a:gd name="connsiteY471" fmla="*/ 2741565 h 6858000"/>
              <a:gd name="connsiteX472" fmla="*/ 2501219 w 6945958"/>
              <a:gd name="connsiteY472" fmla="*/ 2769071 h 6858000"/>
              <a:gd name="connsiteX473" fmla="*/ 2633645 w 6945958"/>
              <a:gd name="connsiteY473" fmla="*/ 2610386 h 6858000"/>
              <a:gd name="connsiteX474" fmla="*/ 2647693 w 6945958"/>
              <a:gd name="connsiteY474" fmla="*/ 2607859 h 6858000"/>
              <a:gd name="connsiteX475" fmla="*/ 2616486 w 6945958"/>
              <a:gd name="connsiteY475" fmla="*/ 2571418 h 6858000"/>
              <a:gd name="connsiteX476" fmla="*/ 2737857 w 6945958"/>
              <a:gd name="connsiteY476" fmla="*/ 2520583 h 6858000"/>
              <a:gd name="connsiteX477" fmla="*/ 2728864 w 6945958"/>
              <a:gd name="connsiteY477" fmla="*/ 2551204 h 6858000"/>
              <a:gd name="connsiteX478" fmla="*/ 2709056 w 6945958"/>
              <a:gd name="connsiteY478" fmla="*/ 2562018 h 6858000"/>
              <a:gd name="connsiteX479" fmla="*/ 2696889 w 6945958"/>
              <a:gd name="connsiteY479" fmla="*/ 2583059 h 6858000"/>
              <a:gd name="connsiteX480" fmla="*/ 2666794 w 6945958"/>
              <a:gd name="connsiteY480" fmla="*/ 2633427 h 6858000"/>
              <a:gd name="connsiteX481" fmla="*/ 2642519 w 6945958"/>
              <a:gd name="connsiteY481" fmla="*/ 2643594 h 6858000"/>
              <a:gd name="connsiteX482" fmla="*/ 2661620 w 6945958"/>
              <a:gd name="connsiteY482" fmla="*/ 2669162 h 6858000"/>
              <a:gd name="connsiteX483" fmla="*/ 2678901 w 6945958"/>
              <a:gd name="connsiteY483" fmla="*/ 2644302 h 6858000"/>
              <a:gd name="connsiteX484" fmla="*/ 2712466 w 6945958"/>
              <a:gd name="connsiteY484" fmla="*/ 2596014 h 6858000"/>
              <a:gd name="connsiteX485" fmla="*/ 2728781 w 6945958"/>
              <a:gd name="connsiteY485" fmla="*/ 2571093 h 6858000"/>
              <a:gd name="connsiteX486" fmla="*/ 2730089 w 6945958"/>
              <a:gd name="connsiteY486" fmla="*/ 2570660 h 6858000"/>
              <a:gd name="connsiteX487" fmla="*/ 2742265 w 6945958"/>
              <a:gd name="connsiteY487" fmla="*/ 2553144 h 6858000"/>
              <a:gd name="connsiteX488" fmla="*/ 2737857 w 6945958"/>
              <a:gd name="connsiteY488" fmla="*/ 2520583 h 6858000"/>
              <a:gd name="connsiteX489" fmla="*/ 2960510 w 6945958"/>
              <a:gd name="connsiteY489" fmla="*/ 2242706 h 6858000"/>
              <a:gd name="connsiteX490" fmla="*/ 2950929 w 6945958"/>
              <a:gd name="connsiteY490" fmla="*/ 2245879 h 6858000"/>
              <a:gd name="connsiteX491" fmla="*/ 2957923 w 6945958"/>
              <a:gd name="connsiteY491" fmla="*/ 2260572 h 6858000"/>
              <a:gd name="connsiteX492" fmla="*/ 2968151 w 6945958"/>
              <a:gd name="connsiteY492" fmla="*/ 2252932 h 6858000"/>
              <a:gd name="connsiteX493" fmla="*/ 2960510 w 6945958"/>
              <a:gd name="connsiteY493" fmla="*/ 2242706 h 6858000"/>
              <a:gd name="connsiteX494" fmla="*/ 4744902 w 6945958"/>
              <a:gd name="connsiteY494" fmla="*/ 2002993 h 6858000"/>
              <a:gd name="connsiteX495" fmla="*/ 4731545 w 6945958"/>
              <a:gd name="connsiteY495" fmla="*/ 2005053 h 6858000"/>
              <a:gd name="connsiteX496" fmla="*/ 4690068 w 6945958"/>
              <a:gd name="connsiteY496" fmla="*/ 2011181 h 6858000"/>
              <a:gd name="connsiteX497" fmla="*/ 4686173 w 6945958"/>
              <a:gd name="connsiteY497" fmla="*/ 2031082 h 6858000"/>
              <a:gd name="connsiteX498" fmla="*/ 4731297 w 6945958"/>
              <a:gd name="connsiteY498" fmla="*/ 2026473 h 6858000"/>
              <a:gd name="connsiteX499" fmla="*/ 4871245 w 6945958"/>
              <a:gd name="connsiteY499" fmla="*/ 1903357 h 6858000"/>
              <a:gd name="connsiteX500" fmla="*/ 4862363 w 6945958"/>
              <a:gd name="connsiteY500" fmla="*/ 1910843 h 6858000"/>
              <a:gd name="connsiteX501" fmla="*/ 4862355 w 6945958"/>
              <a:gd name="connsiteY501" fmla="*/ 1912715 h 6858000"/>
              <a:gd name="connsiteX502" fmla="*/ 4873451 w 6945958"/>
              <a:gd name="connsiteY502" fmla="*/ 1903571 h 6858000"/>
              <a:gd name="connsiteX503" fmla="*/ 3306715 w 6945958"/>
              <a:gd name="connsiteY503" fmla="*/ 1772932 h 6858000"/>
              <a:gd name="connsiteX504" fmla="*/ 3232598 w 6945958"/>
              <a:gd name="connsiteY504" fmla="*/ 1812367 h 6858000"/>
              <a:gd name="connsiteX505" fmla="*/ 3205090 w 6945958"/>
              <a:gd name="connsiteY505" fmla="*/ 1844868 h 6858000"/>
              <a:gd name="connsiteX506" fmla="*/ 3189749 w 6945958"/>
              <a:gd name="connsiteY506" fmla="*/ 1856329 h 6858000"/>
              <a:gd name="connsiteX507" fmla="*/ 3168002 w 6945958"/>
              <a:gd name="connsiteY507" fmla="*/ 1880543 h 6858000"/>
              <a:gd name="connsiteX508" fmla="*/ 3122566 w 6945958"/>
              <a:gd name="connsiteY508" fmla="*/ 1942372 h 6858000"/>
              <a:gd name="connsiteX509" fmla="*/ 3099525 w 6945958"/>
              <a:gd name="connsiteY509" fmla="*/ 1975520 h 6858000"/>
              <a:gd name="connsiteX510" fmla="*/ 3194743 w 6945958"/>
              <a:gd name="connsiteY510" fmla="*/ 1916338 h 6858000"/>
              <a:gd name="connsiteX511" fmla="*/ 3196623 w 6945958"/>
              <a:gd name="connsiteY511" fmla="*/ 1934852 h 6858000"/>
              <a:gd name="connsiteX512" fmla="*/ 3172288 w 6945958"/>
              <a:gd name="connsiteY512" fmla="*/ 1976933 h 6858000"/>
              <a:gd name="connsiteX513" fmla="*/ 3147954 w 6945958"/>
              <a:gd name="connsiteY513" fmla="*/ 2019015 h 6858000"/>
              <a:gd name="connsiteX514" fmla="*/ 3118565 w 6945958"/>
              <a:gd name="connsiteY514" fmla="*/ 2033003 h 6858000"/>
              <a:gd name="connsiteX515" fmla="*/ 3106398 w 6945958"/>
              <a:gd name="connsiteY515" fmla="*/ 2054043 h 6858000"/>
              <a:gd name="connsiteX516" fmla="*/ 3086590 w 6945958"/>
              <a:gd name="connsiteY516" fmla="*/ 2064858 h 6858000"/>
              <a:gd name="connsiteX517" fmla="*/ 2992485 w 6945958"/>
              <a:gd name="connsiteY517" fmla="*/ 2210850 h 6858000"/>
              <a:gd name="connsiteX518" fmla="*/ 2973324 w 6945958"/>
              <a:gd name="connsiteY518" fmla="*/ 2217197 h 6858000"/>
              <a:gd name="connsiteX519" fmla="*/ 2980964 w 6945958"/>
              <a:gd name="connsiteY519" fmla="*/ 2227424 h 6858000"/>
              <a:gd name="connsiteX520" fmla="*/ 2991838 w 6945958"/>
              <a:gd name="connsiteY520" fmla="*/ 2215317 h 6858000"/>
              <a:gd name="connsiteX521" fmla="*/ 3036567 w 6945958"/>
              <a:gd name="connsiteY521" fmla="*/ 2189869 h 6858000"/>
              <a:gd name="connsiteX522" fmla="*/ 3078153 w 6945958"/>
              <a:gd name="connsiteY522" fmla="*/ 2138884 h 6858000"/>
              <a:gd name="connsiteX523" fmla="*/ 3080195 w 6945958"/>
              <a:gd name="connsiteY523" fmla="*/ 2137002 h 6858000"/>
              <a:gd name="connsiteX524" fmla="*/ 3085153 w 6945958"/>
              <a:gd name="connsiteY524" fmla="*/ 2125595 h 6858000"/>
              <a:gd name="connsiteX525" fmla="*/ 3090719 w 6945958"/>
              <a:gd name="connsiteY525" fmla="*/ 2127305 h 6858000"/>
              <a:gd name="connsiteX526" fmla="*/ 3105287 w 6945958"/>
              <a:gd name="connsiteY526" fmla="*/ 2113882 h 6858000"/>
              <a:gd name="connsiteX527" fmla="*/ 3119738 w 6945958"/>
              <a:gd name="connsiteY527" fmla="*/ 2087898 h 6858000"/>
              <a:gd name="connsiteX528" fmla="*/ 3140193 w 6945958"/>
              <a:gd name="connsiteY528" fmla="*/ 2072619 h 6858000"/>
              <a:gd name="connsiteX529" fmla="*/ 3151713 w 6945958"/>
              <a:gd name="connsiteY529" fmla="*/ 2056044 h 6858000"/>
              <a:gd name="connsiteX530" fmla="*/ 3160647 w 6945958"/>
              <a:gd name="connsiteY530" fmla="*/ 2057338 h 6858000"/>
              <a:gd name="connsiteX531" fmla="*/ 3204849 w 6945958"/>
              <a:gd name="connsiteY531" fmla="*/ 1972527 h 6858000"/>
              <a:gd name="connsiteX532" fmla="*/ 3323876 w 6945958"/>
              <a:gd name="connsiteY532" fmla="*/ 1811902 h 6858000"/>
              <a:gd name="connsiteX533" fmla="*/ 3357731 w 6945958"/>
              <a:gd name="connsiteY533" fmla="*/ 1798560 h 6858000"/>
              <a:gd name="connsiteX534" fmla="*/ 3306715 w 6945958"/>
              <a:gd name="connsiteY534" fmla="*/ 1772932 h 6858000"/>
              <a:gd name="connsiteX535" fmla="*/ 3418688 w 6945958"/>
              <a:gd name="connsiteY535" fmla="*/ 1629526 h 6858000"/>
              <a:gd name="connsiteX536" fmla="*/ 3425035 w 6945958"/>
              <a:gd name="connsiteY536" fmla="*/ 1648688 h 6858000"/>
              <a:gd name="connsiteX537" fmla="*/ 3435909 w 6945958"/>
              <a:gd name="connsiteY537" fmla="*/ 1636580 h 6858000"/>
              <a:gd name="connsiteX538" fmla="*/ 3382953 w 6945958"/>
              <a:gd name="connsiteY538" fmla="*/ 1624353 h 6858000"/>
              <a:gd name="connsiteX539" fmla="*/ 3380366 w 6945958"/>
              <a:gd name="connsiteY539" fmla="*/ 1642220 h 6858000"/>
              <a:gd name="connsiteX540" fmla="*/ 3396293 w 6945958"/>
              <a:gd name="connsiteY540" fmla="*/ 1658207 h 6858000"/>
              <a:gd name="connsiteX541" fmla="*/ 6243556 w 6945958"/>
              <a:gd name="connsiteY541" fmla="*/ 1412116 h 6858000"/>
              <a:gd name="connsiteX542" fmla="*/ 6236655 w 6945958"/>
              <a:gd name="connsiteY542" fmla="*/ 1420298 h 6858000"/>
              <a:gd name="connsiteX543" fmla="*/ 6238875 w 6945958"/>
              <a:gd name="connsiteY543" fmla="*/ 1429924 h 6858000"/>
              <a:gd name="connsiteX544" fmla="*/ 6254950 w 6945958"/>
              <a:gd name="connsiteY544" fmla="*/ 1436038 h 6858000"/>
              <a:gd name="connsiteX545" fmla="*/ 6256545 w 6945958"/>
              <a:gd name="connsiteY545" fmla="*/ 1434782 h 6858000"/>
              <a:gd name="connsiteX546" fmla="*/ 6252968 w 6945958"/>
              <a:gd name="connsiteY546" fmla="*/ 1427522 h 6858000"/>
              <a:gd name="connsiteX547" fmla="*/ 6196498 w 6945958"/>
              <a:gd name="connsiteY547" fmla="*/ 1335083 h 6858000"/>
              <a:gd name="connsiteX548" fmla="*/ 6188150 w 6945958"/>
              <a:gd name="connsiteY548" fmla="*/ 1356050 h 6858000"/>
              <a:gd name="connsiteX549" fmla="*/ 6198206 w 6945958"/>
              <a:gd name="connsiteY549" fmla="*/ 1355196 h 6858000"/>
              <a:gd name="connsiteX550" fmla="*/ 6198851 w 6945958"/>
              <a:gd name="connsiteY550" fmla="*/ 1338935 h 6858000"/>
              <a:gd name="connsiteX551" fmla="*/ 6384580 w 6945958"/>
              <a:gd name="connsiteY551" fmla="*/ 1321435 h 6858000"/>
              <a:gd name="connsiteX552" fmla="*/ 6369324 w 6945958"/>
              <a:gd name="connsiteY552" fmla="*/ 1324706 h 6858000"/>
              <a:gd name="connsiteX553" fmla="*/ 6330434 w 6945958"/>
              <a:gd name="connsiteY553" fmla="*/ 1337885 h 6858000"/>
              <a:gd name="connsiteX554" fmla="*/ 6327647 w 6945958"/>
              <a:gd name="connsiteY554" fmla="*/ 1376611 h 6858000"/>
              <a:gd name="connsiteX555" fmla="*/ 6343781 w 6945958"/>
              <a:gd name="connsiteY555" fmla="*/ 1395912 h 6858000"/>
              <a:gd name="connsiteX556" fmla="*/ 6361481 w 6945958"/>
              <a:gd name="connsiteY556" fmla="*/ 1360659 h 6858000"/>
              <a:gd name="connsiteX557" fmla="*/ 6405324 w 6945958"/>
              <a:gd name="connsiteY557" fmla="*/ 1313291 h 6858000"/>
              <a:gd name="connsiteX558" fmla="*/ 6391904 w 6945958"/>
              <a:gd name="connsiteY558" fmla="*/ 1318977 h 6858000"/>
              <a:gd name="connsiteX559" fmla="*/ 6408859 w 6945958"/>
              <a:gd name="connsiteY559" fmla="*/ 1324956 h 6858000"/>
              <a:gd name="connsiteX560" fmla="*/ 6414043 w 6945958"/>
              <a:gd name="connsiteY560" fmla="*/ 1323667 h 6858000"/>
              <a:gd name="connsiteX561" fmla="*/ 6410030 w 6945958"/>
              <a:gd name="connsiteY561" fmla="*/ 1320994 h 6858000"/>
              <a:gd name="connsiteX562" fmla="*/ 4667145 w 6945958"/>
              <a:gd name="connsiteY562" fmla="*/ 967938 h 6858000"/>
              <a:gd name="connsiteX563" fmla="*/ 4655144 w 6945958"/>
              <a:gd name="connsiteY563" fmla="*/ 975012 h 6858000"/>
              <a:gd name="connsiteX564" fmla="*/ 4656901 w 6945958"/>
              <a:gd name="connsiteY564" fmla="*/ 977824 h 6858000"/>
              <a:gd name="connsiteX565" fmla="*/ 4665445 w 6945958"/>
              <a:gd name="connsiteY565" fmla="*/ 973931 h 6858000"/>
              <a:gd name="connsiteX566" fmla="*/ 4920981 w 6945958"/>
              <a:gd name="connsiteY566" fmla="*/ 675687 h 6858000"/>
              <a:gd name="connsiteX567" fmla="*/ 4890168 w 6945958"/>
              <a:gd name="connsiteY567" fmla="*/ 694511 h 6858000"/>
              <a:gd name="connsiteX568" fmla="*/ 4902959 w 6945958"/>
              <a:gd name="connsiteY568" fmla="*/ 704512 h 6858000"/>
              <a:gd name="connsiteX569" fmla="*/ 4905795 w 6945958"/>
              <a:gd name="connsiteY569" fmla="*/ 701451 h 6858000"/>
              <a:gd name="connsiteX570" fmla="*/ 4926717 w 6945958"/>
              <a:gd name="connsiteY570" fmla="*/ 681104 h 6858000"/>
              <a:gd name="connsiteX571" fmla="*/ 6298658 w 6945958"/>
              <a:gd name="connsiteY571" fmla="*/ 653857 h 6858000"/>
              <a:gd name="connsiteX572" fmla="*/ 6269344 w 6945958"/>
              <a:gd name="connsiteY572" fmla="*/ 666477 h 6858000"/>
              <a:gd name="connsiteX573" fmla="*/ 6265938 w 6945958"/>
              <a:gd name="connsiteY573" fmla="*/ 665120 h 6858000"/>
              <a:gd name="connsiteX574" fmla="*/ 6253706 w 6945958"/>
              <a:gd name="connsiteY574" fmla="*/ 677445 h 6858000"/>
              <a:gd name="connsiteX575" fmla="*/ 6252002 w 6945958"/>
              <a:gd name="connsiteY575" fmla="*/ 680104 h 6858000"/>
              <a:gd name="connsiteX576" fmla="*/ 6276403 w 6945958"/>
              <a:gd name="connsiteY576" fmla="*/ 678032 h 6858000"/>
              <a:gd name="connsiteX577" fmla="*/ 6298658 w 6945958"/>
              <a:gd name="connsiteY577" fmla="*/ 653857 h 6858000"/>
              <a:gd name="connsiteX578" fmla="*/ 6646127 w 6945958"/>
              <a:gd name="connsiteY578" fmla="*/ 642570 h 6858000"/>
              <a:gd name="connsiteX579" fmla="*/ 6639278 w 6945958"/>
              <a:gd name="connsiteY579" fmla="*/ 657333 h 6858000"/>
              <a:gd name="connsiteX580" fmla="*/ 6651688 w 6945958"/>
              <a:gd name="connsiteY580" fmla="*/ 660330 h 6858000"/>
              <a:gd name="connsiteX581" fmla="*/ 6654684 w 6945958"/>
              <a:gd name="connsiteY581" fmla="*/ 647921 h 6858000"/>
              <a:gd name="connsiteX582" fmla="*/ 6646127 w 6945958"/>
              <a:gd name="connsiteY582" fmla="*/ 642570 h 6858000"/>
              <a:gd name="connsiteX583" fmla="*/ 5750881 w 6945958"/>
              <a:gd name="connsiteY583" fmla="*/ 170997 h 6858000"/>
              <a:gd name="connsiteX584" fmla="*/ 5693869 w 6945958"/>
              <a:gd name="connsiteY584" fmla="*/ 194134 h 6858000"/>
              <a:gd name="connsiteX585" fmla="*/ 5659942 w 6945958"/>
              <a:gd name="connsiteY585" fmla="*/ 219862 h 6858000"/>
              <a:gd name="connsiteX586" fmla="*/ 5642473 w 6945958"/>
              <a:gd name="connsiteY586" fmla="*/ 227706 h 6858000"/>
              <a:gd name="connsiteX587" fmla="*/ 5615972 w 6945958"/>
              <a:gd name="connsiteY587" fmla="*/ 246600 h 6858000"/>
              <a:gd name="connsiteX588" fmla="*/ 5558158 w 6945958"/>
              <a:gd name="connsiteY588" fmla="*/ 297045 h 6858000"/>
              <a:gd name="connsiteX589" fmla="*/ 5528449 w 6945958"/>
              <a:gd name="connsiteY589" fmla="*/ 324378 h 6858000"/>
              <a:gd name="connsiteX590" fmla="*/ 5634273 w 6945958"/>
              <a:gd name="connsiteY590" fmla="*/ 287362 h 6858000"/>
              <a:gd name="connsiteX591" fmla="*/ 5632074 w 6945958"/>
              <a:gd name="connsiteY591" fmla="*/ 305840 h 6858000"/>
              <a:gd name="connsiteX592" fmla="*/ 5599156 w 6945958"/>
              <a:gd name="connsiteY592" fmla="*/ 341610 h 6858000"/>
              <a:gd name="connsiteX593" fmla="*/ 5566239 w 6945958"/>
              <a:gd name="connsiteY593" fmla="*/ 377379 h 6858000"/>
              <a:gd name="connsiteX594" fmla="*/ 5534509 w 6945958"/>
              <a:gd name="connsiteY594" fmla="*/ 384629 h 6858000"/>
              <a:gd name="connsiteX595" fmla="*/ 5518050 w 6945958"/>
              <a:gd name="connsiteY595" fmla="*/ 402513 h 6858000"/>
              <a:gd name="connsiteX596" fmla="*/ 5496363 w 6945958"/>
              <a:gd name="connsiteY596" fmla="*/ 408752 h 6858000"/>
              <a:gd name="connsiteX597" fmla="*/ 5427831 w 6945958"/>
              <a:gd name="connsiteY597" fmla="*/ 463572 h 6858000"/>
              <a:gd name="connsiteX598" fmla="*/ 5424286 w 6945958"/>
              <a:gd name="connsiteY598" fmla="*/ 467053 h 6858000"/>
              <a:gd name="connsiteX599" fmla="*/ 5451047 w 6945958"/>
              <a:gd name="connsiteY599" fmla="*/ 491297 h 6858000"/>
              <a:gd name="connsiteX600" fmla="*/ 5472000 w 6945958"/>
              <a:gd name="connsiteY600" fmla="*/ 479163 h 6858000"/>
              <a:gd name="connsiteX601" fmla="*/ 5523694 w 6945958"/>
              <a:gd name="connsiteY601" fmla="*/ 438461 h 6858000"/>
              <a:gd name="connsiteX602" fmla="*/ 5546987 w 6945958"/>
              <a:gd name="connsiteY602" fmla="*/ 428004 h 6858000"/>
              <a:gd name="connsiteX603" fmla="*/ 5561841 w 6945958"/>
              <a:gd name="connsiteY603" fmla="*/ 414338 h 6858000"/>
              <a:gd name="connsiteX604" fmla="*/ 5570279 w 6945958"/>
              <a:gd name="connsiteY604" fmla="*/ 417547 h 6858000"/>
              <a:gd name="connsiteX605" fmla="*/ 5631895 w 6945958"/>
              <a:gd name="connsiteY605" fmla="*/ 344403 h 6858000"/>
              <a:gd name="connsiteX606" fmla="*/ 5783057 w 6945958"/>
              <a:gd name="connsiteY606" fmla="*/ 213565 h 6858000"/>
              <a:gd name="connsiteX607" fmla="*/ 5819004 w 6945958"/>
              <a:gd name="connsiteY607" fmla="*/ 207920 h 6858000"/>
              <a:gd name="connsiteX608" fmla="*/ 5774797 w 6945958"/>
              <a:gd name="connsiteY608" fmla="*/ 171793 h 6858000"/>
              <a:gd name="connsiteX609" fmla="*/ 5750881 w 6945958"/>
              <a:gd name="connsiteY609" fmla="*/ 170997 h 6858000"/>
              <a:gd name="connsiteX610" fmla="*/ 5915321 w 6945958"/>
              <a:gd name="connsiteY610" fmla="*/ 56225 h 6858000"/>
              <a:gd name="connsiteX611" fmla="*/ 5917342 w 6945958"/>
              <a:gd name="connsiteY611" fmla="*/ 76308 h 6858000"/>
              <a:gd name="connsiteX612" fmla="*/ 5930594 w 6945958"/>
              <a:gd name="connsiteY612" fmla="*/ 66861 h 6858000"/>
              <a:gd name="connsiteX613" fmla="*/ 5881573 w 6945958"/>
              <a:gd name="connsiteY613" fmla="*/ 43391 h 6858000"/>
              <a:gd name="connsiteX614" fmla="*/ 5875156 w 6945958"/>
              <a:gd name="connsiteY614" fmla="*/ 60266 h 6858000"/>
              <a:gd name="connsiteX615" fmla="*/ 5887217 w 6945958"/>
              <a:gd name="connsiteY615" fmla="*/ 79339 h 6858000"/>
              <a:gd name="connsiteX616" fmla="*/ 5889925 w 6945958"/>
              <a:gd name="connsiteY616" fmla="*/ 0 h 6858000"/>
              <a:gd name="connsiteX617" fmla="*/ 5970819 w 6945958"/>
              <a:gd name="connsiteY617" fmla="*/ 0 h 6858000"/>
              <a:gd name="connsiteX618" fmla="*/ 5932375 w 6945958"/>
              <a:gd name="connsiteY618" fmla="*/ 24081 h 6858000"/>
              <a:gd name="connsiteX619" fmla="*/ 5925959 w 6945958"/>
              <a:gd name="connsiteY619" fmla="*/ 40956 h 6858000"/>
              <a:gd name="connsiteX620" fmla="*/ 5974147 w 6945958"/>
              <a:gd name="connsiteY620" fmla="*/ 15821 h 6858000"/>
              <a:gd name="connsiteX621" fmla="*/ 6016333 w 6945958"/>
              <a:gd name="connsiteY621" fmla="*/ 31864 h 6858000"/>
              <a:gd name="connsiteX622" fmla="*/ 6071336 w 6945958"/>
              <a:gd name="connsiteY622" fmla="*/ 0 h 6858000"/>
              <a:gd name="connsiteX623" fmla="*/ 6828037 w 6945958"/>
              <a:gd name="connsiteY623" fmla="*/ 0 h 6858000"/>
              <a:gd name="connsiteX624" fmla="*/ 6819906 w 6945958"/>
              <a:gd name="connsiteY624" fmla="*/ 13924 h 6858000"/>
              <a:gd name="connsiteX625" fmla="*/ 6780155 w 6945958"/>
              <a:gd name="connsiteY625" fmla="*/ 42267 h 6858000"/>
              <a:gd name="connsiteX626" fmla="*/ 6767498 w 6945958"/>
              <a:gd name="connsiteY626" fmla="*/ 37453 h 6858000"/>
              <a:gd name="connsiteX627" fmla="*/ 6792217 w 6945958"/>
              <a:gd name="connsiteY627" fmla="*/ 61339 h 6858000"/>
              <a:gd name="connsiteX628" fmla="*/ 6834999 w 6945958"/>
              <a:gd name="connsiteY628" fmla="*/ 63122 h 6858000"/>
              <a:gd name="connsiteX629" fmla="*/ 6869164 w 6945958"/>
              <a:gd name="connsiteY629" fmla="*/ 100258 h 6858000"/>
              <a:gd name="connsiteX630" fmla="*/ 6873204 w 6945958"/>
              <a:gd name="connsiteY630" fmla="*/ 140426 h 6858000"/>
              <a:gd name="connsiteX631" fmla="*/ 6723053 w 6945958"/>
              <a:gd name="connsiteY631" fmla="*/ 281306 h 6858000"/>
              <a:gd name="connsiteX632" fmla="*/ 6705584 w 6945958"/>
              <a:gd name="connsiteY632" fmla="*/ 289149 h 6858000"/>
              <a:gd name="connsiteX633" fmla="*/ 6679083 w 6945958"/>
              <a:gd name="connsiteY633" fmla="*/ 308044 h 6858000"/>
              <a:gd name="connsiteX634" fmla="*/ 6641947 w 6945958"/>
              <a:gd name="connsiteY634" fmla="*/ 342209 h 6858000"/>
              <a:gd name="connsiteX635" fmla="*/ 6500828 w 6945958"/>
              <a:gd name="connsiteY635" fmla="*/ 472037 h 6858000"/>
              <a:gd name="connsiteX636" fmla="*/ 6476033 w 6945958"/>
              <a:gd name="connsiteY636" fmla="*/ 489619 h 6858000"/>
              <a:gd name="connsiteX637" fmla="*/ 6472530 w 6945958"/>
              <a:gd name="connsiteY637" fmla="*/ 491592 h 6858000"/>
              <a:gd name="connsiteX638" fmla="*/ 6475412 w 6945958"/>
              <a:gd name="connsiteY638" fmla="*/ 492988 h 6858000"/>
              <a:gd name="connsiteX639" fmla="*/ 6565917 w 6945958"/>
              <a:gd name="connsiteY639" fmla="*/ 485299 h 6858000"/>
              <a:gd name="connsiteX640" fmla="*/ 6605497 w 6945958"/>
              <a:gd name="connsiteY640" fmla="*/ 498142 h 6858000"/>
              <a:gd name="connsiteX641" fmla="*/ 6607850 w 6945958"/>
              <a:gd name="connsiteY641" fmla="*/ 501995 h 6858000"/>
              <a:gd name="connsiteX642" fmla="*/ 6655778 w 6945958"/>
              <a:gd name="connsiteY642" fmla="*/ 493871 h 6858000"/>
              <a:gd name="connsiteX643" fmla="*/ 6703705 w 6945958"/>
              <a:gd name="connsiteY643" fmla="*/ 485748 h 6858000"/>
              <a:gd name="connsiteX644" fmla="*/ 6792068 w 6945958"/>
              <a:gd name="connsiteY644" fmla="*/ 500524 h 6858000"/>
              <a:gd name="connsiteX645" fmla="*/ 6841494 w 6945958"/>
              <a:gd name="connsiteY645" fmla="*/ 486197 h 6858000"/>
              <a:gd name="connsiteX646" fmla="*/ 6899688 w 6945958"/>
              <a:gd name="connsiteY646" fmla="*/ 503536 h 6858000"/>
              <a:gd name="connsiteX647" fmla="*/ 6926859 w 6945958"/>
              <a:gd name="connsiteY647" fmla="*/ 513383 h 6858000"/>
              <a:gd name="connsiteX648" fmla="*/ 6945958 w 6945958"/>
              <a:gd name="connsiteY648" fmla="*/ 512880 h 6858000"/>
              <a:gd name="connsiteX649" fmla="*/ 6945958 w 6945958"/>
              <a:gd name="connsiteY649" fmla="*/ 649200 h 6858000"/>
              <a:gd name="connsiteX650" fmla="*/ 6916998 w 6945958"/>
              <a:gd name="connsiteY650" fmla="*/ 635765 h 6858000"/>
              <a:gd name="connsiteX651" fmla="*/ 6893035 w 6945958"/>
              <a:gd name="connsiteY651" fmla="*/ 639826 h 6858000"/>
              <a:gd name="connsiteX652" fmla="*/ 6872069 w 6945958"/>
              <a:gd name="connsiteY652" fmla="*/ 631478 h 6858000"/>
              <a:gd name="connsiteX653" fmla="*/ 6699615 w 6945958"/>
              <a:gd name="connsiteY653" fmla="*/ 652207 h 6858000"/>
              <a:gd name="connsiteX654" fmla="*/ 6682500 w 6945958"/>
              <a:gd name="connsiteY654" fmla="*/ 641507 h 6858000"/>
              <a:gd name="connsiteX655" fmla="*/ 6679503 w 6945958"/>
              <a:gd name="connsiteY655" fmla="*/ 653915 h 6858000"/>
              <a:gd name="connsiteX656" fmla="*/ 6695764 w 6945958"/>
              <a:gd name="connsiteY656" fmla="*/ 654560 h 6858000"/>
              <a:gd name="connsiteX657" fmla="*/ 6743902 w 6945958"/>
              <a:gd name="connsiteY657" fmla="*/ 672753 h 6858000"/>
              <a:gd name="connsiteX658" fmla="*/ 6875486 w 6945958"/>
              <a:gd name="connsiteY658" fmla="*/ 671703 h 6858000"/>
              <a:gd name="connsiteX659" fmla="*/ 6900304 w 6945958"/>
              <a:gd name="connsiteY659" fmla="*/ 677698 h 6858000"/>
              <a:gd name="connsiteX660" fmla="*/ 6920416 w 6945958"/>
              <a:gd name="connsiteY660" fmla="*/ 675989 h 6858000"/>
              <a:gd name="connsiteX661" fmla="*/ 6925122 w 6945958"/>
              <a:gd name="connsiteY661" fmla="*/ 683692 h 6858000"/>
              <a:gd name="connsiteX662" fmla="*/ 6945958 w 6945958"/>
              <a:gd name="connsiteY662" fmla="*/ 682246 h 6858000"/>
              <a:gd name="connsiteX663" fmla="*/ 6945958 w 6945958"/>
              <a:gd name="connsiteY663" fmla="*/ 3213347 h 6858000"/>
              <a:gd name="connsiteX664" fmla="*/ 6943782 w 6945958"/>
              <a:gd name="connsiteY664" fmla="*/ 3216312 h 6858000"/>
              <a:gd name="connsiteX665" fmla="*/ 6897143 w 6945958"/>
              <a:gd name="connsiteY665" fmla="*/ 3191914 h 6858000"/>
              <a:gd name="connsiteX666" fmla="*/ 6714452 w 6945958"/>
              <a:gd name="connsiteY666" fmla="*/ 2996757 h 6858000"/>
              <a:gd name="connsiteX667" fmla="*/ 6681510 w 6945958"/>
              <a:gd name="connsiteY667" fmla="*/ 2942834 h 6858000"/>
              <a:gd name="connsiteX668" fmla="*/ 6655194 w 6945958"/>
              <a:gd name="connsiteY668" fmla="*/ 2943045 h 6858000"/>
              <a:gd name="connsiteX669" fmla="*/ 6660543 w 6945958"/>
              <a:gd name="connsiteY669" fmla="*/ 2934486 h 6858000"/>
              <a:gd name="connsiteX670" fmla="*/ 6647195 w 6945958"/>
              <a:gd name="connsiteY670" fmla="*/ 2914550 h 6858000"/>
              <a:gd name="connsiteX671" fmla="*/ 6645529 w 6945958"/>
              <a:gd name="connsiteY671" fmla="*/ 2917216 h 6858000"/>
              <a:gd name="connsiteX672" fmla="*/ 6628771 w 6945958"/>
              <a:gd name="connsiteY672" fmla="*/ 2918781 h 6858000"/>
              <a:gd name="connsiteX673" fmla="*/ 6559828 w 6945958"/>
              <a:gd name="connsiteY673" fmla="*/ 2922481 h 6858000"/>
              <a:gd name="connsiteX674" fmla="*/ 6543215 w 6945958"/>
              <a:gd name="connsiteY674" fmla="*/ 2922535 h 6858000"/>
              <a:gd name="connsiteX675" fmla="*/ 6540178 w 6945958"/>
              <a:gd name="connsiteY675" fmla="*/ 2925862 h 6858000"/>
              <a:gd name="connsiteX676" fmla="*/ 6509855 w 6945958"/>
              <a:gd name="connsiteY676" fmla="*/ 2953029 h 6858000"/>
              <a:gd name="connsiteX677" fmla="*/ 6409522 w 6945958"/>
              <a:gd name="connsiteY677" fmla="*/ 3093297 h 6858000"/>
              <a:gd name="connsiteX678" fmla="*/ 6405100 w 6945958"/>
              <a:gd name="connsiteY678" fmla="*/ 3094200 h 6858000"/>
              <a:gd name="connsiteX679" fmla="*/ 6396350 w 6945958"/>
              <a:gd name="connsiteY679" fmla="*/ 3119021 h 6858000"/>
              <a:gd name="connsiteX680" fmla="*/ 6422167 w 6945958"/>
              <a:gd name="connsiteY680" fmla="*/ 3155206 h 6858000"/>
              <a:gd name="connsiteX681" fmla="*/ 6373713 w 6945958"/>
              <a:gd name="connsiteY681" fmla="*/ 3211171 h 6858000"/>
              <a:gd name="connsiteX682" fmla="*/ 6364060 w 6945958"/>
              <a:gd name="connsiteY682" fmla="*/ 3231569 h 6858000"/>
              <a:gd name="connsiteX683" fmla="*/ 6290879 w 6945958"/>
              <a:gd name="connsiteY683" fmla="*/ 3301798 h 6858000"/>
              <a:gd name="connsiteX684" fmla="*/ 6231868 w 6945958"/>
              <a:gd name="connsiteY684" fmla="*/ 3373738 h 6858000"/>
              <a:gd name="connsiteX685" fmla="*/ 6240125 w 6945958"/>
              <a:gd name="connsiteY685" fmla="*/ 3414166 h 6858000"/>
              <a:gd name="connsiteX686" fmla="*/ 6245921 w 6945958"/>
              <a:gd name="connsiteY686" fmla="*/ 3412613 h 6858000"/>
              <a:gd name="connsiteX687" fmla="*/ 6273159 w 6945958"/>
              <a:gd name="connsiteY687" fmla="*/ 3407732 h 6858000"/>
              <a:gd name="connsiteX688" fmla="*/ 6280555 w 6945958"/>
              <a:gd name="connsiteY688" fmla="*/ 3401366 h 6858000"/>
              <a:gd name="connsiteX689" fmla="*/ 6304523 w 6945958"/>
              <a:gd name="connsiteY689" fmla="*/ 3391143 h 6858000"/>
              <a:gd name="connsiteX690" fmla="*/ 6313178 w 6945958"/>
              <a:gd name="connsiteY690" fmla="*/ 3343309 h 6858000"/>
              <a:gd name="connsiteX691" fmla="*/ 6360015 w 6945958"/>
              <a:gd name="connsiteY691" fmla="*/ 3324528 h 6858000"/>
              <a:gd name="connsiteX692" fmla="*/ 6384835 w 6945958"/>
              <a:gd name="connsiteY692" fmla="*/ 3333278 h 6858000"/>
              <a:gd name="connsiteX693" fmla="*/ 6358663 w 6945958"/>
              <a:gd name="connsiteY693" fmla="*/ 3385915 h 6858000"/>
              <a:gd name="connsiteX694" fmla="*/ 6352874 w 6945958"/>
              <a:gd name="connsiteY694" fmla="*/ 3393894 h 6858000"/>
              <a:gd name="connsiteX695" fmla="*/ 6371027 w 6945958"/>
              <a:gd name="connsiteY695" fmla="*/ 3394193 h 6858000"/>
              <a:gd name="connsiteX696" fmla="*/ 6430120 w 6945958"/>
              <a:gd name="connsiteY696" fmla="*/ 3372461 h 6858000"/>
              <a:gd name="connsiteX697" fmla="*/ 6601695 w 6945958"/>
              <a:gd name="connsiteY697" fmla="*/ 3364725 h 6858000"/>
              <a:gd name="connsiteX698" fmla="*/ 6557216 w 6945958"/>
              <a:gd name="connsiteY698" fmla="*/ 3373617 h 6858000"/>
              <a:gd name="connsiteX699" fmla="*/ 6303723 w 6945958"/>
              <a:gd name="connsiteY699" fmla="*/ 3471008 h 6858000"/>
              <a:gd name="connsiteX700" fmla="*/ 6282494 w 6945958"/>
              <a:gd name="connsiteY700" fmla="*/ 3472025 h 6858000"/>
              <a:gd name="connsiteX701" fmla="*/ 6281358 w 6945958"/>
              <a:gd name="connsiteY701" fmla="*/ 3472114 h 6858000"/>
              <a:gd name="connsiteX702" fmla="*/ 6280993 w 6945958"/>
              <a:gd name="connsiteY702" fmla="*/ 3474695 h 6858000"/>
              <a:gd name="connsiteX703" fmla="*/ 6241571 w 6945958"/>
              <a:gd name="connsiteY703" fmla="*/ 3507220 h 6858000"/>
              <a:gd name="connsiteX704" fmla="*/ 6235893 w 6945958"/>
              <a:gd name="connsiteY704" fmla="*/ 3509073 h 6858000"/>
              <a:gd name="connsiteX705" fmla="*/ 6280548 w 6945958"/>
              <a:gd name="connsiteY705" fmla="*/ 3515136 h 6858000"/>
              <a:gd name="connsiteX706" fmla="*/ 6339775 w 6945958"/>
              <a:gd name="connsiteY706" fmla="*/ 3534614 h 6858000"/>
              <a:gd name="connsiteX707" fmla="*/ 6294460 w 6945958"/>
              <a:gd name="connsiteY707" fmla="*/ 3532613 h 6858000"/>
              <a:gd name="connsiteX708" fmla="*/ 6217245 w 6945958"/>
              <a:gd name="connsiteY708" fmla="*/ 3536889 h 6858000"/>
              <a:gd name="connsiteX709" fmla="*/ 6209845 w 6945958"/>
              <a:gd name="connsiteY709" fmla="*/ 3537339 h 6858000"/>
              <a:gd name="connsiteX710" fmla="*/ 6192325 w 6945958"/>
              <a:gd name="connsiteY710" fmla="*/ 3552262 h 6858000"/>
              <a:gd name="connsiteX711" fmla="*/ 6165483 w 6945958"/>
              <a:gd name="connsiteY711" fmla="*/ 3589991 h 6858000"/>
              <a:gd name="connsiteX712" fmla="*/ 6119091 w 6945958"/>
              <a:gd name="connsiteY712" fmla="*/ 3626378 h 6858000"/>
              <a:gd name="connsiteX713" fmla="*/ 6218906 w 6945958"/>
              <a:gd name="connsiteY713" fmla="*/ 3632786 h 6858000"/>
              <a:gd name="connsiteX714" fmla="*/ 6301251 w 6945958"/>
              <a:gd name="connsiteY714" fmla="*/ 3631026 h 6858000"/>
              <a:gd name="connsiteX715" fmla="*/ 6469698 w 6945958"/>
              <a:gd name="connsiteY715" fmla="*/ 3664536 h 6858000"/>
              <a:gd name="connsiteX716" fmla="*/ 6424382 w 6945958"/>
              <a:gd name="connsiteY716" fmla="*/ 3662535 h 6858000"/>
              <a:gd name="connsiteX717" fmla="*/ 6234109 w 6945958"/>
              <a:gd name="connsiteY717" fmla="*/ 3675248 h 6858000"/>
              <a:gd name="connsiteX718" fmla="*/ 6225843 w 6945958"/>
              <a:gd name="connsiteY718" fmla="*/ 3676408 h 6858000"/>
              <a:gd name="connsiteX719" fmla="*/ 6218344 w 6945958"/>
              <a:gd name="connsiteY719" fmla="*/ 3695361 h 6858000"/>
              <a:gd name="connsiteX720" fmla="*/ 6199542 w 6945958"/>
              <a:gd name="connsiteY720" fmla="*/ 3722852 h 6858000"/>
              <a:gd name="connsiteX721" fmla="*/ 6161280 w 6945958"/>
              <a:gd name="connsiteY721" fmla="*/ 3703631 h 6858000"/>
              <a:gd name="connsiteX722" fmla="*/ 6094225 w 6945958"/>
              <a:gd name="connsiteY722" fmla="*/ 3721855 h 6858000"/>
              <a:gd name="connsiteX723" fmla="*/ 6055342 w 6945958"/>
              <a:gd name="connsiteY723" fmla="*/ 3719435 h 6858000"/>
              <a:gd name="connsiteX724" fmla="*/ 6048809 w 6945958"/>
              <a:gd name="connsiteY724" fmla="*/ 3728845 h 6858000"/>
              <a:gd name="connsiteX725" fmla="*/ 6020235 w 6945958"/>
              <a:gd name="connsiteY725" fmla="*/ 3760058 h 6858000"/>
              <a:gd name="connsiteX726" fmla="*/ 6128864 w 6945958"/>
              <a:gd name="connsiteY726" fmla="*/ 3758223 h 6858000"/>
              <a:gd name="connsiteX727" fmla="*/ 6348828 w 6945958"/>
              <a:gd name="connsiteY727" fmla="*/ 3762708 h 6858000"/>
              <a:gd name="connsiteX728" fmla="*/ 6431173 w 6945958"/>
              <a:gd name="connsiteY728" fmla="*/ 3760948 h 6858000"/>
              <a:gd name="connsiteX729" fmla="*/ 6599620 w 6945958"/>
              <a:gd name="connsiteY729" fmla="*/ 3794458 h 6858000"/>
              <a:gd name="connsiteX730" fmla="*/ 6554305 w 6945958"/>
              <a:gd name="connsiteY730" fmla="*/ 3792457 h 6858000"/>
              <a:gd name="connsiteX731" fmla="*/ 6284879 w 6945958"/>
              <a:gd name="connsiteY731" fmla="*/ 3826416 h 6858000"/>
              <a:gd name="connsiteX732" fmla="*/ 6184667 w 6945958"/>
              <a:gd name="connsiteY732" fmla="*/ 3825589 h 6858000"/>
              <a:gd name="connsiteX733" fmla="*/ 6184021 w 6945958"/>
              <a:gd name="connsiteY733" fmla="*/ 3830056 h 6858000"/>
              <a:gd name="connsiteX734" fmla="*/ 6054482 w 6945958"/>
              <a:gd name="connsiteY734" fmla="*/ 3811301 h 6858000"/>
              <a:gd name="connsiteX735" fmla="*/ 5977897 w 6945958"/>
              <a:gd name="connsiteY735" fmla="*/ 3827550 h 6858000"/>
              <a:gd name="connsiteX736" fmla="*/ 5949993 w 6945958"/>
              <a:gd name="connsiteY736" fmla="*/ 3829817 h 6858000"/>
              <a:gd name="connsiteX737" fmla="*/ 5896676 w 6945958"/>
              <a:gd name="connsiteY737" fmla="*/ 3875231 h 6858000"/>
              <a:gd name="connsiteX738" fmla="*/ 5883504 w 6945958"/>
              <a:gd name="connsiteY738" fmla="*/ 3900955 h 6858000"/>
              <a:gd name="connsiteX739" fmla="*/ 5852737 w 6945958"/>
              <a:gd name="connsiteY739" fmla="*/ 3953306 h 6858000"/>
              <a:gd name="connsiteX740" fmla="*/ 5806805 w 6945958"/>
              <a:gd name="connsiteY740" fmla="*/ 3976508 h 6858000"/>
              <a:gd name="connsiteX741" fmla="*/ 5752215 w 6945958"/>
              <a:gd name="connsiteY741" fmla="*/ 4047545 h 6858000"/>
              <a:gd name="connsiteX742" fmla="*/ 5711608 w 6945958"/>
              <a:gd name="connsiteY742" fmla="*/ 4074267 h 6858000"/>
              <a:gd name="connsiteX743" fmla="*/ 5670999 w 6945958"/>
              <a:gd name="connsiteY743" fmla="*/ 4100989 h 6858000"/>
              <a:gd name="connsiteX744" fmla="*/ 5671902 w 6945958"/>
              <a:gd name="connsiteY744" fmla="*/ 4105411 h 6858000"/>
              <a:gd name="connsiteX745" fmla="*/ 5651693 w 6945958"/>
              <a:gd name="connsiteY745" fmla="*/ 4141786 h 6858000"/>
              <a:gd name="connsiteX746" fmla="*/ 5580224 w 6945958"/>
              <a:gd name="connsiteY746" fmla="*/ 4197844 h 6858000"/>
              <a:gd name="connsiteX747" fmla="*/ 5568764 w 6945958"/>
              <a:gd name="connsiteY747" fmla="*/ 4209398 h 6858000"/>
              <a:gd name="connsiteX748" fmla="*/ 5497296 w 6945958"/>
              <a:gd name="connsiteY748" fmla="*/ 4265456 h 6858000"/>
              <a:gd name="connsiteX749" fmla="*/ 5433769 w 6945958"/>
              <a:gd name="connsiteY749" fmla="*/ 4315286 h 6858000"/>
              <a:gd name="connsiteX750" fmla="*/ 5428538 w 6945958"/>
              <a:gd name="connsiteY750" fmla="*/ 4334782 h 6858000"/>
              <a:gd name="connsiteX751" fmla="*/ 5350841 w 6945958"/>
              <a:gd name="connsiteY751" fmla="*/ 4382899 h 6858000"/>
              <a:gd name="connsiteX752" fmla="*/ 5314653 w 6945958"/>
              <a:gd name="connsiteY752" fmla="*/ 4408718 h 6858000"/>
              <a:gd name="connsiteX753" fmla="*/ 5274045 w 6945958"/>
              <a:gd name="connsiteY753" fmla="*/ 4435438 h 6858000"/>
              <a:gd name="connsiteX754" fmla="*/ 5136529 w 6945958"/>
              <a:gd name="connsiteY754" fmla="*/ 4574089 h 6858000"/>
              <a:gd name="connsiteX755" fmla="*/ 5076614 w 6945958"/>
              <a:gd name="connsiteY755" fmla="*/ 4641607 h 6858000"/>
              <a:gd name="connsiteX756" fmla="*/ 5048463 w 6945958"/>
              <a:gd name="connsiteY756" fmla="*/ 4684210 h 6858000"/>
              <a:gd name="connsiteX757" fmla="*/ 5021121 w 6945958"/>
              <a:gd name="connsiteY757" fmla="*/ 4708222 h 6858000"/>
              <a:gd name="connsiteX758" fmla="*/ 4982320 w 6945958"/>
              <a:gd name="connsiteY758" fmla="*/ 4743787 h 6858000"/>
              <a:gd name="connsiteX759" fmla="*/ 4955881 w 6945958"/>
              <a:gd name="connsiteY759" fmla="*/ 4772221 h 6858000"/>
              <a:gd name="connsiteX760" fmla="*/ 4925212 w 6945958"/>
              <a:gd name="connsiteY760" fmla="*/ 4811685 h 6858000"/>
              <a:gd name="connsiteX761" fmla="*/ 4925407 w 6945958"/>
              <a:gd name="connsiteY761" fmla="*/ 4816504 h 6858000"/>
              <a:gd name="connsiteX762" fmla="*/ 5018304 w 6945958"/>
              <a:gd name="connsiteY762" fmla="*/ 4851861 h 6858000"/>
              <a:gd name="connsiteX763" fmla="*/ 4979873 w 6945958"/>
              <a:gd name="connsiteY763" fmla="*/ 4881968 h 6858000"/>
              <a:gd name="connsiteX764" fmla="*/ 5032775 w 6945958"/>
              <a:gd name="connsiteY764" fmla="*/ 4908902 h 6858000"/>
              <a:gd name="connsiteX765" fmla="*/ 5122699 w 6945958"/>
              <a:gd name="connsiteY765" fmla="*/ 4910015 h 6858000"/>
              <a:gd name="connsiteX766" fmla="*/ 5265675 w 6945958"/>
              <a:gd name="connsiteY766" fmla="*/ 4980880 h 6858000"/>
              <a:gd name="connsiteX767" fmla="*/ 5288622 w 6945958"/>
              <a:gd name="connsiteY767" fmla="*/ 5012200 h 6858000"/>
              <a:gd name="connsiteX768" fmla="*/ 5360084 w 6945958"/>
              <a:gd name="connsiteY768" fmla="*/ 5040496 h 6858000"/>
              <a:gd name="connsiteX769" fmla="*/ 5510171 w 6945958"/>
              <a:gd name="connsiteY769" fmla="*/ 5104199 h 6858000"/>
              <a:gd name="connsiteX770" fmla="*/ 5614417 w 6945958"/>
              <a:gd name="connsiteY770" fmla="*/ 5119535 h 6858000"/>
              <a:gd name="connsiteX771" fmla="*/ 5645787 w 6945958"/>
              <a:gd name="connsiteY771" fmla="*/ 5110862 h 6858000"/>
              <a:gd name="connsiteX772" fmla="*/ 5690018 w 6945958"/>
              <a:gd name="connsiteY772" fmla="*/ 5106426 h 6858000"/>
              <a:gd name="connsiteX773" fmla="*/ 5708677 w 6945958"/>
              <a:gd name="connsiteY773" fmla="*/ 5136333 h 6858000"/>
              <a:gd name="connsiteX774" fmla="*/ 5667470 w 6945958"/>
              <a:gd name="connsiteY774" fmla="*/ 5189287 h 6858000"/>
              <a:gd name="connsiteX775" fmla="*/ 5633126 w 6945958"/>
              <a:gd name="connsiteY775" fmla="*/ 5163715 h 6858000"/>
              <a:gd name="connsiteX776" fmla="*/ 5498923 w 6945958"/>
              <a:gd name="connsiteY776" fmla="*/ 5152766 h 6858000"/>
              <a:gd name="connsiteX777" fmla="*/ 5464779 w 6945958"/>
              <a:gd name="connsiteY777" fmla="*/ 5184286 h 6858000"/>
              <a:gd name="connsiteX778" fmla="*/ 5428972 w 6945958"/>
              <a:gd name="connsiteY778" fmla="*/ 5148730 h 6858000"/>
              <a:gd name="connsiteX779" fmla="*/ 5329063 w 6945958"/>
              <a:gd name="connsiteY779" fmla="*/ 5149078 h 6858000"/>
              <a:gd name="connsiteX780" fmla="*/ 5366232 w 6945958"/>
              <a:gd name="connsiteY780" fmla="*/ 5166075 h 6858000"/>
              <a:gd name="connsiteX781" fmla="*/ 5807571 w 6945958"/>
              <a:gd name="connsiteY781" fmla="*/ 5254452 h 6858000"/>
              <a:gd name="connsiteX782" fmla="*/ 5888971 w 6945958"/>
              <a:gd name="connsiteY782" fmla="*/ 5267013 h 6858000"/>
              <a:gd name="connsiteX783" fmla="*/ 6049045 w 6945958"/>
              <a:gd name="connsiteY783" fmla="*/ 5329254 h 6858000"/>
              <a:gd name="connsiteX784" fmla="*/ 6004764 w 6945958"/>
              <a:gd name="connsiteY784" fmla="*/ 5319418 h 6858000"/>
              <a:gd name="connsiteX785" fmla="*/ 5733534 w 6945958"/>
              <a:gd name="connsiteY785" fmla="*/ 5306093 h 6858000"/>
              <a:gd name="connsiteX786" fmla="*/ 5634988 w 6945958"/>
              <a:gd name="connsiteY786" fmla="*/ 5287883 h 6858000"/>
              <a:gd name="connsiteX787" fmla="*/ 5633575 w 6945958"/>
              <a:gd name="connsiteY787" fmla="*/ 5292169 h 6858000"/>
              <a:gd name="connsiteX788" fmla="*/ 5509258 w 6945958"/>
              <a:gd name="connsiteY788" fmla="*/ 5251212 h 6858000"/>
              <a:gd name="connsiteX789" fmla="*/ 5269398 w 6945958"/>
              <a:gd name="connsiteY789" fmla="*/ 5229214 h 6858000"/>
              <a:gd name="connsiteX790" fmla="*/ 5138019 w 6945958"/>
              <a:gd name="connsiteY790" fmla="*/ 5209692 h 6858000"/>
              <a:gd name="connsiteX791" fmla="*/ 5110936 w 6945958"/>
              <a:gd name="connsiteY791" fmla="*/ 5219777 h 6858000"/>
              <a:gd name="connsiteX792" fmla="*/ 5042397 w 6945958"/>
              <a:gd name="connsiteY792" fmla="*/ 5211453 h 6858000"/>
              <a:gd name="connsiteX793" fmla="*/ 4921005 w 6945958"/>
              <a:gd name="connsiteY793" fmla="*/ 5190467 h 6858000"/>
              <a:gd name="connsiteX794" fmla="*/ 4823972 w 6945958"/>
              <a:gd name="connsiteY794" fmla="*/ 5196516 h 6858000"/>
              <a:gd name="connsiteX795" fmla="*/ 4828407 w 6945958"/>
              <a:gd name="connsiteY795" fmla="*/ 5240746 h 6858000"/>
              <a:gd name="connsiteX796" fmla="*/ 4777065 w 6945958"/>
              <a:gd name="connsiteY796" fmla="*/ 5252344 h 6858000"/>
              <a:gd name="connsiteX797" fmla="*/ 4511484 w 6945958"/>
              <a:gd name="connsiteY797" fmla="*/ 5221871 h 6858000"/>
              <a:gd name="connsiteX798" fmla="*/ 4451469 w 6945958"/>
              <a:gd name="connsiteY798" fmla="*/ 5202099 h 6858000"/>
              <a:gd name="connsiteX799" fmla="*/ 4431548 w 6945958"/>
              <a:gd name="connsiteY799" fmla="*/ 5219296 h 6858000"/>
              <a:gd name="connsiteX800" fmla="*/ 4430085 w 6945958"/>
              <a:gd name="connsiteY800" fmla="*/ 5209310 h 6858000"/>
              <a:gd name="connsiteX801" fmla="*/ 4421953 w 6945958"/>
              <a:gd name="connsiteY801" fmla="*/ 5207273 h 6858000"/>
              <a:gd name="connsiteX802" fmla="*/ 4414184 w 6945958"/>
              <a:gd name="connsiteY802" fmla="*/ 5209944 h 6858000"/>
              <a:gd name="connsiteX803" fmla="*/ 4400204 w 6945958"/>
              <a:gd name="connsiteY803" fmla="*/ 5254260 h 6858000"/>
              <a:gd name="connsiteX804" fmla="*/ 4370664 w 6945958"/>
              <a:gd name="connsiteY804" fmla="*/ 5268212 h 6858000"/>
              <a:gd name="connsiteX805" fmla="*/ 4362443 w 6945958"/>
              <a:gd name="connsiteY805" fmla="*/ 5274915 h 6858000"/>
              <a:gd name="connsiteX806" fmla="*/ 4361385 w 6945958"/>
              <a:gd name="connsiteY806" fmla="*/ 5280281 h 6858000"/>
              <a:gd name="connsiteX807" fmla="*/ 4350382 w 6945958"/>
              <a:gd name="connsiteY807" fmla="*/ 5335779 h 6858000"/>
              <a:gd name="connsiteX808" fmla="*/ 4336815 w 6945958"/>
              <a:gd name="connsiteY808" fmla="*/ 5382459 h 6858000"/>
              <a:gd name="connsiteX809" fmla="*/ 4308800 w 6945958"/>
              <a:gd name="connsiteY809" fmla="*/ 5466833 h 6858000"/>
              <a:gd name="connsiteX810" fmla="*/ 4298312 w 6945958"/>
              <a:gd name="connsiteY810" fmla="*/ 5544958 h 6858000"/>
              <a:gd name="connsiteX811" fmla="*/ 4268146 w 6945958"/>
              <a:gd name="connsiteY811" fmla="*/ 5613883 h 6858000"/>
              <a:gd name="connsiteX812" fmla="*/ 4261661 w 6945958"/>
              <a:gd name="connsiteY812" fmla="*/ 5638338 h 6858000"/>
              <a:gd name="connsiteX813" fmla="*/ 4264626 w 6945958"/>
              <a:gd name="connsiteY813" fmla="*/ 5644160 h 6858000"/>
              <a:gd name="connsiteX814" fmla="*/ 4257610 w 6945958"/>
              <a:gd name="connsiteY814" fmla="*/ 5653620 h 6858000"/>
              <a:gd name="connsiteX815" fmla="*/ 4243360 w 6945958"/>
              <a:gd name="connsiteY815" fmla="*/ 5707366 h 6858000"/>
              <a:gd name="connsiteX816" fmla="*/ 4236352 w 6945958"/>
              <a:gd name="connsiteY816" fmla="*/ 5732535 h 6858000"/>
              <a:gd name="connsiteX817" fmla="*/ 4252150 w 6945958"/>
              <a:gd name="connsiteY817" fmla="*/ 5736416 h 6858000"/>
              <a:gd name="connsiteX818" fmla="*/ 4352900 w 6945958"/>
              <a:gd name="connsiteY818" fmla="*/ 5770414 h 6858000"/>
              <a:gd name="connsiteX819" fmla="*/ 4432903 w 6945958"/>
              <a:gd name="connsiteY819" fmla="*/ 5789988 h 6858000"/>
              <a:gd name="connsiteX820" fmla="*/ 4586973 w 6945958"/>
              <a:gd name="connsiteY820" fmla="*/ 5865882 h 6858000"/>
              <a:gd name="connsiteX821" fmla="*/ 4543713 w 6945958"/>
              <a:gd name="connsiteY821" fmla="*/ 5852242 h 6858000"/>
              <a:gd name="connsiteX822" fmla="*/ 4274661 w 6945958"/>
              <a:gd name="connsiteY822" fmla="*/ 5815436 h 6858000"/>
              <a:gd name="connsiteX823" fmla="*/ 4225032 w 6945958"/>
              <a:gd name="connsiteY823" fmla="*/ 5792312 h 6858000"/>
              <a:gd name="connsiteX824" fmla="*/ 4220117 w 6945958"/>
              <a:gd name="connsiteY824" fmla="*/ 5790848 h 6858000"/>
              <a:gd name="connsiteX825" fmla="*/ 4215107 w 6945958"/>
              <a:gd name="connsiteY825" fmla="*/ 5808841 h 6858000"/>
              <a:gd name="connsiteX826" fmla="*/ 4174535 w 6945958"/>
              <a:gd name="connsiteY826" fmla="*/ 5901745 h 6858000"/>
              <a:gd name="connsiteX827" fmla="*/ 4166247 w 6945958"/>
              <a:gd name="connsiteY827" fmla="*/ 6002328 h 6858000"/>
              <a:gd name="connsiteX828" fmla="*/ 4119384 w 6945958"/>
              <a:gd name="connsiteY828" fmla="*/ 6079479 h 6858000"/>
              <a:gd name="connsiteX829" fmla="*/ 4102737 w 6945958"/>
              <a:gd name="connsiteY829" fmla="*/ 6094715 h 6858000"/>
              <a:gd name="connsiteX830" fmla="*/ 4086969 w 6945958"/>
              <a:gd name="connsiteY830" fmla="*/ 6118935 h 6858000"/>
              <a:gd name="connsiteX831" fmla="*/ 4054994 w 6945958"/>
              <a:gd name="connsiteY831" fmla="*/ 6162883 h 6858000"/>
              <a:gd name="connsiteX832" fmla="*/ 4002042 w 6945958"/>
              <a:gd name="connsiteY832" fmla="*/ 6363076 h 6858000"/>
              <a:gd name="connsiteX833" fmla="*/ 3978172 w 6945958"/>
              <a:gd name="connsiteY833" fmla="*/ 6397160 h 6858000"/>
              <a:gd name="connsiteX834" fmla="*/ 3969627 w 6945958"/>
              <a:gd name="connsiteY834" fmla="*/ 6402531 h 6858000"/>
              <a:gd name="connsiteX835" fmla="*/ 4007323 w 6945958"/>
              <a:gd name="connsiteY835" fmla="*/ 6416978 h 6858000"/>
              <a:gd name="connsiteX836" fmla="*/ 3994635 w 6945958"/>
              <a:gd name="connsiteY836" fmla="*/ 6472643 h 6858000"/>
              <a:gd name="connsiteX837" fmla="*/ 3955968 w 6945958"/>
              <a:gd name="connsiteY837" fmla="*/ 6494572 h 6858000"/>
              <a:gd name="connsiteX838" fmla="*/ 3932884 w 6945958"/>
              <a:gd name="connsiteY838" fmla="*/ 6582997 h 6858000"/>
              <a:gd name="connsiteX839" fmla="*/ 3873681 w 6945958"/>
              <a:gd name="connsiteY839" fmla="*/ 6765664 h 6858000"/>
              <a:gd name="connsiteX840" fmla="*/ 3844969 w 6945958"/>
              <a:gd name="connsiteY840" fmla="*/ 6750336 h 6858000"/>
              <a:gd name="connsiteX841" fmla="*/ 3871225 w 6945958"/>
              <a:gd name="connsiteY841" fmla="*/ 6647993 h 6858000"/>
              <a:gd name="connsiteX842" fmla="*/ 3878541 w 6945958"/>
              <a:gd name="connsiteY842" fmla="*/ 6583786 h 6858000"/>
              <a:gd name="connsiteX843" fmla="*/ 3891668 w 6945958"/>
              <a:gd name="connsiteY843" fmla="*/ 6532615 h 6858000"/>
              <a:gd name="connsiteX844" fmla="*/ 3911489 w 6945958"/>
              <a:gd name="connsiteY844" fmla="*/ 6503463 h 6858000"/>
              <a:gd name="connsiteX845" fmla="*/ 3910608 w 6945958"/>
              <a:gd name="connsiteY845" fmla="*/ 6494478 h 6858000"/>
              <a:gd name="connsiteX846" fmla="*/ 3924175 w 6945958"/>
              <a:gd name="connsiteY846" fmla="*/ 6447800 h 6858000"/>
              <a:gd name="connsiteX847" fmla="*/ 3948670 w 6945958"/>
              <a:gd name="connsiteY847" fmla="*/ 6327489 h 6858000"/>
              <a:gd name="connsiteX848" fmla="*/ 3955895 w 6945958"/>
              <a:gd name="connsiteY848" fmla="*/ 6308641 h 6858000"/>
              <a:gd name="connsiteX849" fmla="*/ 3964879 w 6945958"/>
              <a:gd name="connsiteY849" fmla="*/ 6307761 h 6858000"/>
              <a:gd name="connsiteX850" fmla="*/ 4007085 w 6945958"/>
              <a:gd name="connsiteY850" fmla="*/ 6090480 h 6858000"/>
              <a:gd name="connsiteX851" fmla="*/ 4028665 w 6945958"/>
              <a:gd name="connsiteY851" fmla="*/ 6079296 h 6858000"/>
              <a:gd name="connsiteX852" fmla="*/ 4040913 w 6945958"/>
              <a:gd name="connsiteY852" fmla="*/ 6019140 h 6858000"/>
              <a:gd name="connsiteX853" fmla="*/ 4058881 w 6945958"/>
              <a:gd name="connsiteY853" fmla="*/ 6017380 h 6858000"/>
              <a:gd name="connsiteX854" fmla="*/ 4081177 w 6945958"/>
              <a:gd name="connsiteY854" fmla="*/ 5874610 h 6858000"/>
              <a:gd name="connsiteX855" fmla="*/ 4095183 w 6945958"/>
              <a:gd name="connsiteY855" fmla="*/ 5832422 h 6858000"/>
              <a:gd name="connsiteX856" fmla="*/ 4107871 w 6945958"/>
              <a:gd name="connsiteY856" fmla="*/ 5776759 h 6858000"/>
              <a:gd name="connsiteX857" fmla="*/ 4089420 w 6945958"/>
              <a:gd name="connsiteY857" fmla="*/ 5767796 h 6858000"/>
              <a:gd name="connsiteX858" fmla="*/ 4087811 w 6945958"/>
              <a:gd name="connsiteY858" fmla="*/ 5754951 h 6858000"/>
              <a:gd name="connsiteX859" fmla="*/ 4084600 w 6945958"/>
              <a:gd name="connsiteY859" fmla="*/ 5753574 h 6858000"/>
              <a:gd name="connsiteX860" fmla="*/ 4076922 w 6945958"/>
              <a:gd name="connsiteY860" fmla="*/ 5776017 h 6858000"/>
              <a:gd name="connsiteX861" fmla="*/ 3969573 w 6945958"/>
              <a:gd name="connsiteY861" fmla="*/ 5985313 h 6858000"/>
              <a:gd name="connsiteX862" fmla="*/ 3959801 w 6945958"/>
              <a:gd name="connsiteY862" fmla="*/ 5931850 h 6858000"/>
              <a:gd name="connsiteX863" fmla="*/ 4008865 w 6945958"/>
              <a:gd name="connsiteY863" fmla="*/ 5877157 h 6858000"/>
              <a:gd name="connsiteX864" fmla="*/ 3988788 w 6945958"/>
              <a:gd name="connsiteY864" fmla="*/ 5811099 h 6858000"/>
              <a:gd name="connsiteX865" fmla="*/ 3984204 w 6945958"/>
              <a:gd name="connsiteY865" fmla="*/ 5856897 h 6858000"/>
              <a:gd name="connsiteX866" fmla="*/ 3942273 w 6945958"/>
              <a:gd name="connsiteY866" fmla="*/ 5938101 h 6858000"/>
              <a:gd name="connsiteX867" fmla="*/ 3933198 w 6945958"/>
              <a:gd name="connsiteY867" fmla="*/ 5984341 h 6858000"/>
              <a:gd name="connsiteX868" fmla="*/ 3936278 w 6945958"/>
              <a:gd name="connsiteY868" fmla="*/ 6015784 h 6858000"/>
              <a:gd name="connsiteX869" fmla="*/ 3878579 w 6945958"/>
              <a:gd name="connsiteY869" fmla="*/ 6121207 h 6858000"/>
              <a:gd name="connsiteX870" fmla="*/ 3849427 w 6945958"/>
              <a:gd name="connsiteY870" fmla="*/ 6101388 h 6858000"/>
              <a:gd name="connsiteX871" fmla="*/ 3846347 w 6945958"/>
              <a:gd name="connsiteY871" fmla="*/ 6069945 h 6858000"/>
              <a:gd name="connsiteX872" fmla="*/ 3866608 w 6945958"/>
              <a:gd name="connsiteY872" fmla="*/ 6045284 h 6858000"/>
              <a:gd name="connsiteX873" fmla="*/ 3834907 w 6945958"/>
              <a:gd name="connsiteY873" fmla="*/ 5953154 h 6858000"/>
              <a:gd name="connsiteX874" fmla="*/ 3853846 w 6945958"/>
              <a:gd name="connsiteY874" fmla="*/ 5915018 h 6858000"/>
              <a:gd name="connsiteX875" fmla="*/ 3875702 w 6945958"/>
              <a:gd name="connsiteY875" fmla="*/ 5767756 h 6858000"/>
              <a:gd name="connsiteX876" fmla="*/ 3852894 w 6945958"/>
              <a:gd name="connsiteY876" fmla="*/ 5720104 h 6858000"/>
              <a:gd name="connsiteX877" fmla="*/ 3854937 w 6945958"/>
              <a:gd name="connsiteY877" fmla="*/ 5710108 h 6858000"/>
              <a:gd name="connsiteX878" fmla="*/ 3838635 w 6945958"/>
              <a:gd name="connsiteY878" fmla="*/ 5705501 h 6858000"/>
              <a:gd name="connsiteX879" fmla="*/ 3818945 w 6945958"/>
              <a:gd name="connsiteY879" fmla="*/ 5698582 h 6858000"/>
              <a:gd name="connsiteX880" fmla="*/ 3719108 w 6945958"/>
              <a:gd name="connsiteY880" fmla="*/ 5678558 h 6858000"/>
              <a:gd name="connsiteX881" fmla="*/ 3714184 w 6945958"/>
              <a:gd name="connsiteY881" fmla="*/ 5676743 h 6858000"/>
              <a:gd name="connsiteX882" fmla="*/ 3712074 w 6945958"/>
              <a:gd name="connsiteY882" fmla="*/ 5677211 h 6858000"/>
              <a:gd name="connsiteX883" fmla="*/ 3705191 w 6945958"/>
              <a:gd name="connsiteY883" fmla="*/ 5693758 h 6858000"/>
              <a:gd name="connsiteX884" fmla="*/ 3692944 w 6945958"/>
              <a:gd name="connsiteY884" fmla="*/ 5753913 h 6858000"/>
              <a:gd name="connsiteX885" fmla="*/ 3664488 w 6945958"/>
              <a:gd name="connsiteY885" fmla="*/ 5833797 h 6858000"/>
              <a:gd name="connsiteX886" fmla="*/ 3630662 w 6945958"/>
              <a:gd name="connsiteY886" fmla="*/ 5905135 h 6858000"/>
              <a:gd name="connsiteX887" fmla="*/ 3621678 w 6945958"/>
              <a:gd name="connsiteY887" fmla="*/ 5906015 h 6858000"/>
              <a:gd name="connsiteX888" fmla="*/ 3596743 w 6945958"/>
              <a:gd name="connsiteY888" fmla="*/ 6021834 h 6858000"/>
              <a:gd name="connsiteX889" fmla="*/ 3558516 w 6945958"/>
              <a:gd name="connsiteY889" fmla="*/ 6048254 h 6858000"/>
              <a:gd name="connsiteX890" fmla="*/ 3543279 w 6945958"/>
              <a:gd name="connsiteY890" fmla="*/ 6031606 h 6858000"/>
              <a:gd name="connsiteX891" fmla="*/ 3509287 w 6945958"/>
              <a:gd name="connsiteY891" fmla="*/ 5962375 h 6858000"/>
              <a:gd name="connsiteX892" fmla="*/ 3497132 w 6945958"/>
              <a:gd name="connsiteY892" fmla="*/ 5977171 h 6858000"/>
              <a:gd name="connsiteX893" fmla="*/ 3483124 w 6945958"/>
              <a:gd name="connsiteY893" fmla="*/ 6019359 h 6858000"/>
              <a:gd name="connsiteX894" fmla="*/ 3467888 w 6945958"/>
              <a:gd name="connsiteY894" fmla="*/ 6002711 h 6858000"/>
              <a:gd name="connsiteX895" fmla="*/ 3478815 w 6945958"/>
              <a:gd name="connsiteY895" fmla="*/ 5929079 h 6858000"/>
              <a:gd name="connsiteX896" fmla="*/ 3499515 w 6945958"/>
              <a:gd name="connsiteY896" fmla="*/ 5908911 h 6858000"/>
              <a:gd name="connsiteX897" fmla="*/ 3508499 w 6945958"/>
              <a:gd name="connsiteY897" fmla="*/ 5908031 h 6858000"/>
              <a:gd name="connsiteX898" fmla="*/ 3509238 w 6945958"/>
              <a:gd name="connsiteY898" fmla="*/ 5879403 h 6858000"/>
              <a:gd name="connsiteX899" fmla="*/ 3509725 w 6945958"/>
              <a:gd name="connsiteY899" fmla="*/ 5876862 h 6858000"/>
              <a:gd name="connsiteX900" fmla="*/ 3495475 w 6945958"/>
              <a:gd name="connsiteY900" fmla="*/ 5896959 h 6858000"/>
              <a:gd name="connsiteX901" fmla="*/ 3477722 w 6945958"/>
              <a:gd name="connsiteY901" fmla="*/ 5921998 h 6858000"/>
              <a:gd name="connsiteX902" fmla="*/ 3447814 w 6945958"/>
              <a:gd name="connsiteY902" fmla="*/ 5940657 h 6858000"/>
              <a:gd name="connsiteX903" fmla="*/ 3419469 w 6945958"/>
              <a:gd name="connsiteY903" fmla="*/ 5997848 h 6858000"/>
              <a:gd name="connsiteX904" fmla="*/ 3391924 w 6945958"/>
              <a:gd name="connsiteY904" fmla="*/ 6029166 h 6858000"/>
              <a:gd name="connsiteX905" fmla="*/ 3390197 w 6945958"/>
              <a:gd name="connsiteY905" fmla="*/ 6031480 h 6858000"/>
              <a:gd name="connsiteX906" fmla="*/ 3386690 w 6945958"/>
              <a:gd name="connsiteY906" fmla="*/ 6039144 h 6858000"/>
              <a:gd name="connsiteX907" fmla="*/ 3358489 w 6945958"/>
              <a:gd name="connsiteY907" fmla="*/ 6084301 h 6858000"/>
              <a:gd name="connsiteX908" fmla="*/ 3327161 w 6945958"/>
              <a:gd name="connsiteY908" fmla="*/ 6111688 h 6858000"/>
              <a:gd name="connsiteX909" fmla="*/ 3317581 w 6945958"/>
              <a:gd name="connsiteY909" fmla="*/ 6114861 h 6858000"/>
              <a:gd name="connsiteX910" fmla="*/ 3350728 w 6945958"/>
              <a:gd name="connsiteY910" fmla="*/ 6137902 h 6858000"/>
              <a:gd name="connsiteX911" fmla="*/ 3325100 w 6945958"/>
              <a:gd name="connsiteY911" fmla="*/ 6188918 h 6858000"/>
              <a:gd name="connsiteX912" fmla="*/ 3282311 w 6945958"/>
              <a:gd name="connsiteY912" fmla="*/ 6200966 h 6858000"/>
              <a:gd name="connsiteX913" fmla="*/ 3238756 w 6945958"/>
              <a:gd name="connsiteY913" fmla="*/ 6281309 h 6858000"/>
              <a:gd name="connsiteX914" fmla="*/ 3137596 w 6945958"/>
              <a:gd name="connsiteY914" fmla="*/ 6444523 h 6858000"/>
              <a:gd name="connsiteX915" fmla="*/ 3113382 w 6945958"/>
              <a:gd name="connsiteY915" fmla="*/ 6422774 h 6858000"/>
              <a:gd name="connsiteX916" fmla="*/ 3163345 w 6945958"/>
              <a:gd name="connsiteY916" fmla="*/ 6329677 h 6858000"/>
              <a:gd name="connsiteX917" fmla="*/ 3185800 w 6945958"/>
              <a:gd name="connsiteY917" fmla="*/ 6269081 h 6858000"/>
              <a:gd name="connsiteX918" fmla="*/ 3210781 w 6945958"/>
              <a:gd name="connsiteY918" fmla="*/ 6222533 h 6858000"/>
              <a:gd name="connsiteX919" fmla="*/ 3236996 w 6945958"/>
              <a:gd name="connsiteY919" fmla="*/ 6198965 h 6858000"/>
              <a:gd name="connsiteX920" fmla="*/ 3238290 w 6945958"/>
              <a:gd name="connsiteY920" fmla="*/ 6190031 h 6858000"/>
              <a:gd name="connsiteX921" fmla="*/ 3255240 w 6945958"/>
              <a:gd name="connsiteY921" fmla="*/ 6171393 h 6858000"/>
              <a:gd name="connsiteX922" fmla="*/ 3258937 w 6945958"/>
              <a:gd name="connsiteY922" fmla="*/ 6159657 h 6858000"/>
              <a:gd name="connsiteX923" fmla="*/ 3248644 w 6945958"/>
              <a:gd name="connsiteY923" fmla="*/ 6157529 h 6858000"/>
              <a:gd name="connsiteX924" fmla="*/ 3193316 w 6945958"/>
              <a:gd name="connsiteY924" fmla="*/ 6222721 h 6858000"/>
              <a:gd name="connsiteX925" fmla="*/ 3162046 w 6945958"/>
              <a:gd name="connsiteY925" fmla="*/ 6259940 h 6858000"/>
              <a:gd name="connsiteX926" fmla="*/ 3102330 w 6945958"/>
              <a:gd name="connsiteY926" fmla="*/ 6325804 h 6858000"/>
              <a:gd name="connsiteX927" fmla="*/ 3061173 w 6945958"/>
              <a:gd name="connsiteY927" fmla="*/ 6393031 h 6858000"/>
              <a:gd name="connsiteX928" fmla="*/ 2803801 w 6945958"/>
              <a:gd name="connsiteY928" fmla="*/ 6669395 h 6858000"/>
              <a:gd name="connsiteX929" fmla="*/ 2755584 w 6945958"/>
              <a:gd name="connsiteY929" fmla="*/ 6758056 h 6858000"/>
              <a:gd name="connsiteX930" fmla="*/ 2681545 w 6945958"/>
              <a:gd name="connsiteY930" fmla="*/ 6809697 h 6858000"/>
              <a:gd name="connsiteX931" fmla="*/ 2660161 w 6945958"/>
              <a:gd name="connsiteY931" fmla="*/ 6816908 h 6858000"/>
              <a:gd name="connsiteX932" fmla="*/ 2635952 w 6945958"/>
              <a:gd name="connsiteY932" fmla="*/ 6832693 h 6858000"/>
              <a:gd name="connsiteX933" fmla="*/ 2628664 w 6945958"/>
              <a:gd name="connsiteY933" fmla="*/ 6853012 h 6858000"/>
              <a:gd name="connsiteX934" fmla="*/ 2625030 w 6945958"/>
              <a:gd name="connsiteY934" fmla="*/ 6858000 h 6858000"/>
              <a:gd name="connsiteX935" fmla="*/ 2497397 w 6945958"/>
              <a:gd name="connsiteY935" fmla="*/ 6858000 h 6858000"/>
              <a:gd name="connsiteX936" fmla="*/ 2497770 w 6945958"/>
              <a:gd name="connsiteY936" fmla="*/ 6857261 h 6858000"/>
              <a:gd name="connsiteX937" fmla="*/ 2574375 w 6945958"/>
              <a:gd name="connsiteY937" fmla="*/ 6774389 h 6858000"/>
              <a:gd name="connsiteX938" fmla="*/ 2598633 w 6945958"/>
              <a:gd name="connsiteY938" fmla="*/ 6772876 h 6858000"/>
              <a:gd name="connsiteX939" fmla="*/ 2634141 w 6945958"/>
              <a:gd name="connsiteY939" fmla="*/ 6722797 h 6858000"/>
              <a:gd name="connsiteX940" fmla="*/ 2651288 w 6945958"/>
              <a:gd name="connsiteY940" fmla="*/ 6728447 h 6858000"/>
              <a:gd name="connsiteX941" fmla="*/ 2729363 w 6945958"/>
              <a:gd name="connsiteY941" fmla="*/ 6606855 h 6858000"/>
              <a:gd name="connsiteX942" fmla="*/ 2759221 w 6945958"/>
              <a:gd name="connsiteY942" fmla="*/ 6573924 h 6858000"/>
              <a:gd name="connsiteX943" fmla="*/ 2793316 w 6945958"/>
              <a:gd name="connsiteY943" fmla="*/ 6528131 h 6858000"/>
              <a:gd name="connsiteX944" fmla="*/ 2786056 w 6945958"/>
              <a:gd name="connsiteY944" fmla="*/ 6492474 h 6858000"/>
              <a:gd name="connsiteX945" fmla="*/ 2582550 w 6945958"/>
              <a:gd name="connsiteY945" fmla="*/ 6663032 h 6858000"/>
              <a:gd name="connsiteX946" fmla="*/ 2595211 w 6945958"/>
              <a:gd name="connsiteY946" fmla="*/ 6610179 h 6858000"/>
              <a:gd name="connsiteX947" fmla="*/ 2662187 w 6945958"/>
              <a:gd name="connsiteY947" fmla="*/ 6579971 h 6858000"/>
              <a:gd name="connsiteX948" fmla="*/ 2670512 w 6945958"/>
              <a:gd name="connsiteY948" fmla="*/ 6511433 h 6858000"/>
              <a:gd name="connsiteX949" fmla="*/ 2647815 w 6945958"/>
              <a:gd name="connsiteY949" fmla="*/ 6551475 h 6858000"/>
              <a:gd name="connsiteX950" fmla="*/ 2576651 w 6945958"/>
              <a:gd name="connsiteY950" fmla="*/ 6608816 h 6858000"/>
              <a:gd name="connsiteX951" fmla="*/ 2549668 w 6945958"/>
              <a:gd name="connsiteY951" fmla="*/ 6647447 h 6858000"/>
              <a:gd name="connsiteX952" fmla="*/ 2539782 w 6945958"/>
              <a:gd name="connsiteY952" fmla="*/ 6677454 h 6858000"/>
              <a:gd name="connsiteX953" fmla="*/ 2444409 w 6945958"/>
              <a:gd name="connsiteY953" fmla="*/ 6750579 h 6858000"/>
              <a:gd name="connsiteX954" fmla="*/ 2425749 w 6945958"/>
              <a:gd name="connsiteY954" fmla="*/ 6720672 h 6858000"/>
              <a:gd name="connsiteX955" fmla="*/ 2435635 w 6945958"/>
              <a:gd name="connsiteY955" fmla="*/ 6690664 h 6858000"/>
              <a:gd name="connsiteX956" fmla="*/ 2464132 w 6945958"/>
              <a:gd name="connsiteY956" fmla="*/ 6676292 h 6858000"/>
              <a:gd name="connsiteX957" fmla="*/ 2472355 w 6945958"/>
              <a:gd name="connsiteY957" fmla="*/ 6579207 h 6858000"/>
              <a:gd name="connsiteX958" fmla="*/ 2505088 w 6945958"/>
              <a:gd name="connsiteY958" fmla="*/ 6551975 h 6858000"/>
              <a:gd name="connsiteX959" fmla="*/ 2584576 w 6945958"/>
              <a:gd name="connsiteY959" fmla="*/ 6426096 h 6858000"/>
              <a:gd name="connsiteX960" fmla="*/ 2582965 w 6945958"/>
              <a:gd name="connsiteY960" fmla="*/ 6373291 h 6858000"/>
              <a:gd name="connsiteX961" fmla="*/ 2675364 w 6945958"/>
              <a:gd name="connsiteY961" fmla="*/ 6265923 h 6858000"/>
              <a:gd name="connsiteX962" fmla="*/ 2707995 w 6945958"/>
              <a:gd name="connsiteY962" fmla="*/ 6210145 h 6858000"/>
              <a:gd name="connsiteX963" fmla="*/ 2779160 w 6945958"/>
              <a:gd name="connsiteY963" fmla="*/ 6152805 h 6858000"/>
              <a:gd name="connsiteX964" fmla="*/ 2810230 w 6945958"/>
              <a:gd name="connsiteY964" fmla="*/ 6058495 h 6858000"/>
              <a:gd name="connsiteX965" fmla="*/ 2808768 w 6945958"/>
              <a:gd name="connsiteY965" fmla="*/ 6048510 h 6858000"/>
              <a:gd name="connsiteX966" fmla="*/ 2773161 w 6945958"/>
              <a:gd name="connsiteY966" fmla="*/ 6070043 h 6858000"/>
              <a:gd name="connsiteX967" fmla="*/ 2754801 w 6945958"/>
              <a:gd name="connsiteY967" fmla="*/ 6125771 h 6858000"/>
              <a:gd name="connsiteX968" fmla="*/ 2731806 w 6945958"/>
              <a:gd name="connsiteY968" fmla="*/ 6080178 h 6858000"/>
              <a:gd name="connsiteX969" fmla="*/ 2700385 w 6945958"/>
              <a:gd name="connsiteY969" fmla="*/ 6074579 h 6858000"/>
              <a:gd name="connsiteX970" fmla="*/ 2686213 w 6945958"/>
              <a:gd name="connsiteY970" fmla="*/ 6103174 h 6858000"/>
              <a:gd name="connsiteX971" fmla="*/ 2629371 w 6945958"/>
              <a:gd name="connsiteY971" fmla="*/ 6174737 h 6858000"/>
              <a:gd name="connsiteX972" fmla="*/ 2566781 w 6945958"/>
              <a:gd name="connsiteY972" fmla="*/ 6234902 h 6858000"/>
              <a:gd name="connsiteX973" fmla="*/ 2546809 w 6945958"/>
              <a:gd name="connsiteY973" fmla="*/ 6237826 h 6858000"/>
              <a:gd name="connsiteX974" fmla="*/ 2526887 w 6945958"/>
              <a:gd name="connsiteY974" fmla="*/ 6255023 h 6858000"/>
              <a:gd name="connsiteX975" fmla="*/ 2489868 w 6945958"/>
              <a:gd name="connsiteY975" fmla="*/ 6280844 h 6858000"/>
              <a:gd name="connsiteX976" fmla="*/ 2458498 w 6945958"/>
              <a:gd name="connsiteY976" fmla="*/ 6289518 h 6858000"/>
              <a:gd name="connsiteX977" fmla="*/ 2422991 w 6945958"/>
              <a:gd name="connsiteY977" fmla="*/ 6339597 h 6858000"/>
              <a:gd name="connsiteX978" fmla="*/ 2364687 w 6945958"/>
              <a:gd name="connsiteY978" fmla="*/ 6401173 h 6858000"/>
              <a:gd name="connsiteX979" fmla="*/ 2304922 w 6945958"/>
              <a:gd name="connsiteY979" fmla="*/ 6452765 h 6858000"/>
              <a:gd name="connsiteX980" fmla="*/ 2296348 w 6945958"/>
              <a:gd name="connsiteY980" fmla="*/ 6449939 h 6858000"/>
              <a:gd name="connsiteX981" fmla="*/ 2226747 w 6945958"/>
              <a:gd name="connsiteY981" fmla="*/ 6545810 h 6858000"/>
              <a:gd name="connsiteX982" fmla="*/ 2181105 w 6945958"/>
              <a:gd name="connsiteY982" fmla="*/ 6554534 h 6858000"/>
              <a:gd name="connsiteX983" fmla="*/ 2173893 w 6945958"/>
              <a:gd name="connsiteY983" fmla="*/ 6533150 h 6858000"/>
              <a:gd name="connsiteX984" fmla="*/ 2170769 w 6945958"/>
              <a:gd name="connsiteY984" fmla="*/ 6456088 h 6858000"/>
              <a:gd name="connsiteX985" fmla="*/ 2153672 w 6945958"/>
              <a:gd name="connsiteY985" fmla="*/ 6464711 h 6858000"/>
              <a:gd name="connsiteX986" fmla="*/ 2123814 w 6945958"/>
              <a:gd name="connsiteY986" fmla="*/ 6497643 h 6858000"/>
              <a:gd name="connsiteX987" fmla="*/ 2116603 w 6945958"/>
              <a:gd name="connsiteY987" fmla="*/ 6476258 h 6858000"/>
              <a:gd name="connsiteX988" fmla="*/ 2156346 w 6945958"/>
              <a:gd name="connsiteY988" fmla="*/ 6413319 h 6858000"/>
              <a:gd name="connsiteX989" fmla="*/ 2183430 w 6945958"/>
              <a:gd name="connsiteY989" fmla="*/ 6403233 h 6858000"/>
              <a:gd name="connsiteX990" fmla="*/ 2192003 w 6945958"/>
              <a:gd name="connsiteY990" fmla="*/ 6406058 h 6858000"/>
              <a:gd name="connsiteX991" fmla="*/ 2248745 w 6945958"/>
              <a:gd name="connsiteY991" fmla="*/ 6305950 h 6858000"/>
              <a:gd name="connsiteX992" fmla="*/ 2270128 w 6945958"/>
              <a:gd name="connsiteY992" fmla="*/ 6298739 h 6858000"/>
              <a:gd name="connsiteX993" fmla="*/ 2282940 w 6945958"/>
              <a:gd name="connsiteY993" fmla="*/ 6288703 h 6858000"/>
              <a:gd name="connsiteX994" fmla="*/ 2303012 w 6945958"/>
              <a:gd name="connsiteY994" fmla="*/ 6314324 h 6858000"/>
              <a:gd name="connsiteX995" fmla="*/ 2233409 w 6945958"/>
              <a:gd name="connsiteY995" fmla="*/ 6410195 h 6858000"/>
              <a:gd name="connsiteX996" fmla="*/ 2209201 w 6945958"/>
              <a:gd name="connsiteY996" fmla="*/ 6425980 h 6858000"/>
              <a:gd name="connsiteX997" fmla="*/ 2223523 w 6945958"/>
              <a:gd name="connsiteY997" fmla="*/ 6440203 h 6858000"/>
              <a:gd name="connsiteX998" fmla="*/ 2264829 w 6945958"/>
              <a:gd name="connsiteY998" fmla="*/ 6415794 h 6858000"/>
              <a:gd name="connsiteX999" fmla="*/ 2404183 w 6945958"/>
              <a:gd name="connsiteY999" fmla="*/ 6266870 h 6858000"/>
              <a:gd name="connsiteX1000" fmla="*/ 2483720 w 6945958"/>
              <a:gd name="connsiteY1000" fmla="*/ 6155264 h 6858000"/>
              <a:gd name="connsiteX1001" fmla="*/ 2440952 w 6945958"/>
              <a:gd name="connsiteY1001" fmla="*/ 6169686 h 6858000"/>
              <a:gd name="connsiteX1002" fmla="*/ 2411094 w 6945958"/>
              <a:gd name="connsiteY1002" fmla="*/ 6202618 h 6858000"/>
              <a:gd name="connsiteX1003" fmla="*/ 2402620 w 6945958"/>
              <a:gd name="connsiteY1003" fmla="*/ 6228339 h 6858000"/>
              <a:gd name="connsiteX1004" fmla="*/ 2371200 w 6945958"/>
              <a:gd name="connsiteY1004" fmla="*/ 6222740 h 6858000"/>
              <a:gd name="connsiteX1005" fmla="*/ 2357078 w 6945958"/>
              <a:gd name="connsiteY1005" fmla="*/ 6265608 h 6858000"/>
              <a:gd name="connsiteX1006" fmla="*/ 2311535 w 6945958"/>
              <a:gd name="connsiteY1006" fmla="*/ 6302877 h 6858000"/>
              <a:gd name="connsiteX1007" fmla="*/ 2299986 w 6945958"/>
              <a:gd name="connsiteY1007" fmla="*/ 6265808 h 6858000"/>
              <a:gd name="connsiteX1008" fmla="*/ 2484534 w 6945958"/>
              <a:gd name="connsiteY1008" fmla="*/ 5979705 h 6858000"/>
              <a:gd name="connsiteX1009" fmla="*/ 2518629 w 6945958"/>
              <a:gd name="connsiteY1009" fmla="*/ 5933913 h 6858000"/>
              <a:gd name="connsiteX1010" fmla="*/ 2537138 w 6945958"/>
              <a:gd name="connsiteY1010" fmla="*/ 5921003 h 6858000"/>
              <a:gd name="connsiteX1011" fmla="*/ 2562809 w 6945958"/>
              <a:gd name="connsiteY1011" fmla="*/ 5915205 h 6858000"/>
              <a:gd name="connsiteX1012" fmla="*/ 2555549 w 6945958"/>
              <a:gd name="connsiteY1012" fmla="*/ 5879548 h 6858000"/>
              <a:gd name="connsiteX1013" fmla="*/ 2595392 w 6945958"/>
              <a:gd name="connsiteY1013" fmla="*/ 5845153 h 6858000"/>
              <a:gd name="connsiteX1014" fmla="*/ 2662169 w 6945958"/>
              <a:gd name="connsiteY1014" fmla="*/ 5757856 h 6858000"/>
              <a:gd name="connsiteX1015" fmla="*/ 2694902 w 6945958"/>
              <a:gd name="connsiteY1015" fmla="*/ 5730623 h 6858000"/>
              <a:gd name="connsiteX1016" fmla="*/ 2676192 w 6945958"/>
              <a:gd name="connsiteY1016" fmla="*/ 5686442 h 6858000"/>
              <a:gd name="connsiteX1017" fmla="*/ 2671857 w 6945958"/>
              <a:gd name="connsiteY1017" fmla="*/ 5670757 h 6858000"/>
              <a:gd name="connsiteX1018" fmla="*/ 2655850 w 6945958"/>
              <a:gd name="connsiteY1018" fmla="*/ 5672463 h 6858000"/>
              <a:gd name="connsiteX1019" fmla="*/ 2653554 w 6945958"/>
              <a:gd name="connsiteY1019" fmla="*/ 5673743 h 6858000"/>
              <a:gd name="connsiteX1020" fmla="*/ 2628174 w 6945958"/>
              <a:gd name="connsiteY1020" fmla="*/ 5705424 h 6858000"/>
              <a:gd name="connsiteX1021" fmla="*/ 2589793 w 6945958"/>
              <a:gd name="connsiteY1021" fmla="*/ 5736232 h 6858000"/>
              <a:gd name="connsiteX1022" fmla="*/ 2561347 w 6945958"/>
              <a:gd name="connsiteY1022" fmla="*/ 5733855 h 6858000"/>
              <a:gd name="connsiteX1023" fmla="*/ 2572603 w 6945958"/>
              <a:gd name="connsiteY1023" fmla="*/ 5753414 h 6858000"/>
              <a:gd name="connsiteX1024" fmla="*/ 2549847 w 6945958"/>
              <a:gd name="connsiteY1024" fmla="*/ 5772661 h 6858000"/>
              <a:gd name="connsiteX1025" fmla="*/ 2535621 w 6945958"/>
              <a:gd name="connsiteY1025" fmla="*/ 5766947 h 6858000"/>
              <a:gd name="connsiteX1026" fmla="*/ 2532353 w 6945958"/>
              <a:gd name="connsiteY1026" fmla="*/ 5776864 h 6858000"/>
              <a:gd name="connsiteX1027" fmla="*/ 2461289 w 6945958"/>
              <a:gd name="connsiteY1027" fmla="*/ 5862749 h 6858000"/>
              <a:gd name="connsiteX1028" fmla="*/ 2431331 w 6945958"/>
              <a:gd name="connsiteY1028" fmla="*/ 5867136 h 6858000"/>
              <a:gd name="connsiteX1029" fmla="*/ 2429919 w 6945958"/>
              <a:gd name="connsiteY1029" fmla="*/ 5871423 h 6858000"/>
              <a:gd name="connsiteX1030" fmla="*/ 2420564 w 6945958"/>
              <a:gd name="connsiteY1030" fmla="*/ 5849801 h 6858000"/>
              <a:gd name="connsiteX1031" fmla="*/ 2350919 w 6945958"/>
              <a:gd name="connsiteY1031" fmla="*/ 5903897 h 6858000"/>
              <a:gd name="connsiteX1032" fmla="*/ 2276828 w 6945958"/>
              <a:gd name="connsiteY1032" fmla="*/ 5950699 h 6858000"/>
              <a:gd name="connsiteX1033" fmla="*/ 2263204 w 6945958"/>
              <a:gd name="connsiteY1033" fmla="*/ 5925212 h 6858000"/>
              <a:gd name="connsiteX1034" fmla="*/ 2276246 w 6945958"/>
              <a:gd name="connsiteY1034" fmla="*/ 5906249 h 6858000"/>
              <a:gd name="connsiteX1035" fmla="*/ 2294617 w 6945958"/>
              <a:gd name="connsiteY1035" fmla="*/ 5909217 h 6858000"/>
              <a:gd name="connsiteX1036" fmla="*/ 2279214 w 6945958"/>
              <a:gd name="connsiteY1036" fmla="*/ 5887879 h 6858000"/>
              <a:gd name="connsiteX1037" fmla="*/ 2278032 w 6945958"/>
              <a:gd name="connsiteY1037" fmla="*/ 5867729 h 6858000"/>
              <a:gd name="connsiteX1038" fmla="*/ 2246029 w 6945958"/>
              <a:gd name="connsiteY1038" fmla="*/ 5873647 h 6858000"/>
              <a:gd name="connsiteX1039" fmla="*/ 2219346 w 6945958"/>
              <a:gd name="connsiteY1039" fmla="*/ 5935870 h 6858000"/>
              <a:gd name="connsiteX1040" fmla="*/ 2253704 w 6945958"/>
              <a:gd name="connsiteY1040" fmla="*/ 6004624 h 6858000"/>
              <a:gd name="connsiteX1041" fmla="*/ 2229405 w 6945958"/>
              <a:gd name="connsiteY1041" fmla="*/ 6004025 h 6858000"/>
              <a:gd name="connsiteX1042" fmla="*/ 2162422 w 6945958"/>
              <a:gd name="connsiteY1042" fmla="*/ 6068609 h 6858000"/>
              <a:gd name="connsiteX1043" fmla="*/ 2136935 w 6945958"/>
              <a:gd name="connsiteY1043" fmla="*/ 6082233 h 6858000"/>
              <a:gd name="connsiteX1044" fmla="*/ 2120342 w 6945958"/>
              <a:gd name="connsiteY1044" fmla="*/ 6075118 h 6858000"/>
              <a:gd name="connsiteX1045" fmla="*/ 2085961 w 6945958"/>
              <a:gd name="connsiteY1045" fmla="*/ 6109483 h 6858000"/>
              <a:gd name="connsiteX1046" fmla="*/ 2068770 w 6945958"/>
              <a:gd name="connsiteY1046" fmla="*/ 6126666 h 6858000"/>
              <a:gd name="connsiteX1047" fmla="*/ 2077680 w 6945958"/>
              <a:gd name="connsiteY1047" fmla="*/ 6037179 h 6858000"/>
              <a:gd name="connsiteX1048" fmla="*/ 2002401 w 6945958"/>
              <a:gd name="connsiteY1048" fmla="*/ 6098205 h 6858000"/>
              <a:gd name="connsiteX1049" fmla="*/ 1934827 w 6945958"/>
              <a:gd name="connsiteY1049" fmla="*/ 6152712 h 6858000"/>
              <a:gd name="connsiteX1050" fmla="*/ 1847103 w 6945958"/>
              <a:gd name="connsiteY1050" fmla="*/ 6208400 h 6858000"/>
              <a:gd name="connsiteX1051" fmla="*/ 1825756 w 6945958"/>
              <a:gd name="connsiteY1051" fmla="*/ 6258178 h 6858000"/>
              <a:gd name="connsiteX1052" fmla="*/ 1866647 w 6945958"/>
              <a:gd name="connsiteY1052" fmla="*/ 6265891 h 6858000"/>
              <a:gd name="connsiteX1053" fmla="*/ 1968012 w 6945958"/>
              <a:gd name="connsiteY1053" fmla="*/ 6166943 h 6858000"/>
              <a:gd name="connsiteX1054" fmla="*/ 2001205 w 6945958"/>
              <a:gd name="connsiteY1054" fmla="*/ 6146801 h 6858000"/>
              <a:gd name="connsiteX1055" fmla="*/ 2004763 w 6945958"/>
              <a:gd name="connsiteY1055" fmla="*/ 6138505 h 6858000"/>
              <a:gd name="connsiteX1056" fmla="*/ 2046842 w 6945958"/>
              <a:gd name="connsiteY1056" fmla="*/ 6131996 h 6858000"/>
              <a:gd name="connsiteX1057" fmla="*/ 2049802 w 6945958"/>
              <a:gd name="connsiteY1057" fmla="*/ 6147997 h 6858000"/>
              <a:gd name="connsiteX1058" fmla="*/ 2035570 w 6945958"/>
              <a:gd name="connsiteY1058" fmla="*/ 6181182 h 6858000"/>
              <a:gd name="connsiteX1059" fmla="*/ 2013641 w 6945958"/>
              <a:gd name="connsiteY1059" fmla="*/ 6186511 h 6858000"/>
              <a:gd name="connsiteX1060" fmla="*/ 1973923 w 6945958"/>
              <a:gd name="connsiteY1060" fmla="*/ 6233321 h 6858000"/>
              <a:gd name="connsiteX1061" fmla="*/ 1942509 w 6945958"/>
              <a:gd name="connsiteY1061" fmla="*/ 6249314 h 6858000"/>
              <a:gd name="connsiteX1062" fmla="*/ 1909309 w 6945958"/>
              <a:gd name="connsiteY1062" fmla="*/ 6303831 h 6858000"/>
              <a:gd name="connsiteX1063" fmla="*/ 1851220 w 6945958"/>
              <a:gd name="connsiteY1063" fmla="*/ 6347672 h 6858000"/>
              <a:gd name="connsiteX1064" fmla="*/ 1778900 w 6945958"/>
              <a:gd name="connsiteY1064" fmla="*/ 6424701 h 6858000"/>
              <a:gd name="connsiteX1065" fmla="*/ 1742149 w 6945958"/>
              <a:gd name="connsiteY1065" fmla="*/ 6453139 h 6858000"/>
              <a:gd name="connsiteX1066" fmla="*/ 1664501 w 6945958"/>
              <a:gd name="connsiteY1066" fmla="*/ 6508237 h 6858000"/>
              <a:gd name="connsiteX1067" fmla="*/ 1630119 w 6945958"/>
              <a:gd name="connsiteY1067" fmla="*/ 6542603 h 6858000"/>
              <a:gd name="connsiteX1068" fmla="*/ 1564915 w 6945958"/>
              <a:gd name="connsiteY1068" fmla="*/ 6603038 h 6858000"/>
              <a:gd name="connsiteX1069" fmla="*/ 1518082 w 6945958"/>
              <a:gd name="connsiteY1069" fmla="*/ 6666441 h 6858000"/>
              <a:gd name="connsiteX1070" fmla="*/ 1318021 w 6945958"/>
              <a:gd name="connsiteY1070" fmla="*/ 6857578 h 6858000"/>
              <a:gd name="connsiteX1071" fmla="*/ 1317529 w 6945958"/>
              <a:gd name="connsiteY1071" fmla="*/ 6858000 h 6858000"/>
              <a:gd name="connsiteX1072" fmla="*/ 1160097 w 6945958"/>
              <a:gd name="connsiteY1072" fmla="*/ 6858000 h 6858000"/>
              <a:gd name="connsiteX1073" fmla="*/ 1168973 w 6945958"/>
              <a:gd name="connsiteY1073" fmla="*/ 6850673 h 6858000"/>
              <a:gd name="connsiteX1074" fmla="*/ 1201575 w 6945958"/>
              <a:gd name="connsiteY1074" fmla="*/ 6820456 h 6858000"/>
              <a:gd name="connsiteX1075" fmla="*/ 1239513 w 6945958"/>
              <a:gd name="connsiteY1075" fmla="*/ 6777794 h 6858000"/>
              <a:gd name="connsiteX1076" fmla="*/ 1235373 w 6945958"/>
              <a:gd name="connsiteY1076" fmla="*/ 6741642 h 6858000"/>
              <a:gd name="connsiteX1077" fmla="*/ 1135933 w 6945958"/>
              <a:gd name="connsiteY1077" fmla="*/ 6847554 h 6858000"/>
              <a:gd name="connsiteX1078" fmla="*/ 1124352 w 6945958"/>
              <a:gd name="connsiteY1078" fmla="*/ 6858000 h 6858000"/>
              <a:gd name="connsiteX1079" fmla="*/ 1029814 w 6945958"/>
              <a:gd name="connsiteY1079" fmla="*/ 6858000 h 6858000"/>
              <a:gd name="connsiteX1080" fmla="*/ 1035036 w 6945958"/>
              <a:gd name="connsiteY1080" fmla="*/ 6842346 h 6858000"/>
              <a:gd name="connsiteX1081" fmla="*/ 1104382 w 6945958"/>
              <a:gd name="connsiteY1081" fmla="*/ 6818063 h 6858000"/>
              <a:gd name="connsiteX1082" fmla="*/ 1118620 w 6945958"/>
              <a:gd name="connsiteY1082" fmla="*/ 6750505 h 6858000"/>
              <a:gd name="connsiteX1083" fmla="*/ 1092535 w 6945958"/>
              <a:gd name="connsiteY1083" fmla="*/ 6788428 h 6858000"/>
              <a:gd name="connsiteX1084" fmla="*/ 1016666 w 6945958"/>
              <a:gd name="connsiteY1084" fmla="*/ 6839378 h 6858000"/>
              <a:gd name="connsiteX1085" fmla="*/ 1005146 w 6945958"/>
              <a:gd name="connsiteY1085" fmla="*/ 6858000 h 6858000"/>
              <a:gd name="connsiteX1086" fmla="*/ 901544 w 6945958"/>
              <a:gd name="connsiteY1086" fmla="*/ 6858000 h 6858000"/>
              <a:gd name="connsiteX1087" fmla="*/ 902357 w 6945958"/>
              <a:gd name="connsiteY1087" fmla="*/ 6846834 h 6858000"/>
              <a:gd name="connsiteX1088" fmla="*/ 915332 w 6945958"/>
              <a:gd name="connsiteY1088" fmla="*/ 6800832 h 6858000"/>
              <a:gd name="connsiteX1089" fmla="*/ 950304 w 6945958"/>
              <a:gd name="connsiteY1089" fmla="*/ 6776543 h 6858000"/>
              <a:gd name="connsiteX1090" fmla="*/ 1040412 w 6945958"/>
              <a:gd name="connsiteY1090" fmla="*/ 6658035 h 6858000"/>
              <a:gd name="connsiteX1091" fmla="*/ 1043388 w 6945958"/>
              <a:gd name="connsiteY1091" fmla="*/ 6605290 h 6858000"/>
              <a:gd name="connsiteX1092" fmla="*/ 1144752 w 6945958"/>
              <a:gd name="connsiteY1092" fmla="*/ 6506342 h 6858000"/>
              <a:gd name="connsiteX1093" fmla="*/ 1182101 w 6945958"/>
              <a:gd name="connsiteY1093" fmla="*/ 6453605 h 6858000"/>
              <a:gd name="connsiteX1094" fmla="*/ 1257971 w 6945958"/>
              <a:gd name="connsiteY1094" fmla="*/ 6402654 h 6858000"/>
              <a:gd name="connsiteX1095" fmla="*/ 1297105 w 6945958"/>
              <a:gd name="connsiteY1095" fmla="*/ 6311396 h 6858000"/>
              <a:gd name="connsiteX1096" fmla="*/ 1296516 w 6945958"/>
              <a:gd name="connsiteY1096" fmla="*/ 6301321 h 6858000"/>
              <a:gd name="connsiteX1097" fmla="*/ 1259175 w 6945958"/>
              <a:gd name="connsiteY1097" fmla="*/ 6319685 h 6858000"/>
              <a:gd name="connsiteX1098" fmla="*/ 1236049 w 6945958"/>
              <a:gd name="connsiteY1098" fmla="*/ 6373609 h 6858000"/>
              <a:gd name="connsiteX1099" fmla="*/ 1217096 w 6945958"/>
              <a:gd name="connsiteY1099" fmla="*/ 6326194 h 6858000"/>
              <a:gd name="connsiteX1100" fmla="*/ 1186280 w 6945958"/>
              <a:gd name="connsiteY1100" fmla="*/ 6317890 h 6858000"/>
              <a:gd name="connsiteX1101" fmla="*/ 1169680 w 6945958"/>
              <a:gd name="connsiteY1101" fmla="*/ 6345148 h 6858000"/>
              <a:gd name="connsiteX1102" fmla="*/ 1106845 w 6945958"/>
              <a:gd name="connsiteY1102" fmla="*/ 6411510 h 6858000"/>
              <a:gd name="connsiteX1103" fmla="*/ 1039271 w 6945958"/>
              <a:gd name="connsiteY1103" fmla="*/ 6466017 h 6858000"/>
              <a:gd name="connsiteX1104" fmla="*/ 1019121 w 6945958"/>
              <a:gd name="connsiteY1104" fmla="*/ 6467198 h 6858000"/>
              <a:gd name="connsiteX1105" fmla="*/ 997782 w 6945958"/>
              <a:gd name="connsiteY1105" fmla="*/ 6482602 h 6858000"/>
              <a:gd name="connsiteX1106" fmla="*/ 958663 w 6945958"/>
              <a:gd name="connsiteY1106" fmla="*/ 6505114 h 6858000"/>
              <a:gd name="connsiteX1107" fmla="*/ 926659 w 6945958"/>
              <a:gd name="connsiteY1107" fmla="*/ 6511033 h 6858000"/>
              <a:gd name="connsiteX1108" fmla="*/ 886941 w 6945958"/>
              <a:gd name="connsiteY1108" fmla="*/ 6557843 h 6858000"/>
              <a:gd name="connsiteX1109" fmla="*/ 823514 w 6945958"/>
              <a:gd name="connsiteY1109" fmla="*/ 6614129 h 6858000"/>
              <a:gd name="connsiteX1110" fmla="*/ 759499 w 6945958"/>
              <a:gd name="connsiteY1110" fmla="*/ 6660342 h 6858000"/>
              <a:gd name="connsiteX1111" fmla="*/ 751203 w 6945958"/>
              <a:gd name="connsiteY1111" fmla="*/ 6656784 h 6858000"/>
              <a:gd name="connsiteX1112" fmla="*/ 673546 w 6945958"/>
              <a:gd name="connsiteY1112" fmla="*/ 6746255 h 6858000"/>
              <a:gd name="connsiteX1113" fmla="*/ 627319 w 6945958"/>
              <a:gd name="connsiteY1113" fmla="*/ 6750986 h 6858000"/>
              <a:gd name="connsiteX1114" fmla="*/ 621990 w 6945958"/>
              <a:gd name="connsiteY1114" fmla="*/ 6729057 h 6858000"/>
              <a:gd name="connsiteX1115" fmla="*/ 625563 w 6945958"/>
              <a:gd name="connsiteY1115" fmla="*/ 6652014 h 6858000"/>
              <a:gd name="connsiteX1116" fmla="*/ 607782 w 6945958"/>
              <a:gd name="connsiteY1116" fmla="*/ 6659121 h 6858000"/>
              <a:gd name="connsiteX1117" fmla="*/ 575180 w 6945958"/>
              <a:gd name="connsiteY1117" fmla="*/ 6689340 h 6858000"/>
              <a:gd name="connsiteX1118" fmla="*/ 569852 w 6945958"/>
              <a:gd name="connsiteY1118" fmla="*/ 6667409 h 6858000"/>
              <a:gd name="connsiteX1119" fmla="*/ 614906 w 6945958"/>
              <a:gd name="connsiteY1119" fmla="*/ 6608155 h 6858000"/>
              <a:gd name="connsiteX1120" fmla="*/ 642761 w 6945958"/>
              <a:gd name="connsiteY1120" fmla="*/ 6600458 h 6858000"/>
              <a:gd name="connsiteX1121" fmla="*/ 651058 w 6945958"/>
              <a:gd name="connsiteY1121" fmla="*/ 6604016 h 6858000"/>
              <a:gd name="connsiteX1122" fmla="*/ 716270 w 6945958"/>
              <a:gd name="connsiteY1122" fmla="*/ 6509207 h 6858000"/>
              <a:gd name="connsiteX1123" fmla="*/ 738199 w 6945958"/>
              <a:gd name="connsiteY1123" fmla="*/ 6503879 h 6858000"/>
              <a:gd name="connsiteX1124" fmla="*/ 751832 w 6945958"/>
              <a:gd name="connsiteY1124" fmla="*/ 6494992 h 6858000"/>
              <a:gd name="connsiteX1125" fmla="*/ 769606 w 6945958"/>
              <a:gd name="connsiteY1125" fmla="*/ 6522257 h 6858000"/>
              <a:gd name="connsiteX1126" fmla="*/ 691948 w 6945958"/>
              <a:gd name="connsiteY1126" fmla="*/ 6611729 h 6858000"/>
              <a:gd name="connsiteX1127" fmla="*/ 666462 w 6945958"/>
              <a:gd name="connsiteY1127" fmla="*/ 6625355 h 6858000"/>
              <a:gd name="connsiteX1128" fmla="*/ 679496 w 6945958"/>
              <a:gd name="connsiteY1128" fmla="*/ 6640766 h 6858000"/>
              <a:gd name="connsiteX1129" fmla="*/ 722765 w 6945958"/>
              <a:gd name="connsiteY1129" fmla="*/ 6620033 h 6858000"/>
              <a:gd name="connsiteX1130" fmla="*/ 874512 w 6945958"/>
              <a:gd name="connsiteY1130" fmla="*/ 6483759 h 6858000"/>
              <a:gd name="connsiteX1131" fmla="*/ 963432 w 6945958"/>
              <a:gd name="connsiteY1131" fmla="*/ 6379474 h 6858000"/>
              <a:gd name="connsiteX1132" fmla="*/ 919573 w 6945958"/>
              <a:gd name="connsiteY1132" fmla="*/ 6390132 h 6858000"/>
              <a:gd name="connsiteX1133" fmla="*/ 886972 w 6945958"/>
              <a:gd name="connsiteY1133" fmla="*/ 6420350 h 6858000"/>
              <a:gd name="connsiteX1134" fmla="*/ 876298 w 6945958"/>
              <a:gd name="connsiteY1134" fmla="*/ 6445238 h 6858000"/>
              <a:gd name="connsiteX1135" fmla="*/ 845483 w 6945958"/>
              <a:gd name="connsiteY1135" fmla="*/ 6436935 h 6858000"/>
              <a:gd name="connsiteX1136" fmla="*/ 827695 w 6945958"/>
              <a:gd name="connsiteY1136" fmla="*/ 6478415 h 6858000"/>
              <a:gd name="connsiteX1137" fmla="*/ 779089 w 6945958"/>
              <a:gd name="connsiteY1137" fmla="*/ 6511592 h 6858000"/>
              <a:gd name="connsiteX1138" fmla="*/ 770802 w 6945958"/>
              <a:gd name="connsiteY1138" fmla="*/ 6473661 h 6858000"/>
              <a:gd name="connsiteX1139" fmla="*/ 979473 w 6945958"/>
              <a:gd name="connsiteY1139" fmla="*/ 6204648 h 6858000"/>
              <a:gd name="connsiteX1140" fmla="*/ 1017412 w 6945958"/>
              <a:gd name="connsiteY1140" fmla="*/ 6161986 h 6858000"/>
              <a:gd name="connsiteX1141" fmla="*/ 1036971 w 6945958"/>
              <a:gd name="connsiteY1141" fmla="*/ 6150731 h 6858000"/>
              <a:gd name="connsiteX1142" fmla="*/ 1063048 w 6945958"/>
              <a:gd name="connsiteY1142" fmla="*/ 6147180 h 6858000"/>
              <a:gd name="connsiteX1143" fmla="*/ 1058909 w 6945958"/>
              <a:gd name="connsiteY1143" fmla="*/ 6111029 h 6858000"/>
              <a:gd name="connsiteX1144" fmla="*/ 1101586 w 6945958"/>
              <a:gd name="connsiteY1144" fmla="*/ 6080220 h 6858000"/>
              <a:gd name="connsiteX1145" fmla="*/ 1175685 w 6945958"/>
              <a:gd name="connsiteY1145" fmla="*/ 5999045 h 6858000"/>
              <a:gd name="connsiteX1146" fmla="*/ 1210657 w 6945958"/>
              <a:gd name="connsiteY1146" fmla="*/ 5974755 h 6858000"/>
              <a:gd name="connsiteX1147" fmla="*/ 1195851 w 6945958"/>
              <a:gd name="connsiteY1147" fmla="*/ 5929117 h 6858000"/>
              <a:gd name="connsiteX1148" fmla="*/ 1192892 w 6945958"/>
              <a:gd name="connsiteY1148" fmla="*/ 5913116 h 6858000"/>
              <a:gd name="connsiteX1149" fmla="*/ 1128286 w 6945958"/>
              <a:gd name="connsiteY1149" fmla="*/ 5949252 h 6858000"/>
              <a:gd name="connsiteX1150" fmla="*/ 1074950 w 6945958"/>
              <a:gd name="connsiteY1150" fmla="*/ 5936202 h 6858000"/>
              <a:gd name="connsiteX1151" fmla="*/ 1044709 w 6945958"/>
              <a:gd name="connsiteY1151" fmla="*/ 6006720 h 6858000"/>
              <a:gd name="connsiteX1152" fmla="*/ 966462 w 6945958"/>
              <a:gd name="connsiteY1152" fmla="*/ 6086116 h 6858000"/>
              <a:gd name="connsiteX1153" fmla="*/ 936237 w 6945958"/>
              <a:gd name="connsiteY1153" fmla="*/ 6087888 h 6858000"/>
              <a:gd name="connsiteX1154" fmla="*/ 934457 w 6945958"/>
              <a:gd name="connsiteY1154" fmla="*/ 6092036 h 6858000"/>
              <a:gd name="connsiteX1155" fmla="*/ 917283 w 6945958"/>
              <a:gd name="connsiteY1155" fmla="*/ 6040472 h 6858000"/>
              <a:gd name="connsiteX1156" fmla="*/ 948106 w 6945958"/>
              <a:gd name="connsiteY1156" fmla="*/ 6014402 h 6858000"/>
              <a:gd name="connsiteX1157" fmla="*/ 1130095 w 6945958"/>
              <a:gd name="connsiteY1157" fmla="*/ 5807610 h 6858000"/>
              <a:gd name="connsiteX1158" fmla="*/ 1204777 w 6945958"/>
              <a:gd name="connsiteY1158" fmla="*/ 5770884 h 6858000"/>
              <a:gd name="connsiteX1159" fmla="*/ 1239157 w 6945958"/>
              <a:gd name="connsiteY1159" fmla="*/ 5736518 h 6858000"/>
              <a:gd name="connsiteX1160" fmla="*/ 1253389 w 6945958"/>
              <a:gd name="connsiteY1160" fmla="*/ 5703333 h 6858000"/>
              <a:gd name="connsiteX1161" fmla="*/ 1278875 w 6945958"/>
              <a:gd name="connsiteY1161" fmla="*/ 5689708 h 6858000"/>
              <a:gd name="connsiteX1162" fmla="*/ 1345858 w 6945958"/>
              <a:gd name="connsiteY1162" fmla="*/ 5625125 h 6858000"/>
              <a:gd name="connsiteX1163" fmla="*/ 1385577 w 6945958"/>
              <a:gd name="connsiteY1163" fmla="*/ 5578316 h 6858000"/>
              <a:gd name="connsiteX1164" fmla="*/ 1421737 w 6945958"/>
              <a:gd name="connsiteY1164" fmla="*/ 5539802 h 6858000"/>
              <a:gd name="connsiteX1165" fmla="*/ 1498803 w 6945958"/>
              <a:gd name="connsiteY1165" fmla="*/ 5440255 h 6858000"/>
              <a:gd name="connsiteX1166" fmla="*/ 1523101 w 6945958"/>
              <a:gd name="connsiteY1166" fmla="*/ 5440853 h 6858000"/>
              <a:gd name="connsiteX1167" fmla="*/ 1609636 w 6945958"/>
              <a:gd name="connsiteY1167" fmla="*/ 5399388 h 6858000"/>
              <a:gd name="connsiteX1168" fmla="*/ 1617933 w 6945958"/>
              <a:gd name="connsiteY1168" fmla="*/ 5402946 h 6858000"/>
              <a:gd name="connsiteX1169" fmla="*/ 1653503 w 6945958"/>
              <a:gd name="connsiteY1169" fmla="*/ 5354357 h 6858000"/>
              <a:gd name="connsiteX1170" fmla="*/ 1653510 w 6945958"/>
              <a:gd name="connsiteY1170" fmla="*/ 5319984 h 6858000"/>
              <a:gd name="connsiteX1171" fmla="*/ 1648174 w 6945958"/>
              <a:gd name="connsiteY1171" fmla="*/ 5332428 h 6858000"/>
              <a:gd name="connsiteX1172" fmla="*/ 1543889 w 6945958"/>
              <a:gd name="connsiteY1172" fmla="*/ 5243508 h 6858000"/>
              <a:gd name="connsiteX1173" fmla="*/ 1280173 w 6945958"/>
              <a:gd name="connsiteY1173" fmla="*/ 5194258 h 6858000"/>
              <a:gd name="connsiteX1174" fmla="*/ 1229207 w 6945958"/>
              <a:gd name="connsiteY1174" fmla="*/ 5187135 h 6858000"/>
              <a:gd name="connsiteX1175" fmla="*/ 1037788 w 6945958"/>
              <a:gd name="connsiteY1175" fmla="*/ 5163978 h 6858000"/>
              <a:gd name="connsiteX1176" fmla="*/ 827990 w 6945958"/>
              <a:gd name="connsiteY1176" fmla="*/ 5172228 h 6858000"/>
              <a:gd name="connsiteX1177" fmla="*/ 800741 w 6945958"/>
              <a:gd name="connsiteY1177" fmla="*/ 5121254 h 6858000"/>
              <a:gd name="connsiteX1178" fmla="*/ 714811 w 6945958"/>
              <a:gd name="connsiteY1178" fmla="*/ 5104048 h 6858000"/>
              <a:gd name="connsiteX1179" fmla="*/ 595697 w 6945958"/>
              <a:gd name="connsiteY1179" fmla="*/ 5072611 h 6858000"/>
              <a:gd name="connsiteX1180" fmla="*/ 564873 w 6945958"/>
              <a:gd name="connsiteY1180" fmla="*/ 5098680 h 6858000"/>
              <a:gd name="connsiteX1181" fmla="*/ 498502 w 6945958"/>
              <a:gd name="connsiteY1181" fmla="*/ 5070218 h 6858000"/>
              <a:gd name="connsiteX1182" fmla="*/ 180888 w 6945958"/>
              <a:gd name="connsiteY1182" fmla="*/ 4894724 h 6858000"/>
              <a:gd name="connsiteX1183" fmla="*/ 167262 w 6945958"/>
              <a:gd name="connsiteY1183" fmla="*/ 4869237 h 6858000"/>
              <a:gd name="connsiteX1184" fmla="*/ 174991 w 6945958"/>
              <a:gd name="connsiteY1184" fmla="*/ 4759600 h 6858000"/>
              <a:gd name="connsiteX1185" fmla="*/ 166695 w 6945958"/>
              <a:gd name="connsiteY1185" fmla="*/ 4756042 h 6858000"/>
              <a:gd name="connsiteX1186" fmla="*/ 84899 w 6945958"/>
              <a:gd name="connsiteY1186" fmla="*/ 4809361 h 6858000"/>
              <a:gd name="connsiteX1187" fmla="*/ 9028 w 6945958"/>
              <a:gd name="connsiteY1187" fmla="*/ 4860311 h 6858000"/>
              <a:gd name="connsiteX1188" fmla="*/ 6667 w 6945958"/>
              <a:gd name="connsiteY1188" fmla="*/ 4820010 h 6858000"/>
              <a:gd name="connsiteX1189" fmla="*/ 31571 w 6945958"/>
              <a:gd name="connsiteY1189" fmla="*/ 4761937 h 6858000"/>
              <a:gd name="connsiteX1190" fmla="*/ 53500 w 6945958"/>
              <a:gd name="connsiteY1190" fmla="*/ 4756609 h 6858000"/>
              <a:gd name="connsiteX1191" fmla="*/ 147159 w 6945958"/>
              <a:gd name="connsiteY1191" fmla="*/ 4664177 h 6858000"/>
              <a:gd name="connsiteX1192" fmla="*/ 193387 w 6945958"/>
              <a:gd name="connsiteY1192" fmla="*/ 4659447 h 6858000"/>
              <a:gd name="connsiteX1193" fmla="*/ 246745 w 6945958"/>
              <a:gd name="connsiteY1193" fmla="*/ 4569377 h 6858000"/>
              <a:gd name="connsiteX1194" fmla="*/ 247941 w 6945958"/>
              <a:gd name="connsiteY1194" fmla="*/ 4520780 h 6858000"/>
              <a:gd name="connsiteX1195" fmla="*/ 290020 w 6945958"/>
              <a:gd name="connsiteY1195" fmla="*/ 4514270 h 6858000"/>
              <a:gd name="connsiteX1196" fmla="*/ 361143 w 6945958"/>
              <a:gd name="connsiteY1196" fmla="*/ 4485840 h 6858000"/>
              <a:gd name="connsiteX1197" fmla="*/ 451834 w 6945958"/>
              <a:gd name="connsiteY1197" fmla="*/ 4411780 h 6858000"/>
              <a:gd name="connsiteX1198" fmla="*/ 591721 w 6945958"/>
              <a:gd name="connsiteY1198" fmla="*/ 4314618 h 6858000"/>
              <a:gd name="connsiteX1199" fmla="*/ 656925 w 6945958"/>
              <a:gd name="connsiteY1199" fmla="*/ 4254183 h 6858000"/>
              <a:gd name="connsiteX1200" fmla="*/ 731606 w 6945958"/>
              <a:gd name="connsiteY1200" fmla="*/ 4217457 h 6858000"/>
              <a:gd name="connsiteX1201" fmla="*/ 764799 w 6945958"/>
              <a:gd name="connsiteY1201" fmla="*/ 4197314 h 6858000"/>
              <a:gd name="connsiteX1202" fmla="*/ 807476 w 6945958"/>
              <a:gd name="connsiteY1202" fmla="*/ 4166506 h 6858000"/>
              <a:gd name="connsiteX1203" fmla="*/ 836522 w 6945958"/>
              <a:gd name="connsiteY1203" fmla="*/ 4144585 h 6858000"/>
              <a:gd name="connsiteX1204" fmla="*/ 883937 w 6945958"/>
              <a:gd name="connsiteY1204" fmla="*/ 4125631 h 6858000"/>
              <a:gd name="connsiteX1205" fmla="*/ 962176 w 6945958"/>
              <a:gd name="connsiteY1205" fmla="*/ 4080608 h 6858000"/>
              <a:gd name="connsiteX1206" fmla="*/ 1125771 w 6945958"/>
              <a:gd name="connsiteY1206" fmla="*/ 3973970 h 6858000"/>
              <a:gd name="connsiteX1207" fmla="*/ 1160151 w 6945958"/>
              <a:gd name="connsiteY1207" fmla="*/ 3939604 h 6858000"/>
              <a:gd name="connsiteX1208" fmla="*/ 1192753 w 6945958"/>
              <a:gd name="connsiteY1208" fmla="*/ 3909386 h 6858000"/>
              <a:gd name="connsiteX1209" fmla="*/ 1255589 w 6945958"/>
              <a:gd name="connsiteY1209" fmla="*/ 3843024 h 6858000"/>
              <a:gd name="connsiteX1210" fmla="*/ 1275739 w 6945958"/>
              <a:gd name="connsiteY1210" fmla="*/ 3841843 h 6858000"/>
              <a:gd name="connsiteX1211" fmla="*/ 1337386 w 6945958"/>
              <a:gd name="connsiteY1211" fmla="*/ 3789706 h 6858000"/>
              <a:gd name="connsiteX1212" fmla="*/ 1406739 w 6945958"/>
              <a:gd name="connsiteY1212" fmla="*/ 3731050 h 6858000"/>
              <a:gd name="connsiteX1213" fmla="*/ 1420370 w 6945958"/>
              <a:gd name="connsiteY1213" fmla="*/ 3722163 h 6858000"/>
              <a:gd name="connsiteX1214" fmla="*/ 1489724 w 6945958"/>
              <a:gd name="connsiteY1214" fmla="*/ 3663507 h 6858000"/>
              <a:gd name="connsiteX1215" fmla="*/ 1529434 w 6945958"/>
              <a:gd name="connsiteY1215" fmla="*/ 3651070 h 6858000"/>
              <a:gd name="connsiteX1216" fmla="*/ 1533583 w 6945958"/>
              <a:gd name="connsiteY1216" fmla="*/ 3652849 h 6858000"/>
              <a:gd name="connsiteX1217" fmla="*/ 1567963 w 6945958"/>
              <a:gd name="connsiteY1217" fmla="*/ 3618484 h 6858000"/>
              <a:gd name="connsiteX1218" fmla="*/ 1602344 w 6945958"/>
              <a:gd name="connsiteY1218" fmla="*/ 3584118 h 6858000"/>
              <a:gd name="connsiteX1219" fmla="*/ 1682953 w 6945958"/>
              <a:gd name="connsiteY1219" fmla="*/ 3545022 h 6858000"/>
              <a:gd name="connsiteX1220" fmla="*/ 1714964 w 6945958"/>
              <a:gd name="connsiteY1220" fmla="*/ 3504730 h 6858000"/>
              <a:gd name="connsiteX1221" fmla="*/ 1772455 w 6945958"/>
              <a:gd name="connsiteY1221" fmla="*/ 3485186 h 6858000"/>
              <a:gd name="connsiteX1222" fmla="*/ 1787842 w 6945958"/>
              <a:gd name="connsiteY1222" fmla="*/ 3489411 h 6858000"/>
              <a:gd name="connsiteX1223" fmla="*/ 1797799 w 6945958"/>
              <a:gd name="connsiteY1223" fmla="*/ 3453916 h 6858000"/>
              <a:gd name="connsiteX1224" fmla="*/ 1811936 w 6945958"/>
              <a:gd name="connsiteY1224" fmla="*/ 3403517 h 6858000"/>
              <a:gd name="connsiteX1225" fmla="*/ 1800536 w 6945958"/>
              <a:gd name="connsiteY1225" fmla="*/ 3356261 h 6858000"/>
              <a:gd name="connsiteX1226" fmla="*/ 1839504 w 6945958"/>
              <a:gd name="connsiteY1226" fmla="*/ 3339100 h 6858000"/>
              <a:gd name="connsiteX1227" fmla="*/ 1900867 w 6945958"/>
              <a:gd name="connsiteY1227" fmla="*/ 3293259 h 6858000"/>
              <a:gd name="connsiteX1228" fmla="*/ 1969345 w 6945958"/>
              <a:gd name="connsiteY1228" fmla="*/ 3198282 h 6858000"/>
              <a:gd name="connsiteX1229" fmla="*/ 2079377 w 6945958"/>
              <a:gd name="connsiteY1229" fmla="*/ 3068276 h 6858000"/>
              <a:gd name="connsiteX1230" fmla="*/ 2126753 w 6945958"/>
              <a:gd name="connsiteY1230" fmla="*/ 2993047 h 6858000"/>
              <a:gd name="connsiteX1231" fmla="*/ 2189409 w 6945958"/>
              <a:gd name="connsiteY1231" fmla="*/ 2938271 h 6858000"/>
              <a:gd name="connsiteX1232" fmla="*/ 2216271 w 6945958"/>
              <a:gd name="connsiteY1232" fmla="*/ 2910237 h 6858000"/>
              <a:gd name="connsiteX1233" fmla="*/ 2249539 w 6945958"/>
              <a:gd name="connsiteY1233" fmla="*/ 2869449 h 6858000"/>
              <a:gd name="connsiteX1234" fmla="*/ 2271934 w 6945958"/>
              <a:gd name="connsiteY1234" fmla="*/ 2840769 h 6858000"/>
              <a:gd name="connsiteX1235" fmla="*/ 2312843 w 6945958"/>
              <a:gd name="connsiteY1235" fmla="*/ 2810206 h 6858000"/>
              <a:gd name="connsiteX1236" fmla="*/ 2376793 w 6945958"/>
              <a:gd name="connsiteY1236" fmla="*/ 2746497 h 6858000"/>
              <a:gd name="connsiteX1237" fmla="*/ 2507280 w 6945958"/>
              <a:gd name="connsiteY1237" fmla="*/ 2601212 h 6858000"/>
              <a:gd name="connsiteX1238" fmla="*/ 2531614 w 6945958"/>
              <a:gd name="connsiteY1238" fmla="*/ 2559130 h 6858000"/>
              <a:gd name="connsiteX1239" fmla="*/ 2555303 w 6945958"/>
              <a:gd name="connsiteY1239" fmla="*/ 2521514 h 6858000"/>
              <a:gd name="connsiteX1240" fmla="*/ 2598859 w 6945958"/>
              <a:gd name="connsiteY1240" fmla="*/ 2441171 h 6858000"/>
              <a:gd name="connsiteX1241" fmla="*/ 2618019 w 6945958"/>
              <a:gd name="connsiteY1241" fmla="*/ 2434824 h 6858000"/>
              <a:gd name="connsiteX1242" fmla="*/ 2664102 w 6945958"/>
              <a:gd name="connsiteY1242" fmla="*/ 2368528 h 6858000"/>
              <a:gd name="connsiteX1243" fmla="*/ 2715945 w 6945958"/>
              <a:gd name="connsiteY1243" fmla="*/ 2293946 h 6858000"/>
              <a:gd name="connsiteX1244" fmla="*/ 2726818 w 6945958"/>
              <a:gd name="connsiteY1244" fmla="*/ 2281838 h 6858000"/>
              <a:gd name="connsiteX1245" fmla="*/ 2778661 w 6945958"/>
              <a:gd name="connsiteY1245" fmla="*/ 2207255 h 6858000"/>
              <a:gd name="connsiteX1246" fmla="*/ 2813810 w 6945958"/>
              <a:gd name="connsiteY1246" fmla="*/ 2184981 h 6858000"/>
              <a:gd name="connsiteX1247" fmla="*/ 2818277 w 6945958"/>
              <a:gd name="connsiteY1247" fmla="*/ 2185628 h 6858000"/>
              <a:gd name="connsiteX1248" fmla="*/ 2842612 w 6945958"/>
              <a:gd name="connsiteY1248" fmla="*/ 2143546 h 6858000"/>
              <a:gd name="connsiteX1249" fmla="*/ 2866946 w 6945958"/>
              <a:gd name="connsiteY1249" fmla="*/ 2101464 h 6858000"/>
              <a:gd name="connsiteX1250" fmla="*/ 2934716 w 6945958"/>
              <a:gd name="connsiteY1250" fmla="*/ 2042868 h 6858000"/>
              <a:gd name="connsiteX1251" fmla="*/ 2955231 w 6945958"/>
              <a:gd name="connsiteY1251" fmla="*/ 1995673 h 6858000"/>
              <a:gd name="connsiteX1252" fmla="*/ 3005719 w 6945958"/>
              <a:gd name="connsiteY1252" fmla="*/ 1961939 h 6858000"/>
              <a:gd name="connsiteX1253" fmla="*/ 3030642 w 6945958"/>
              <a:gd name="connsiteY1253" fmla="*/ 1947305 h 6858000"/>
              <a:gd name="connsiteX1254" fmla="*/ 3224432 w 6945958"/>
              <a:gd name="connsiteY1254" fmla="*/ 1742777 h 6858000"/>
              <a:gd name="connsiteX1255" fmla="*/ 3251940 w 6945958"/>
              <a:gd name="connsiteY1255" fmla="*/ 1710275 h 6858000"/>
              <a:gd name="connsiteX1256" fmla="*/ 3265341 w 6945958"/>
              <a:gd name="connsiteY1256" fmla="*/ 1712215 h 6858000"/>
              <a:gd name="connsiteX1257" fmla="*/ 3299903 w 6945958"/>
              <a:gd name="connsiteY1257" fmla="*/ 1662493 h 6858000"/>
              <a:gd name="connsiteX1258" fmla="*/ 3372140 w 6945958"/>
              <a:gd name="connsiteY1258" fmla="*/ 1604545 h 6858000"/>
              <a:gd name="connsiteX1259" fmla="*/ 3432269 w 6945958"/>
              <a:gd name="connsiteY1259" fmla="*/ 1535723 h 6858000"/>
              <a:gd name="connsiteX1260" fmla="*/ 3439384 w 6945958"/>
              <a:gd name="connsiteY1260" fmla="*/ 1486586 h 6858000"/>
              <a:gd name="connsiteX1261" fmla="*/ 3457898 w 6945958"/>
              <a:gd name="connsiteY1261" fmla="*/ 1484706 h 6858000"/>
              <a:gd name="connsiteX1262" fmla="*/ 3478352 w 6945958"/>
              <a:gd name="connsiteY1262" fmla="*/ 1469425 h 6858000"/>
              <a:gd name="connsiteX1263" fmla="*/ 3543536 w 6945958"/>
              <a:gd name="connsiteY1263" fmla="*/ 1428698 h 6858000"/>
              <a:gd name="connsiteX1264" fmla="*/ 3553703 w 6945958"/>
              <a:gd name="connsiteY1264" fmla="*/ 1452972 h 6858000"/>
              <a:gd name="connsiteX1265" fmla="*/ 3537655 w 6945958"/>
              <a:gd name="connsiteY1265" fmla="*/ 1500814 h 6858000"/>
              <a:gd name="connsiteX1266" fmla="*/ 3490399 w 6945958"/>
              <a:gd name="connsiteY1266" fmla="*/ 1512214 h 6858000"/>
              <a:gd name="connsiteX1267" fmla="*/ 3428330 w 6945958"/>
              <a:gd name="connsiteY1267" fmla="*/ 1594438 h 6858000"/>
              <a:gd name="connsiteX1268" fmla="*/ 3425742 w 6945958"/>
              <a:gd name="connsiteY1268" fmla="*/ 1612305 h 6858000"/>
              <a:gd name="connsiteX1269" fmla="*/ 3467298 w 6945958"/>
              <a:gd name="connsiteY1269" fmla="*/ 1577278 h 6858000"/>
              <a:gd name="connsiteX1270" fmla="*/ 3511966 w 6945958"/>
              <a:gd name="connsiteY1270" fmla="*/ 1583745 h 6858000"/>
              <a:gd name="connsiteX1271" fmla="*/ 3580383 w 6945958"/>
              <a:gd name="connsiteY1271" fmla="*/ 1520682 h 6858000"/>
              <a:gd name="connsiteX1272" fmla="*/ 3646273 w 6945958"/>
              <a:gd name="connsiteY1272" fmla="*/ 1443573 h 6858000"/>
              <a:gd name="connsiteX1273" fmla="*/ 3666080 w 6945958"/>
              <a:gd name="connsiteY1273" fmla="*/ 1432759 h 6858000"/>
              <a:gd name="connsiteX1274" fmla="*/ 3719158 w 6945958"/>
              <a:gd name="connsiteY1274" fmla="*/ 1381157 h 6858000"/>
              <a:gd name="connsiteX1275" fmla="*/ 3756772 w 6945958"/>
              <a:gd name="connsiteY1275" fmla="*/ 1404845 h 6858000"/>
              <a:gd name="connsiteX1276" fmla="*/ 3781047 w 6945958"/>
              <a:gd name="connsiteY1276" fmla="*/ 1394677 h 6858000"/>
              <a:gd name="connsiteX1277" fmla="*/ 3781693 w 6945958"/>
              <a:gd name="connsiteY1277" fmla="*/ 1390211 h 6858000"/>
              <a:gd name="connsiteX1278" fmla="*/ 3915941 w 6945958"/>
              <a:gd name="connsiteY1278" fmla="*/ 1281953 h 6858000"/>
              <a:gd name="connsiteX1279" fmla="*/ 3975295 w 6945958"/>
              <a:gd name="connsiteY1279" fmla="*/ 1221926 h 6858000"/>
              <a:gd name="connsiteX1280" fmla="*/ 3981124 w 6945958"/>
              <a:gd name="connsiteY1280" fmla="*/ 1241226 h 6858000"/>
              <a:gd name="connsiteX1281" fmla="*/ 4019444 w 6945958"/>
              <a:gd name="connsiteY1281" fmla="*/ 1228533 h 6858000"/>
              <a:gd name="connsiteX1282" fmla="*/ 4050006 w 6945958"/>
              <a:gd name="connsiteY1282" fmla="*/ 1269441 h 6858000"/>
              <a:gd name="connsiteX1283" fmla="*/ 4088268 w 6945958"/>
              <a:gd name="connsiteY1283" fmla="*/ 1288662 h 6858000"/>
              <a:gd name="connsiteX1284" fmla="*/ 4113313 w 6945958"/>
              <a:gd name="connsiteY1284" fmla="*/ 1303145 h 6858000"/>
              <a:gd name="connsiteX1285" fmla="*/ 4119482 w 6945958"/>
              <a:gd name="connsiteY1285" fmla="*/ 1299374 h 6858000"/>
              <a:gd name="connsiteX1286" fmla="*/ 4123687 w 6945958"/>
              <a:gd name="connsiteY1286" fmla="*/ 1297553 h 6858000"/>
              <a:gd name="connsiteX1287" fmla="*/ 4123963 w 6945958"/>
              <a:gd name="connsiteY1287" fmla="*/ 1285760 h 6858000"/>
              <a:gd name="connsiteX1288" fmla="*/ 4135766 w 6945958"/>
              <a:gd name="connsiteY1288" fmla="*/ 1208365 h 6858000"/>
              <a:gd name="connsiteX1289" fmla="*/ 4109571 w 6945958"/>
              <a:gd name="connsiteY1289" fmla="*/ 1080123 h 6858000"/>
              <a:gd name="connsiteX1290" fmla="*/ 4113993 w 6945958"/>
              <a:gd name="connsiteY1290" fmla="*/ 1079220 h 6858000"/>
              <a:gd name="connsiteX1291" fmla="*/ 4107386 w 6945958"/>
              <a:gd name="connsiteY1291" fmla="*/ 979223 h 6858000"/>
              <a:gd name="connsiteX1292" fmla="*/ 4125749 w 6945958"/>
              <a:gd name="connsiteY1292" fmla="*/ 708288 h 6858000"/>
              <a:gd name="connsiteX1293" fmla="*/ 4121139 w 6945958"/>
              <a:gd name="connsiteY1293" fmla="*/ 663163 h 6858000"/>
              <a:gd name="connsiteX1294" fmla="*/ 4164308 w 6945958"/>
              <a:gd name="connsiteY1294" fmla="*/ 829397 h 6858000"/>
              <a:gd name="connsiteX1295" fmla="*/ 4167301 w 6945958"/>
              <a:gd name="connsiteY1295" fmla="*/ 911706 h 6858000"/>
              <a:gd name="connsiteX1296" fmla="*/ 4182854 w 6945958"/>
              <a:gd name="connsiteY1296" fmla="*/ 1073476 h 6858000"/>
              <a:gd name="connsiteX1297" fmla="*/ 4187574 w 6945958"/>
              <a:gd name="connsiteY1297" fmla="*/ 1202489 h 6858000"/>
              <a:gd name="connsiteX1298" fmla="*/ 4202088 w 6945958"/>
              <a:gd name="connsiteY1298" fmla="*/ 1185321 h 6858000"/>
              <a:gd name="connsiteX1299" fmla="*/ 4224172 w 6945958"/>
              <a:gd name="connsiteY1299" fmla="*/ 1175161 h 6858000"/>
              <a:gd name="connsiteX1300" fmla="*/ 4222771 w 6945958"/>
              <a:gd name="connsiteY1300" fmla="*/ 1163528 h 6858000"/>
              <a:gd name="connsiteX1301" fmla="*/ 4237097 w 6945958"/>
              <a:gd name="connsiteY1301" fmla="*/ 1095534 h 6858000"/>
              <a:gd name="connsiteX1302" fmla="*/ 4215701 w 6945958"/>
              <a:gd name="connsiteY1302" fmla="*/ 1058444 h 6858000"/>
              <a:gd name="connsiteX1303" fmla="*/ 4273096 w 6945958"/>
              <a:gd name="connsiteY1303" fmla="*/ 1023687 h 6858000"/>
              <a:gd name="connsiteX1304" fmla="*/ 4300625 w 6945958"/>
              <a:gd name="connsiteY1304" fmla="*/ 1045703 h 6858000"/>
              <a:gd name="connsiteX1305" fmla="*/ 4291066 w 6945958"/>
              <a:gd name="connsiteY1305" fmla="*/ 1089116 h 6858000"/>
              <a:gd name="connsiteX1306" fmla="*/ 4278797 w 6945958"/>
              <a:gd name="connsiteY1306" fmla="*/ 1119262 h 6858000"/>
              <a:gd name="connsiteX1307" fmla="*/ 4283419 w 6945958"/>
              <a:gd name="connsiteY1307" fmla="*/ 1143295 h 6858000"/>
              <a:gd name="connsiteX1308" fmla="*/ 4286590 w 6945958"/>
              <a:gd name="connsiteY1308" fmla="*/ 1166854 h 6858000"/>
              <a:gd name="connsiteX1309" fmla="*/ 4294744 w 6945958"/>
              <a:gd name="connsiteY1309" fmla="*/ 1168647 h 6858000"/>
              <a:gd name="connsiteX1310" fmla="*/ 4357371 w 6945958"/>
              <a:gd name="connsiteY1310" fmla="*/ 1105545 h 6858000"/>
              <a:gd name="connsiteX1311" fmla="*/ 4430455 w 6945958"/>
              <a:gd name="connsiteY1311" fmla="*/ 1065735 h 6858000"/>
              <a:gd name="connsiteX1312" fmla="*/ 4462779 w 6945958"/>
              <a:gd name="connsiteY1312" fmla="*/ 1044226 h 6858000"/>
              <a:gd name="connsiteX1313" fmla="*/ 4504134 w 6945958"/>
              <a:gd name="connsiteY1313" fmla="*/ 1011665 h 6858000"/>
              <a:gd name="connsiteX1314" fmla="*/ 4532239 w 6945958"/>
              <a:gd name="connsiteY1314" fmla="*/ 988552 h 6858000"/>
              <a:gd name="connsiteX1315" fmla="*/ 4556552 w 6945958"/>
              <a:gd name="connsiteY1315" fmla="*/ 977635 h 6858000"/>
              <a:gd name="connsiteX1316" fmla="*/ 4567887 w 6945958"/>
              <a:gd name="connsiteY1316" fmla="*/ 962656 h 6858000"/>
              <a:gd name="connsiteX1317" fmla="*/ 4604005 w 6945958"/>
              <a:gd name="connsiteY1317" fmla="*/ 933682 h 6858000"/>
              <a:gd name="connsiteX1318" fmla="*/ 4664135 w 6945958"/>
              <a:gd name="connsiteY1318" fmla="*/ 864859 h 6858000"/>
              <a:gd name="connsiteX1319" fmla="*/ 4671249 w 6945958"/>
              <a:gd name="connsiteY1319" fmla="*/ 815724 h 6858000"/>
              <a:gd name="connsiteX1320" fmla="*/ 4689764 w 6945958"/>
              <a:gd name="connsiteY1320" fmla="*/ 813844 h 6858000"/>
              <a:gd name="connsiteX1321" fmla="*/ 4710217 w 6945958"/>
              <a:gd name="connsiteY1321" fmla="*/ 798563 h 6858000"/>
              <a:gd name="connsiteX1322" fmla="*/ 4775401 w 6945958"/>
              <a:gd name="connsiteY1322" fmla="*/ 757835 h 6858000"/>
              <a:gd name="connsiteX1323" fmla="*/ 4785568 w 6945958"/>
              <a:gd name="connsiteY1323" fmla="*/ 782110 h 6858000"/>
              <a:gd name="connsiteX1324" fmla="*/ 4769520 w 6945958"/>
              <a:gd name="connsiteY1324" fmla="*/ 829952 h 6858000"/>
              <a:gd name="connsiteX1325" fmla="*/ 4722265 w 6945958"/>
              <a:gd name="connsiteY1325" fmla="*/ 841352 h 6858000"/>
              <a:gd name="connsiteX1326" fmla="*/ 4713442 w 6945958"/>
              <a:gd name="connsiteY1326" fmla="*/ 865869 h 6858000"/>
              <a:gd name="connsiteX1327" fmla="*/ 4708057 w 6945958"/>
              <a:gd name="connsiteY1327" fmla="*/ 872910 h 6858000"/>
              <a:gd name="connsiteX1328" fmla="*/ 4728513 w 6945958"/>
              <a:gd name="connsiteY1328" fmla="*/ 854951 h 6858000"/>
              <a:gd name="connsiteX1329" fmla="*/ 4814121 w 6945958"/>
              <a:gd name="connsiteY1329" fmla="*/ 806020 h 6858000"/>
              <a:gd name="connsiteX1330" fmla="*/ 4821010 w 6945958"/>
              <a:gd name="connsiteY1330" fmla="*/ 798534 h 6858000"/>
              <a:gd name="connsiteX1331" fmla="*/ 4785967 w 6945958"/>
              <a:gd name="connsiteY1331" fmla="*/ 731724 h 6858000"/>
              <a:gd name="connsiteX1332" fmla="*/ 4789608 w 6945958"/>
              <a:gd name="connsiteY1332" fmla="*/ 703054 h 6858000"/>
              <a:gd name="connsiteX1333" fmla="*/ 4859370 w 6945958"/>
              <a:gd name="connsiteY1333" fmla="*/ 618123 h 6858000"/>
              <a:gd name="connsiteX1334" fmla="*/ 4854664 w 6945958"/>
              <a:gd name="connsiteY1334" fmla="*/ 610421 h 6858000"/>
              <a:gd name="connsiteX1335" fmla="*/ 4757100 w 6945958"/>
              <a:gd name="connsiteY1335" fmla="*/ 606554 h 6858000"/>
              <a:gd name="connsiteX1336" fmla="*/ 4665740 w 6945958"/>
              <a:gd name="connsiteY1336" fmla="*/ 604188 h 6858000"/>
              <a:gd name="connsiteX1337" fmla="*/ 4687142 w 6945958"/>
              <a:gd name="connsiteY1337" fmla="*/ 569956 h 6858000"/>
              <a:gd name="connsiteX1338" fmla="*/ 4741064 w 6945958"/>
              <a:gd name="connsiteY1338" fmla="*/ 537015 h 6858000"/>
              <a:gd name="connsiteX1339" fmla="*/ 4762030 w 6945958"/>
              <a:gd name="connsiteY1339" fmla="*/ 545364 h 6858000"/>
              <a:gd name="connsiteX1340" fmla="*/ 4891907 w 6945958"/>
              <a:gd name="connsiteY1340" fmla="*/ 524200 h 6858000"/>
              <a:gd name="connsiteX1341" fmla="*/ 4932340 w 6945958"/>
              <a:gd name="connsiteY1341" fmla="*/ 547101 h 6858000"/>
              <a:gd name="connsiteX1342" fmla="*/ 5027986 w 6945958"/>
              <a:gd name="connsiteY1342" fmla="*/ 504538 h 6858000"/>
              <a:gd name="connsiteX1343" fmla="*/ 5057091 w 6945958"/>
              <a:gd name="connsiteY1343" fmla="*/ 465601 h 6858000"/>
              <a:gd name="connsiteX1344" fmla="*/ 5095172 w 6945958"/>
              <a:gd name="connsiteY1344" fmla="*/ 484650 h 6858000"/>
              <a:gd name="connsiteX1345" fmla="*/ 5139621 w 6945958"/>
              <a:gd name="connsiteY1345" fmla="*/ 489229 h 6858000"/>
              <a:gd name="connsiteX1346" fmla="*/ 5142440 w 6945958"/>
              <a:gd name="connsiteY1346" fmla="*/ 492462 h 6858000"/>
              <a:gd name="connsiteX1347" fmla="*/ 5144278 w 6945958"/>
              <a:gd name="connsiteY1347" fmla="*/ 486420 h 6858000"/>
              <a:gd name="connsiteX1348" fmla="*/ 5164808 w 6945958"/>
              <a:gd name="connsiteY1348" fmla="*/ 480647 h 6858000"/>
              <a:gd name="connsiteX1349" fmla="*/ 5203965 w 6945958"/>
              <a:gd name="connsiteY1349" fmla="*/ 466565 h 6858000"/>
              <a:gd name="connsiteX1350" fmla="*/ 5208184 w 6945958"/>
              <a:gd name="connsiteY1350" fmla="*/ 468169 h 6858000"/>
              <a:gd name="connsiteX1351" fmla="*/ 5241102 w 6945958"/>
              <a:gd name="connsiteY1351" fmla="*/ 432399 h 6858000"/>
              <a:gd name="connsiteX1352" fmla="*/ 5274019 w 6945958"/>
              <a:gd name="connsiteY1352" fmla="*/ 396630 h 6858000"/>
              <a:gd name="connsiteX1353" fmla="*/ 5352927 w 6945958"/>
              <a:gd name="connsiteY1353" fmla="*/ 354205 h 6858000"/>
              <a:gd name="connsiteX1354" fmla="*/ 5383229 w 6945958"/>
              <a:gd name="connsiteY1354" fmla="*/ 312613 h 6858000"/>
              <a:gd name="connsiteX1355" fmla="*/ 5439856 w 6945958"/>
              <a:gd name="connsiteY1355" fmla="*/ 290688 h 6858000"/>
              <a:gd name="connsiteX1356" fmla="*/ 5467367 w 6945958"/>
              <a:gd name="connsiteY1356" fmla="*/ 281835 h 6858000"/>
              <a:gd name="connsiteX1357" fmla="*/ 5701059 w 6945958"/>
              <a:gd name="connsiteY1357" fmla="*/ 124437 h 6858000"/>
              <a:gd name="connsiteX1358" fmla="*/ 5734988 w 6945958"/>
              <a:gd name="connsiteY1358" fmla="*/ 98708 h 6858000"/>
              <a:gd name="connsiteX1359" fmla="*/ 5747643 w 6945958"/>
              <a:gd name="connsiteY1359" fmla="*/ 103522 h 6858000"/>
              <a:gd name="connsiteX1360" fmla="*/ 5792209 w 6945958"/>
              <a:gd name="connsiteY1360" fmla="*/ 62523 h 6858000"/>
              <a:gd name="connsiteX1361" fmla="*/ 5875334 w 6945958"/>
              <a:gd name="connsiteY1361" fmla="*/ 21704 h 685800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</a:cxnLst>
            <a:rect l="l" t="t" r="r" b="b"/>
            <a:pathLst>
              <a:path w="6945958" h="6858000">
                <a:moveTo>
                  <a:pt x="508174" y="6857042"/>
                </a:moveTo>
                <a:lnTo>
                  <a:pt x="508230" y="6858000"/>
                </a:lnTo>
                <a:lnTo>
                  <a:pt x="505448" y="6858000"/>
                </a:lnTo>
                <a:close/>
                <a:moveTo>
                  <a:pt x="548112" y="6778406"/>
                </a:moveTo>
                <a:cubicBezTo>
                  <a:pt x="550417" y="6777860"/>
                  <a:pt x="553084" y="6778082"/>
                  <a:pt x="556195" y="6779417"/>
                </a:cubicBezTo>
                <a:cubicBezTo>
                  <a:pt x="568640" y="6784753"/>
                  <a:pt x="573378" y="6796607"/>
                  <a:pt x="578117" y="6808461"/>
                </a:cubicBezTo>
                <a:cubicBezTo>
                  <a:pt x="582265" y="6810240"/>
                  <a:pt x="586412" y="6812019"/>
                  <a:pt x="584634" y="6816167"/>
                </a:cubicBezTo>
                <a:cubicBezTo>
                  <a:pt x="581077" y="6824463"/>
                  <a:pt x="547292" y="6834530"/>
                  <a:pt x="537218" y="6835121"/>
                </a:cubicBezTo>
                <a:lnTo>
                  <a:pt x="542546" y="6857049"/>
                </a:lnTo>
                <a:lnTo>
                  <a:pt x="541858" y="6858000"/>
                </a:lnTo>
                <a:lnTo>
                  <a:pt x="511026" y="6858000"/>
                </a:lnTo>
                <a:lnTo>
                  <a:pt x="508174" y="6857042"/>
                </a:lnTo>
                <a:lnTo>
                  <a:pt x="534856" y="6794820"/>
                </a:lnTo>
                <a:cubicBezTo>
                  <a:pt x="537525" y="6788599"/>
                  <a:pt x="541194" y="6780043"/>
                  <a:pt x="548112" y="6778406"/>
                </a:cubicBezTo>
                <a:close/>
                <a:moveTo>
                  <a:pt x="1299987" y="6671132"/>
                </a:moveTo>
                <a:lnTo>
                  <a:pt x="1305317" y="6693061"/>
                </a:lnTo>
                <a:cubicBezTo>
                  <a:pt x="1313613" y="6696618"/>
                  <a:pt x="1317170" y="6688322"/>
                  <a:pt x="1318949" y="6684174"/>
                </a:cubicBezTo>
                <a:close/>
                <a:moveTo>
                  <a:pt x="2071608" y="6670526"/>
                </a:moveTo>
                <a:lnTo>
                  <a:pt x="2077457" y="6710470"/>
                </a:lnTo>
                <a:cubicBezTo>
                  <a:pt x="2073220" y="6723330"/>
                  <a:pt x="2054660" y="6721968"/>
                  <a:pt x="2041800" y="6717731"/>
                </a:cubicBezTo>
                <a:cubicBezTo>
                  <a:pt x="2037514" y="6716319"/>
                  <a:pt x="2024653" y="6712082"/>
                  <a:pt x="2027479" y="6703508"/>
                </a:cubicBezTo>
                <a:cubicBezTo>
                  <a:pt x="2033127" y="6686362"/>
                  <a:pt x="2055924" y="6674864"/>
                  <a:pt x="2071608" y="6670526"/>
                </a:cubicBezTo>
                <a:close/>
                <a:moveTo>
                  <a:pt x="648674" y="6666835"/>
                </a:moveTo>
                <a:lnTo>
                  <a:pt x="669405" y="6710103"/>
                </a:lnTo>
                <a:lnTo>
                  <a:pt x="675341" y="6673361"/>
                </a:lnTo>
                <a:close/>
                <a:moveTo>
                  <a:pt x="696088" y="6647882"/>
                </a:moveTo>
                <a:cubicBezTo>
                  <a:pt x="694310" y="6652029"/>
                  <a:pt x="693121" y="6666253"/>
                  <a:pt x="697270" y="6668032"/>
                </a:cubicBezTo>
                <a:cubicBezTo>
                  <a:pt x="705566" y="6671590"/>
                  <a:pt x="709125" y="6663293"/>
                  <a:pt x="710903" y="6659145"/>
                </a:cubicBezTo>
                <a:close/>
                <a:moveTo>
                  <a:pt x="2104574" y="6588722"/>
                </a:moveTo>
                <a:cubicBezTo>
                  <a:pt x="2106824" y="6587978"/>
                  <a:pt x="2109500" y="6587969"/>
                  <a:pt x="2112714" y="6589028"/>
                </a:cubicBezTo>
                <a:cubicBezTo>
                  <a:pt x="2125575" y="6593266"/>
                  <a:pt x="2131323" y="6604663"/>
                  <a:pt x="2137073" y="6616061"/>
                </a:cubicBezTo>
                <a:cubicBezTo>
                  <a:pt x="2141360" y="6617473"/>
                  <a:pt x="2145646" y="6618886"/>
                  <a:pt x="2144234" y="6623172"/>
                </a:cubicBezTo>
                <a:cubicBezTo>
                  <a:pt x="2141409" y="6631746"/>
                  <a:pt x="2108627" y="6644707"/>
                  <a:pt x="2098641" y="6646168"/>
                </a:cubicBezTo>
                <a:lnTo>
                  <a:pt x="2105853" y="6667553"/>
                </a:lnTo>
                <a:cubicBezTo>
                  <a:pt x="2105902" y="6681825"/>
                  <a:pt x="2080182" y="6673351"/>
                  <a:pt x="2071608" y="6670526"/>
                </a:cubicBezTo>
                <a:lnTo>
                  <a:pt x="2092792" y="6606225"/>
                </a:lnTo>
                <a:cubicBezTo>
                  <a:pt x="2094912" y="6599795"/>
                  <a:pt x="2097824" y="6590954"/>
                  <a:pt x="2104574" y="6588722"/>
                </a:cubicBezTo>
                <a:close/>
                <a:moveTo>
                  <a:pt x="2195077" y="6468848"/>
                </a:moveTo>
                <a:lnTo>
                  <a:pt x="2219485" y="6510154"/>
                </a:lnTo>
                <a:lnTo>
                  <a:pt x="2222210" y="6473036"/>
                </a:lnTo>
                <a:close/>
                <a:moveTo>
                  <a:pt x="2240670" y="6445853"/>
                </a:moveTo>
                <a:cubicBezTo>
                  <a:pt x="2239258" y="6450139"/>
                  <a:pt x="2239307" y="6464411"/>
                  <a:pt x="2243595" y="6465824"/>
                </a:cubicBezTo>
                <a:cubicBezTo>
                  <a:pt x="2252169" y="6468649"/>
                  <a:pt x="2254993" y="6460074"/>
                  <a:pt x="2256405" y="6455788"/>
                </a:cubicBezTo>
                <a:close/>
                <a:moveTo>
                  <a:pt x="2844308" y="6416625"/>
                </a:moveTo>
                <a:lnTo>
                  <a:pt x="2851520" y="6438009"/>
                </a:lnTo>
                <a:cubicBezTo>
                  <a:pt x="2860094" y="6440833"/>
                  <a:pt x="2862918" y="6432260"/>
                  <a:pt x="2864331" y="6427973"/>
                </a:cubicBezTo>
                <a:close/>
                <a:moveTo>
                  <a:pt x="1688239" y="6361267"/>
                </a:moveTo>
                <a:lnTo>
                  <a:pt x="1677567" y="6386155"/>
                </a:lnTo>
                <a:cubicBezTo>
                  <a:pt x="1668672" y="6406896"/>
                  <a:pt x="1685265" y="6414012"/>
                  <a:pt x="1701857" y="6421127"/>
                </a:cubicBezTo>
                <a:lnTo>
                  <a:pt x="1707792" y="6384384"/>
                </a:lnTo>
                <a:close/>
                <a:moveTo>
                  <a:pt x="996035" y="6349257"/>
                </a:moveTo>
                <a:cubicBezTo>
                  <a:pt x="994256" y="6353405"/>
                  <a:pt x="990698" y="6361701"/>
                  <a:pt x="998993" y="6365259"/>
                </a:cubicBezTo>
                <a:lnTo>
                  <a:pt x="1007290" y="6368816"/>
                </a:lnTo>
                <a:cubicBezTo>
                  <a:pt x="1010848" y="6360521"/>
                  <a:pt x="1004330" y="6352815"/>
                  <a:pt x="996035" y="6349257"/>
                </a:cubicBezTo>
                <a:close/>
                <a:moveTo>
                  <a:pt x="1203461" y="6343673"/>
                </a:moveTo>
                <a:cubicBezTo>
                  <a:pt x="1206424" y="6342489"/>
                  <a:pt x="1209980" y="6342786"/>
                  <a:pt x="1214129" y="6344565"/>
                </a:cubicBezTo>
                <a:cubicBezTo>
                  <a:pt x="1218868" y="6356420"/>
                  <a:pt x="1221826" y="6372423"/>
                  <a:pt x="1214711" y="6389014"/>
                </a:cubicBezTo>
                <a:cubicBezTo>
                  <a:pt x="1211153" y="6397310"/>
                  <a:pt x="1196930" y="6396121"/>
                  <a:pt x="1188635" y="6392563"/>
                </a:cubicBezTo>
                <a:cubicBezTo>
                  <a:pt x="1189822" y="6378340"/>
                  <a:pt x="1191011" y="6364118"/>
                  <a:pt x="1196348" y="6351673"/>
                </a:cubicBezTo>
                <a:cubicBezTo>
                  <a:pt x="1198127" y="6347525"/>
                  <a:pt x="1200498" y="6344858"/>
                  <a:pt x="1203461" y="6343673"/>
                </a:cubicBezTo>
                <a:close/>
                <a:moveTo>
                  <a:pt x="1057681" y="6297118"/>
                </a:moveTo>
                <a:cubicBezTo>
                  <a:pt x="1054122" y="6305415"/>
                  <a:pt x="1054714" y="6315490"/>
                  <a:pt x="1063010" y="6319048"/>
                </a:cubicBezTo>
                <a:cubicBezTo>
                  <a:pt x="1067158" y="6320826"/>
                  <a:pt x="1068937" y="6316678"/>
                  <a:pt x="1070716" y="6312530"/>
                </a:cubicBezTo>
                <a:cubicBezTo>
                  <a:pt x="1074275" y="6304233"/>
                  <a:pt x="1070126" y="6302455"/>
                  <a:pt x="1061830" y="6298897"/>
                </a:cubicBezTo>
                <a:close/>
                <a:moveTo>
                  <a:pt x="1775373" y="6295503"/>
                </a:moveTo>
                <a:lnTo>
                  <a:pt x="1757585" y="6336984"/>
                </a:lnTo>
                <a:lnTo>
                  <a:pt x="1761134" y="6363062"/>
                </a:lnTo>
                <a:lnTo>
                  <a:pt x="1775365" y="6329876"/>
                </a:lnTo>
                <a:close/>
                <a:moveTo>
                  <a:pt x="1340972" y="6266366"/>
                </a:moveTo>
                <a:cubicBezTo>
                  <a:pt x="1337415" y="6274661"/>
                  <a:pt x="1338005" y="6284736"/>
                  <a:pt x="1346301" y="6288294"/>
                </a:cubicBezTo>
                <a:cubicBezTo>
                  <a:pt x="1350449" y="6290073"/>
                  <a:pt x="1352228" y="6285925"/>
                  <a:pt x="1354007" y="6281776"/>
                </a:cubicBezTo>
                <a:cubicBezTo>
                  <a:pt x="1357564" y="6273481"/>
                  <a:pt x="1353417" y="6271702"/>
                  <a:pt x="1345120" y="6268144"/>
                </a:cubicBezTo>
                <a:close/>
                <a:moveTo>
                  <a:pt x="1378910" y="6223704"/>
                </a:moveTo>
                <a:lnTo>
                  <a:pt x="1373574" y="6236147"/>
                </a:lnTo>
                <a:cubicBezTo>
                  <a:pt x="1370017" y="6244444"/>
                  <a:pt x="1368828" y="6258666"/>
                  <a:pt x="1381272" y="6264003"/>
                </a:cubicBezTo>
                <a:cubicBezTo>
                  <a:pt x="1383050" y="6259856"/>
                  <a:pt x="1383059" y="6225482"/>
                  <a:pt x="1378910" y="6223704"/>
                </a:cubicBezTo>
                <a:close/>
                <a:moveTo>
                  <a:pt x="1228973" y="6218336"/>
                </a:moveTo>
                <a:cubicBezTo>
                  <a:pt x="1227194" y="6222484"/>
                  <a:pt x="1226007" y="6236707"/>
                  <a:pt x="1230154" y="6238486"/>
                </a:cubicBezTo>
                <a:cubicBezTo>
                  <a:pt x="1238450" y="6242043"/>
                  <a:pt x="1242007" y="6233747"/>
                  <a:pt x="1243786" y="6229599"/>
                </a:cubicBezTo>
                <a:close/>
                <a:moveTo>
                  <a:pt x="3505216" y="6198596"/>
                </a:moveTo>
                <a:lnTo>
                  <a:pt x="3526704" y="6232772"/>
                </a:lnTo>
                <a:cubicBezTo>
                  <a:pt x="3528024" y="6246247"/>
                  <a:pt x="3510496" y="6252499"/>
                  <a:pt x="3497020" y="6253819"/>
                </a:cubicBezTo>
                <a:cubicBezTo>
                  <a:pt x="3492529" y="6254259"/>
                  <a:pt x="3479053" y="6255580"/>
                  <a:pt x="3478173" y="6246595"/>
                </a:cubicBezTo>
                <a:cubicBezTo>
                  <a:pt x="3476413" y="6228627"/>
                  <a:pt x="3492621" y="6208900"/>
                  <a:pt x="3505216" y="6198596"/>
                </a:cubicBezTo>
                <a:close/>
                <a:moveTo>
                  <a:pt x="2513578" y="6122333"/>
                </a:moveTo>
                <a:cubicBezTo>
                  <a:pt x="2512166" y="6126619"/>
                  <a:pt x="2509341" y="6135192"/>
                  <a:pt x="2517915" y="6138017"/>
                </a:cubicBezTo>
                <a:lnTo>
                  <a:pt x="2526488" y="6140842"/>
                </a:lnTo>
                <a:cubicBezTo>
                  <a:pt x="2529313" y="6132269"/>
                  <a:pt x="2522151" y="6125157"/>
                  <a:pt x="2513578" y="6122333"/>
                </a:cubicBezTo>
                <a:close/>
                <a:moveTo>
                  <a:pt x="1794972" y="6112380"/>
                </a:moveTo>
                <a:cubicBezTo>
                  <a:pt x="1787856" y="6128973"/>
                  <a:pt x="1764148" y="6138450"/>
                  <a:pt x="1757033" y="6155042"/>
                </a:cubicBezTo>
                <a:cubicBezTo>
                  <a:pt x="1751697" y="6167486"/>
                  <a:pt x="1772437" y="6176381"/>
                  <a:pt x="1780733" y="6179939"/>
                </a:cubicBezTo>
                <a:cubicBezTo>
                  <a:pt x="1793178" y="6185276"/>
                  <a:pt x="1805622" y="6190612"/>
                  <a:pt x="1810958" y="6178167"/>
                </a:cubicBezTo>
                <a:cubicBezTo>
                  <a:pt x="1818074" y="6161576"/>
                  <a:pt x="1803858" y="6126014"/>
                  <a:pt x="1794972" y="6112380"/>
                </a:cubicBezTo>
                <a:close/>
                <a:moveTo>
                  <a:pt x="3509891" y="6107437"/>
                </a:moveTo>
                <a:cubicBezTo>
                  <a:pt x="3523368" y="6106117"/>
                  <a:pt x="3533231" y="6114222"/>
                  <a:pt x="3543095" y="6122325"/>
                </a:cubicBezTo>
                <a:cubicBezTo>
                  <a:pt x="3547587" y="6121885"/>
                  <a:pt x="3552079" y="6121445"/>
                  <a:pt x="3552519" y="6125936"/>
                </a:cubicBezTo>
                <a:cubicBezTo>
                  <a:pt x="3553400" y="6134920"/>
                  <a:pt x="3528647" y="6160021"/>
                  <a:pt x="3520104" y="6165392"/>
                </a:cubicBezTo>
                <a:lnTo>
                  <a:pt x="3535339" y="6182040"/>
                </a:lnTo>
                <a:cubicBezTo>
                  <a:pt x="3541151" y="6195075"/>
                  <a:pt x="3514201" y="6197715"/>
                  <a:pt x="3505216" y="6198596"/>
                </a:cubicBezTo>
                <a:lnTo>
                  <a:pt x="3498616" y="6131217"/>
                </a:lnTo>
                <a:cubicBezTo>
                  <a:pt x="3497736" y="6122233"/>
                  <a:pt x="3496416" y="6108757"/>
                  <a:pt x="3509891" y="6107437"/>
                </a:cubicBezTo>
                <a:close/>
                <a:moveTo>
                  <a:pt x="2730443" y="6098738"/>
                </a:moveTo>
                <a:cubicBezTo>
                  <a:pt x="2736193" y="6110137"/>
                  <a:pt x="2740528" y="6125822"/>
                  <a:pt x="2734879" y="6142968"/>
                </a:cubicBezTo>
                <a:cubicBezTo>
                  <a:pt x="2732055" y="6151542"/>
                  <a:pt x="2717782" y="6151592"/>
                  <a:pt x="2709209" y="6148767"/>
                </a:cubicBezTo>
                <a:cubicBezTo>
                  <a:pt x="2709159" y="6134494"/>
                  <a:pt x="2709109" y="6120222"/>
                  <a:pt x="2713345" y="6107361"/>
                </a:cubicBezTo>
                <a:cubicBezTo>
                  <a:pt x="2716170" y="6098787"/>
                  <a:pt x="2721869" y="6095913"/>
                  <a:pt x="2730443" y="6098738"/>
                </a:cubicBezTo>
                <a:close/>
                <a:moveTo>
                  <a:pt x="3204215" y="6074246"/>
                </a:moveTo>
                <a:lnTo>
                  <a:pt x="3195742" y="6099967"/>
                </a:lnTo>
                <a:cubicBezTo>
                  <a:pt x="3188680" y="6121401"/>
                  <a:pt x="3205827" y="6127050"/>
                  <a:pt x="3222975" y="6132700"/>
                </a:cubicBezTo>
                <a:lnTo>
                  <a:pt x="3225699" y="6095580"/>
                </a:lnTo>
                <a:close/>
                <a:moveTo>
                  <a:pt x="2570469" y="6065042"/>
                </a:moveTo>
                <a:cubicBezTo>
                  <a:pt x="2567644" y="6073615"/>
                  <a:pt x="2569107" y="6083602"/>
                  <a:pt x="2577681" y="6086427"/>
                </a:cubicBezTo>
                <a:cubicBezTo>
                  <a:pt x="2581968" y="6087839"/>
                  <a:pt x="2583380" y="6083551"/>
                  <a:pt x="2584792" y="6079265"/>
                </a:cubicBezTo>
                <a:cubicBezTo>
                  <a:pt x="2587617" y="6070691"/>
                  <a:pt x="2583330" y="6069278"/>
                  <a:pt x="2574757" y="6066454"/>
                </a:cubicBezTo>
                <a:close/>
                <a:moveTo>
                  <a:pt x="2850024" y="6009829"/>
                </a:moveTo>
                <a:cubicBezTo>
                  <a:pt x="2847199" y="6018402"/>
                  <a:pt x="2848662" y="6028388"/>
                  <a:pt x="2857236" y="6031213"/>
                </a:cubicBezTo>
                <a:cubicBezTo>
                  <a:pt x="2861522" y="6032625"/>
                  <a:pt x="2862934" y="6028339"/>
                  <a:pt x="2864347" y="6024051"/>
                </a:cubicBezTo>
                <a:cubicBezTo>
                  <a:pt x="2867171" y="6015478"/>
                  <a:pt x="2862885" y="6014066"/>
                  <a:pt x="2854310" y="6011241"/>
                </a:cubicBezTo>
                <a:close/>
                <a:moveTo>
                  <a:pt x="3285315" y="6001171"/>
                </a:moveTo>
                <a:lnTo>
                  <a:pt x="3271193" y="6044039"/>
                </a:lnTo>
                <a:lnTo>
                  <a:pt x="3276991" y="6069710"/>
                </a:lnTo>
                <a:lnTo>
                  <a:pt x="3288289" y="6035416"/>
                </a:lnTo>
                <a:close/>
                <a:moveTo>
                  <a:pt x="2734281" y="5971697"/>
                </a:moveTo>
                <a:cubicBezTo>
                  <a:pt x="2732868" y="5975983"/>
                  <a:pt x="2732919" y="5990256"/>
                  <a:pt x="2737206" y="5991668"/>
                </a:cubicBezTo>
                <a:cubicBezTo>
                  <a:pt x="2745778" y="5994493"/>
                  <a:pt x="2748603" y="5985919"/>
                  <a:pt x="2750016" y="5981633"/>
                </a:cubicBezTo>
                <a:close/>
                <a:moveTo>
                  <a:pt x="2884119" y="5964037"/>
                </a:moveTo>
                <a:lnTo>
                  <a:pt x="2879882" y="5976897"/>
                </a:lnTo>
                <a:cubicBezTo>
                  <a:pt x="2877057" y="5985471"/>
                  <a:pt x="2877107" y="5999742"/>
                  <a:pt x="2889968" y="6003979"/>
                </a:cubicBezTo>
                <a:cubicBezTo>
                  <a:pt x="2891379" y="5999693"/>
                  <a:pt x="2888405" y="5965448"/>
                  <a:pt x="2884119" y="5964037"/>
                </a:cubicBezTo>
                <a:close/>
                <a:moveTo>
                  <a:pt x="3563191" y="5957095"/>
                </a:moveTo>
                <a:lnTo>
                  <a:pt x="3536679" y="5964226"/>
                </a:lnTo>
                <a:lnTo>
                  <a:pt x="3575694" y="5992150"/>
                </a:lnTo>
                <a:close/>
                <a:moveTo>
                  <a:pt x="2175487" y="5946527"/>
                </a:moveTo>
                <a:cubicBezTo>
                  <a:pt x="2166592" y="5967267"/>
                  <a:pt x="2141106" y="5980892"/>
                  <a:pt x="2120957" y="5982073"/>
                </a:cubicBezTo>
                <a:lnTo>
                  <a:pt x="2101388" y="6027703"/>
                </a:lnTo>
                <a:lnTo>
                  <a:pt x="2109684" y="6031260"/>
                </a:lnTo>
                <a:cubicBezTo>
                  <a:pt x="2122128" y="6036597"/>
                  <a:pt x="2136352" y="6037786"/>
                  <a:pt x="2143467" y="6021193"/>
                </a:cubicBezTo>
                <a:cubicBezTo>
                  <a:pt x="2164208" y="6030087"/>
                  <a:pt x="2184956" y="6004608"/>
                  <a:pt x="2196221" y="5989795"/>
                </a:cubicBezTo>
                <a:cubicBezTo>
                  <a:pt x="2200368" y="5991574"/>
                  <a:pt x="2212813" y="5996910"/>
                  <a:pt x="2214591" y="5992763"/>
                </a:cubicBezTo>
                <a:cubicBezTo>
                  <a:pt x="2218149" y="5984466"/>
                  <a:pt x="2182005" y="5954233"/>
                  <a:pt x="2175487" y="5946527"/>
                </a:cubicBezTo>
                <a:close/>
                <a:moveTo>
                  <a:pt x="3569094" y="5924771"/>
                </a:moveTo>
                <a:cubicBezTo>
                  <a:pt x="3569534" y="5929263"/>
                  <a:pt x="3575347" y="5942299"/>
                  <a:pt x="3579838" y="5941859"/>
                </a:cubicBezTo>
                <a:cubicBezTo>
                  <a:pt x="3588823" y="5940979"/>
                  <a:pt x="3587943" y="5931995"/>
                  <a:pt x="3587502" y="5927503"/>
                </a:cubicBezTo>
                <a:close/>
                <a:moveTo>
                  <a:pt x="3388378" y="5877643"/>
                </a:moveTo>
                <a:lnTo>
                  <a:pt x="3365296" y="5888671"/>
                </a:lnTo>
                <a:cubicBezTo>
                  <a:pt x="3357909" y="5893515"/>
                  <a:pt x="3352043" y="5899601"/>
                  <a:pt x="3349218" y="5908175"/>
                </a:cubicBezTo>
                <a:lnTo>
                  <a:pt x="3332270" y="5959616"/>
                </a:lnTo>
                <a:lnTo>
                  <a:pt x="3350149" y="5961402"/>
                </a:lnTo>
                <a:lnTo>
                  <a:pt x="3367505" y="5915728"/>
                </a:lnTo>
                <a:close/>
                <a:moveTo>
                  <a:pt x="2192693" y="5860598"/>
                </a:moveTo>
                <a:cubicBezTo>
                  <a:pt x="2171952" y="5851703"/>
                  <a:pt x="2148237" y="5895553"/>
                  <a:pt x="2132825" y="5908588"/>
                </a:cubicBezTo>
                <a:lnTo>
                  <a:pt x="2104977" y="5881913"/>
                </a:lnTo>
                <a:cubicBezTo>
                  <a:pt x="2096680" y="5878355"/>
                  <a:pt x="2087197" y="5889020"/>
                  <a:pt x="2085417" y="5893169"/>
                </a:cubicBezTo>
                <a:lnTo>
                  <a:pt x="2074744" y="5918057"/>
                </a:lnTo>
                <a:cubicBezTo>
                  <a:pt x="2067629" y="5934649"/>
                  <a:pt x="2080074" y="5939986"/>
                  <a:pt x="2092518" y="5945323"/>
                </a:cubicBezTo>
                <a:lnTo>
                  <a:pt x="2129268" y="5916884"/>
                </a:lnTo>
                <a:cubicBezTo>
                  <a:pt x="2131046" y="5912737"/>
                  <a:pt x="2138753" y="5906219"/>
                  <a:pt x="2142901" y="5907998"/>
                </a:cubicBezTo>
                <a:cubicBezTo>
                  <a:pt x="2188529" y="5927565"/>
                  <a:pt x="2161264" y="5945338"/>
                  <a:pt x="2205130" y="5900308"/>
                </a:cubicBezTo>
                <a:cubicBezTo>
                  <a:pt x="2209278" y="5902086"/>
                  <a:pt x="2217575" y="5905644"/>
                  <a:pt x="2219354" y="5901495"/>
                </a:cubicBezTo>
                <a:cubicBezTo>
                  <a:pt x="2224690" y="5889052"/>
                  <a:pt x="2205138" y="5865934"/>
                  <a:pt x="2192693" y="5860598"/>
                </a:cubicBezTo>
                <a:close/>
                <a:moveTo>
                  <a:pt x="3294976" y="5826361"/>
                </a:moveTo>
                <a:lnTo>
                  <a:pt x="3270102" y="5881048"/>
                </a:lnTo>
                <a:lnTo>
                  <a:pt x="3280629" y="5885577"/>
                </a:lnTo>
                <a:cubicBezTo>
                  <a:pt x="3293489" y="5889814"/>
                  <a:pt x="3306351" y="5894051"/>
                  <a:pt x="3310587" y="5881191"/>
                </a:cubicBezTo>
                <a:cubicBezTo>
                  <a:pt x="3314825" y="5868331"/>
                  <a:pt x="3306182" y="5845881"/>
                  <a:pt x="3297362" y="5830055"/>
                </a:cubicBezTo>
                <a:close/>
                <a:moveTo>
                  <a:pt x="3611268" y="5752152"/>
                </a:moveTo>
                <a:lnTo>
                  <a:pt x="3604183" y="5773275"/>
                </a:lnTo>
                <a:lnTo>
                  <a:pt x="3578543" y="5789028"/>
                </a:lnTo>
                <a:lnTo>
                  <a:pt x="3573463" y="5800880"/>
                </a:lnTo>
                <a:lnTo>
                  <a:pt x="3570667" y="5804207"/>
                </a:lnTo>
                <a:lnTo>
                  <a:pt x="3570444" y="5804856"/>
                </a:lnTo>
                <a:lnTo>
                  <a:pt x="3569415" y="5805698"/>
                </a:lnTo>
                <a:lnTo>
                  <a:pt x="3568821" y="5806405"/>
                </a:lnTo>
                <a:lnTo>
                  <a:pt x="3568468" y="5806472"/>
                </a:lnTo>
                <a:lnTo>
                  <a:pt x="3565936" y="5808541"/>
                </a:lnTo>
                <a:cubicBezTo>
                  <a:pt x="3555681" y="5813519"/>
                  <a:pt x="3539673" y="5809600"/>
                  <a:pt x="3548047" y="5895088"/>
                </a:cubicBezTo>
                <a:cubicBezTo>
                  <a:pt x="3539502" y="5900459"/>
                  <a:pt x="3531399" y="5910323"/>
                  <a:pt x="3532279" y="5919307"/>
                </a:cubicBezTo>
                <a:cubicBezTo>
                  <a:pt x="3533159" y="5928292"/>
                  <a:pt x="3546635" y="5926971"/>
                  <a:pt x="3551127" y="5926531"/>
                </a:cubicBezTo>
                <a:cubicBezTo>
                  <a:pt x="3554738" y="5917107"/>
                  <a:pt x="3570066" y="5888396"/>
                  <a:pt x="3579050" y="5887516"/>
                </a:cubicBezTo>
                <a:cubicBezTo>
                  <a:pt x="3617232" y="5883776"/>
                  <a:pt x="3621706" y="5836853"/>
                  <a:pt x="3622810" y="5790261"/>
                </a:cubicBezTo>
                <a:lnTo>
                  <a:pt x="3623479" y="5756175"/>
                </a:lnTo>
                <a:close/>
                <a:moveTo>
                  <a:pt x="2489057" y="5673389"/>
                </a:moveTo>
                <a:lnTo>
                  <a:pt x="2474826" y="5706574"/>
                </a:lnTo>
                <a:lnTo>
                  <a:pt x="2502439" y="5714014"/>
                </a:lnTo>
                <a:lnTo>
                  <a:pt x="2504284" y="5711477"/>
                </a:lnTo>
                <a:close/>
                <a:moveTo>
                  <a:pt x="3646105" y="5666130"/>
                </a:moveTo>
                <a:lnTo>
                  <a:pt x="3636278" y="5677590"/>
                </a:lnTo>
                <a:lnTo>
                  <a:pt x="3630133" y="5695910"/>
                </a:lnTo>
                <a:lnTo>
                  <a:pt x="3643656" y="5695550"/>
                </a:lnTo>
                <a:lnTo>
                  <a:pt x="3646982" y="5693389"/>
                </a:lnTo>
                <a:lnTo>
                  <a:pt x="3655483" y="5671654"/>
                </a:lnTo>
                <a:close/>
                <a:moveTo>
                  <a:pt x="4119957" y="5665619"/>
                </a:moveTo>
                <a:lnTo>
                  <a:pt x="4124702" y="5670804"/>
                </a:lnTo>
                <a:lnTo>
                  <a:pt x="4129123" y="5667309"/>
                </a:lnTo>
                <a:close/>
                <a:moveTo>
                  <a:pt x="3887556" y="5623902"/>
                </a:moveTo>
                <a:lnTo>
                  <a:pt x="3885338" y="5623924"/>
                </a:lnTo>
                <a:lnTo>
                  <a:pt x="3886953" y="5625385"/>
                </a:lnTo>
                <a:close/>
                <a:moveTo>
                  <a:pt x="3848596" y="5617990"/>
                </a:moveTo>
                <a:cubicBezTo>
                  <a:pt x="3846817" y="5622137"/>
                  <a:pt x="3845628" y="5636361"/>
                  <a:pt x="3849776" y="5638139"/>
                </a:cubicBezTo>
                <a:cubicBezTo>
                  <a:pt x="3858073" y="5641697"/>
                  <a:pt x="3861630" y="5633401"/>
                  <a:pt x="3863409" y="5629253"/>
                </a:cubicBezTo>
                <a:close/>
                <a:moveTo>
                  <a:pt x="3801712" y="5599707"/>
                </a:moveTo>
                <a:lnTo>
                  <a:pt x="3798996" y="5603127"/>
                </a:lnTo>
                <a:lnTo>
                  <a:pt x="3793027" y="5606619"/>
                </a:lnTo>
                <a:lnTo>
                  <a:pt x="3792890" y="5607605"/>
                </a:lnTo>
                <a:cubicBezTo>
                  <a:pt x="3793629" y="5611606"/>
                  <a:pt x="3795851" y="5615014"/>
                  <a:pt x="3799999" y="5616793"/>
                </a:cubicBezTo>
                <a:cubicBezTo>
                  <a:pt x="3804147" y="5618571"/>
                  <a:pt x="3811853" y="5612055"/>
                  <a:pt x="3813632" y="5607906"/>
                </a:cubicBezTo>
                <a:close/>
                <a:moveTo>
                  <a:pt x="2489672" y="5580344"/>
                </a:moveTo>
                <a:cubicBezTo>
                  <a:pt x="2480777" y="5601085"/>
                  <a:pt x="2454700" y="5604634"/>
                  <a:pt x="2434550" y="5605816"/>
                </a:cubicBezTo>
                <a:cubicBezTo>
                  <a:pt x="2443444" y="5585074"/>
                  <a:pt x="2423884" y="5596331"/>
                  <a:pt x="2416179" y="5602848"/>
                </a:cubicBezTo>
                <a:cubicBezTo>
                  <a:pt x="2407285" y="5623589"/>
                  <a:pt x="2416761" y="5647296"/>
                  <a:pt x="2407867" y="5668036"/>
                </a:cubicBezTo>
                <a:lnTo>
                  <a:pt x="2448758" y="5675750"/>
                </a:lnTo>
                <a:lnTo>
                  <a:pt x="2473064" y="5641975"/>
                </a:lnTo>
                <a:lnTo>
                  <a:pt x="2512183" y="5619464"/>
                </a:lnTo>
                <a:close/>
                <a:moveTo>
                  <a:pt x="3933223" y="5453554"/>
                </a:moveTo>
                <a:lnTo>
                  <a:pt x="3891406" y="5499325"/>
                </a:lnTo>
                <a:lnTo>
                  <a:pt x="3884194" y="5506007"/>
                </a:lnTo>
                <a:lnTo>
                  <a:pt x="3891957" y="5512582"/>
                </a:lnTo>
                <a:lnTo>
                  <a:pt x="3902038" y="5518438"/>
                </a:lnTo>
                <a:lnTo>
                  <a:pt x="3916935" y="5476875"/>
                </a:lnTo>
                <a:close/>
                <a:moveTo>
                  <a:pt x="3932982" y="5347888"/>
                </a:moveTo>
                <a:lnTo>
                  <a:pt x="3931040" y="5353782"/>
                </a:lnTo>
                <a:lnTo>
                  <a:pt x="3931998" y="5353953"/>
                </a:lnTo>
                <a:lnTo>
                  <a:pt x="3932925" y="5348585"/>
                </a:lnTo>
                <a:close/>
                <a:moveTo>
                  <a:pt x="1460320" y="5266602"/>
                </a:moveTo>
                <a:lnTo>
                  <a:pt x="1544471" y="5287956"/>
                </a:lnTo>
                <a:lnTo>
                  <a:pt x="1500023" y="5288538"/>
                </a:lnTo>
                <a:close/>
                <a:moveTo>
                  <a:pt x="1152624" y="5241001"/>
                </a:moveTo>
                <a:cubicBezTo>
                  <a:pt x="1155485" y="5240234"/>
                  <a:pt x="1158523" y="5240308"/>
                  <a:pt x="1161634" y="5241642"/>
                </a:cubicBezTo>
                <a:lnTo>
                  <a:pt x="1172890" y="5261202"/>
                </a:lnTo>
                <a:lnTo>
                  <a:pt x="1185334" y="5266539"/>
                </a:lnTo>
                <a:cubicBezTo>
                  <a:pt x="1183555" y="5270688"/>
                  <a:pt x="1142664" y="5262974"/>
                  <a:pt x="1134368" y="5259416"/>
                </a:cubicBezTo>
                <a:cubicBezTo>
                  <a:pt x="1137036" y="5253194"/>
                  <a:pt x="1144039" y="5243306"/>
                  <a:pt x="1152624" y="5241001"/>
                </a:cubicBezTo>
                <a:close/>
                <a:moveTo>
                  <a:pt x="1194236" y="5211426"/>
                </a:moveTo>
                <a:lnTo>
                  <a:pt x="1236307" y="5239289"/>
                </a:lnTo>
                <a:cubicBezTo>
                  <a:pt x="1226232" y="5239879"/>
                  <a:pt x="1217936" y="5236322"/>
                  <a:pt x="1205492" y="5230985"/>
                </a:cubicBezTo>
                <a:cubicBezTo>
                  <a:pt x="1197195" y="5227427"/>
                  <a:pt x="1188900" y="5223870"/>
                  <a:pt x="1194236" y="5211426"/>
                </a:cubicBezTo>
                <a:close/>
                <a:moveTo>
                  <a:pt x="4776816" y="5180980"/>
                </a:moveTo>
                <a:cubicBezTo>
                  <a:pt x="4775403" y="5185268"/>
                  <a:pt x="4772579" y="5193841"/>
                  <a:pt x="4781153" y="5196666"/>
                </a:cubicBezTo>
                <a:lnTo>
                  <a:pt x="4785439" y="5198078"/>
                </a:lnTo>
                <a:cubicBezTo>
                  <a:pt x="4788264" y="5189505"/>
                  <a:pt x="4785389" y="5183804"/>
                  <a:pt x="4776816" y="5180980"/>
                </a:cubicBezTo>
                <a:close/>
                <a:moveTo>
                  <a:pt x="1030673" y="5180571"/>
                </a:moveTo>
                <a:lnTo>
                  <a:pt x="1072154" y="5198359"/>
                </a:lnTo>
                <a:lnTo>
                  <a:pt x="1034814" y="5216723"/>
                </a:lnTo>
                <a:lnTo>
                  <a:pt x="989185" y="5197155"/>
                </a:lnTo>
                <a:cubicBezTo>
                  <a:pt x="999857" y="5172266"/>
                  <a:pt x="1020000" y="5205459"/>
                  <a:pt x="1030673" y="5180571"/>
                </a:cubicBezTo>
                <a:close/>
                <a:moveTo>
                  <a:pt x="5291945" y="5146353"/>
                </a:moveTo>
                <a:cubicBezTo>
                  <a:pt x="5290533" y="5150640"/>
                  <a:pt x="5290583" y="5164912"/>
                  <a:pt x="5294869" y="5166324"/>
                </a:cubicBezTo>
                <a:cubicBezTo>
                  <a:pt x="5303443" y="5169149"/>
                  <a:pt x="5306268" y="5160576"/>
                  <a:pt x="5307680" y="5156289"/>
                </a:cubicBezTo>
                <a:close/>
                <a:moveTo>
                  <a:pt x="5236217" y="5127994"/>
                </a:moveTo>
                <a:cubicBezTo>
                  <a:pt x="5233392" y="5136567"/>
                  <a:pt x="5234855" y="5146553"/>
                  <a:pt x="5243428" y="5149377"/>
                </a:cubicBezTo>
                <a:cubicBezTo>
                  <a:pt x="5247715" y="5150789"/>
                  <a:pt x="5254825" y="5143628"/>
                  <a:pt x="5256238" y="5139341"/>
                </a:cubicBezTo>
                <a:close/>
                <a:moveTo>
                  <a:pt x="356257" y="5127080"/>
                </a:moveTo>
                <a:cubicBezTo>
                  <a:pt x="372849" y="5134195"/>
                  <a:pt x="374031" y="5154344"/>
                  <a:pt x="376989" y="5170347"/>
                </a:cubicBezTo>
                <a:cubicBezTo>
                  <a:pt x="347953" y="5157895"/>
                  <a:pt x="343805" y="5156116"/>
                  <a:pt x="356257" y="5127080"/>
                </a:cubicBezTo>
                <a:close/>
                <a:moveTo>
                  <a:pt x="845190" y="5120671"/>
                </a:moveTo>
                <a:cubicBezTo>
                  <a:pt x="843411" y="5124820"/>
                  <a:pt x="842222" y="5139043"/>
                  <a:pt x="846370" y="5140821"/>
                </a:cubicBezTo>
                <a:cubicBezTo>
                  <a:pt x="854666" y="5144379"/>
                  <a:pt x="856444" y="5140231"/>
                  <a:pt x="858224" y="5136083"/>
                </a:cubicBezTo>
                <a:cubicBezTo>
                  <a:pt x="860002" y="5131936"/>
                  <a:pt x="857634" y="5126008"/>
                  <a:pt x="853485" y="5124230"/>
                </a:cubicBezTo>
                <a:close/>
                <a:moveTo>
                  <a:pt x="885489" y="5118310"/>
                </a:moveTo>
                <a:cubicBezTo>
                  <a:pt x="883711" y="5122457"/>
                  <a:pt x="882522" y="5136681"/>
                  <a:pt x="886670" y="5138460"/>
                </a:cubicBezTo>
                <a:cubicBezTo>
                  <a:pt x="894966" y="5142018"/>
                  <a:pt x="898525" y="5133722"/>
                  <a:pt x="900304" y="5129573"/>
                </a:cubicBezTo>
                <a:close/>
                <a:moveTo>
                  <a:pt x="462343" y="5108732"/>
                </a:moveTo>
                <a:cubicBezTo>
                  <a:pt x="487232" y="5119405"/>
                  <a:pt x="509161" y="5114077"/>
                  <a:pt x="534050" y="5124750"/>
                </a:cubicBezTo>
                <a:cubicBezTo>
                  <a:pt x="546493" y="5130086"/>
                  <a:pt x="580270" y="5154392"/>
                  <a:pt x="590943" y="5129503"/>
                </a:cubicBezTo>
                <a:lnTo>
                  <a:pt x="636572" y="5149071"/>
                </a:lnTo>
                <a:cubicBezTo>
                  <a:pt x="643089" y="5156777"/>
                  <a:pt x="650198" y="5174558"/>
                  <a:pt x="646639" y="5182854"/>
                </a:cubicBezTo>
                <a:cubicBezTo>
                  <a:pt x="644860" y="5187002"/>
                  <a:pt x="636564" y="5183444"/>
                  <a:pt x="636564" y="5183444"/>
                </a:cubicBezTo>
                <a:cubicBezTo>
                  <a:pt x="603379" y="5169214"/>
                  <a:pt x="495521" y="5157336"/>
                  <a:pt x="467074" y="5154959"/>
                </a:cubicBezTo>
                <a:cubicBezTo>
                  <a:pt x="444554" y="5150212"/>
                  <a:pt x="458785" y="5117028"/>
                  <a:pt x="462343" y="5108732"/>
                </a:cubicBezTo>
                <a:close/>
                <a:moveTo>
                  <a:pt x="1137077" y="5072734"/>
                </a:moveTo>
                <a:cubicBezTo>
                  <a:pt x="1133078" y="5073474"/>
                  <a:pt x="1129669" y="5075695"/>
                  <a:pt x="1127891" y="5079844"/>
                </a:cubicBezTo>
                <a:cubicBezTo>
                  <a:pt x="1120774" y="5096436"/>
                  <a:pt x="1142105" y="5115406"/>
                  <a:pt x="1154550" y="5120742"/>
                </a:cubicBezTo>
                <a:lnTo>
                  <a:pt x="1237511" y="5156319"/>
                </a:lnTo>
                <a:cubicBezTo>
                  <a:pt x="1274845" y="5172329"/>
                  <a:pt x="1340631" y="5156343"/>
                  <a:pt x="1382112" y="5174132"/>
                </a:cubicBezTo>
                <a:cubicBezTo>
                  <a:pt x="1386261" y="5175910"/>
                  <a:pt x="1402853" y="5183025"/>
                  <a:pt x="1404631" y="5178878"/>
                </a:cubicBezTo>
                <a:cubicBezTo>
                  <a:pt x="1411747" y="5162286"/>
                  <a:pt x="1377382" y="5127904"/>
                  <a:pt x="1364937" y="5122567"/>
                </a:cubicBezTo>
                <a:cubicBezTo>
                  <a:pt x="1331753" y="5108337"/>
                  <a:pt x="1216189" y="5102977"/>
                  <a:pt x="1149818" y="5074515"/>
                </a:cubicBezTo>
                <a:cubicBezTo>
                  <a:pt x="1145670" y="5072736"/>
                  <a:pt x="1141078" y="5071994"/>
                  <a:pt x="1137077" y="5072734"/>
                </a:cubicBezTo>
                <a:close/>
                <a:moveTo>
                  <a:pt x="874876" y="4876806"/>
                </a:moveTo>
                <a:cubicBezTo>
                  <a:pt x="871914" y="4877990"/>
                  <a:pt x="869542" y="4880657"/>
                  <a:pt x="867763" y="4884804"/>
                </a:cubicBezTo>
                <a:cubicBezTo>
                  <a:pt x="860648" y="4901397"/>
                  <a:pt x="876051" y="4922735"/>
                  <a:pt x="892644" y="4929851"/>
                </a:cubicBezTo>
                <a:cubicBezTo>
                  <a:pt x="900940" y="4933409"/>
                  <a:pt x="942421" y="4951198"/>
                  <a:pt x="944200" y="4947050"/>
                </a:cubicBezTo>
                <a:cubicBezTo>
                  <a:pt x="951315" y="4930458"/>
                  <a:pt x="897989" y="4883034"/>
                  <a:pt x="885544" y="4877697"/>
                </a:cubicBezTo>
                <a:cubicBezTo>
                  <a:pt x="881396" y="4875918"/>
                  <a:pt x="877840" y="4875620"/>
                  <a:pt x="874876" y="4876806"/>
                </a:cubicBezTo>
                <a:close/>
                <a:moveTo>
                  <a:pt x="4884037" y="4736225"/>
                </a:moveTo>
                <a:cubicBezTo>
                  <a:pt x="4875192" y="4738031"/>
                  <a:pt x="4879708" y="4760141"/>
                  <a:pt x="4880611" y="4764563"/>
                </a:cubicBezTo>
                <a:lnTo>
                  <a:pt x="4909759" y="4749397"/>
                </a:lnTo>
                <a:cubicBezTo>
                  <a:pt x="4904434" y="4745878"/>
                  <a:pt x="4892880" y="4734419"/>
                  <a:pt x="4884037" y="4736225"/>
                </a:cubicBezTo>
                <a:close/>
                <a:moveTo>
                  <a:pt x="298860" y="4734144"/>
                </a:moveTo>
                <a:cubicBezTo>
                  <a:pt x="289966" y="4754884"/>
                  <a:pt x="287588" y="4783330"/>
                  <a:pt x="258553" y="4770879"/>
                </a:cubicBezTo>
                <a:lnTo>
                  <a:pt x="244320" y="4804064"/>
                </a:lnTo>
                <a:lnTo>
                  <a:pt x="282842" y="4805851"/>
                </a:lnTo>
                <a:cubicBezTo>
                  <a:pt x="291736" y="4785110"/>
                  <a:pt x="313666" y="4779780"/>
                  <a:pt x="333815" y="4778600"/>
                </a:cubicBezTo>
                <a:close/>
                <a:moveTo>
                  <a:pt x="1679738" y="4574669"/>
                </a:moveTo>
                <a:lnTo>
                  <a:pt x="1678568" y="4583037"/>
                </a:lnTo>
                <a:cubicBezTo>
                  <a:pt x="1679309" y="4587037"/>
                  <a:pt x="1681530" y="4590445"/>
                  <a:pt x="1685678" y="4592224"/>
                </a:cubicBezTo>
                <a:cubicBezTo>
                  <a:pt x="1687752" y="4593114"/>
                  <a:pt x="1689234" y="4592521"/>
                  <a:pt x="1690419" y="4591188"/>
                </a:cubicBezTo>
                <a:lnTo>
                  <a:pt x="1692178" y="4587936"/>
                </a:lnTo>
                <a:close/>
                <a:moveTo>
                  <a:pt x="5091121" y="4509658"/>
                </a:moveTo>
                <a:cubicBezTo>
                  <a:pt x="5069011" y="4514174"/>
                  <a:pt x="5059356" y="4534573"/>
                  <a:pt x="5032824" y="4539992"/>
                </a:cubicBezTo>
                <a:lnTo>
                  <a:pt x="5048895" y="4573563"/>
                </a:lnTo>
                <a:lnTo>
                  <a:pt x="5079850" y="4567240"/>
                </a:lnTo>
                <a:lnTo>
                  <a:pt x="5098348" y="4545035"/>
                </a:lnTo>
                <a:lnTo>
                  <a:pt x="5138147" y="4536906"/>
                </a:lnTo>
                <a:cubicBezTo>
                  <a:pt x="5130110" y="4520120"/>
                  <a:pt x="5108810" y="4506045"/>
                  <a:pt x="5091121" y="4509658"/>
                </a:cubicBezTo>
                <a:close/>
                <a:moveTo>
                  <a:pt x="571555" y="4384546"/>
                </a:moveTo>
                <a:cubicBezTo>
                  <a:pt x="567407" y="4382767"/>
                  <a:pt x="565628" y="4386915"/>
                  <a:pt x="561480" y="4385136"/>
                </a:cubicBezTo>
                <a:cubicBezTo>
                  <a:pt x="559701" y="4389285"/>
                  <a:pt x="558512" y="4403508"/>
                  <a:pt x="562660" y="4405286"/>
                </a:cubicBezTo>
                <a:cubicBezTo>
                  <a:pt x="570956" y="4408844"/>
                  <a:pt x="574514" y="4400548"/>
                  <a:pt x="576293" y="4396400"/>
                </a:cubicBezTo>
                <a:cubicBezTo>
                  <a:pt x="578072" y="4392251"/>
                  <a:pt x="575704" y="4386325"/>
                  <a:pt x="571555" y="4384546"/>
                </a:cubicBezTo>
                <a:close/>
                <a:moveTo>
                  <a:pt x="694249" y="4304567"/>
                </a:moveTo>
                <a:cubicBezTo>
                  <a:pt x="692471" y="4308715"/>
                  <a:pt x="694840" y="4314642"/>
                  <a:pt x="698989" y="4316420"/>
                </a:cubicBezTo>
                <a:lnTo>
                  <a:pt x="703137" y="4318199"/>
                </a:lnTo>
                <a:cubicBezTo>
                  <a:pt x="704916" y="4314051"/>
                  <a:pt x="702547" y="4308125"/>
                  <a:pt x="698397" y="4306346"/>
                </a:cubicBezTo>
                <a:close/>
                <a:moveTo>
                  <a:pt x="5259309" y="4295644"/>
                </a:moveTo>
                <a:cubicBezTo>
                  <a:pt x="5254888" y="4296546"/>
                  <a:pt x="5256694" y="4305390"/>
                  <a:pt x="5257598" y="4309813"/>
                </a:cubicBezTo>
                <a:cubicBezTo>
                  <a:pt x="5212662" y="4360452"/>
                  <a:pt x="5146424" y="4397015"/>
                  <a:pt x="5106814" y="4451172"/>
                </a:cubicBezTo>
                <a:cubicBezTo>
                  <a:pt x="5109524" y="4464439"/>
                  <a:pt x="5118463" y="4485646"/>
                  <a:pt x="5136151" y="4482033"/>
                </a:cubicBezTo>
                <a:cubicBezTo>
                  <a:pt x="5162683" y="4476613"/>
                  <a:pt x="5190835" y="4434009"/>
                  <a:pt x="5204909" y="4412708"/>
                </a:cubicBezTo>
                <a:cubicBezTo>
                  <a:pt x="5198586" y="4381753"/>
                  <a:pt x="5256169" y="4393023"/>
                  <a:pt x="5249846" y="4362069"/>
                </a:cubicBezTo>
                <a:lnTo>
                  <a:pt x="5297491" y="4324697"/>
                </a:lnTo>
                <a:cubicBezTo>
                  <a:pt x="5291262" y="4316756"/>
                  <a:pt x="5268154" y="4293836"/>
                  <a:pt x="5259309" y="4295644"/>
                </a:cubicBezTo>
                <a:close/>
                <a:moveTo>
                  <a:pt x="744633" y="4267241"/>
                </a:moveTo>
                <a:lnTo>
                  <a:pt x="723885" y="4292720"/>
                </a:lnTo>
                <a:cubicBezTo>
                  <a:pt x="728033" y="4294500"/>
                  <a:pt x="748774" y="4303394"/>
                  <a:pt x="752331" y="4295096"/>
                </a:cubicBezTo>
                <a:cubicBezTo>
                  <a:pt x="755889" y="4286801"/>
                  <a:pt x="747003" y="4273169"/>
                  <a:pt x="744633" y="4267241"/>
                </a:cubicBezTo>
                <a:close/>
                <a:moveTo>
                  <a:pt x="5326179" y="4197337"/>
                </a:moveTo>
                <a:cubicBezTo>
                  <a:pt x="5318655" y="4197146"/>
                  <a:pt x="5310690" y="4197622"/>
                  <a:pt x="5308480" y="4198074"/>
                </a:cubicBezTo>
                <a:lnTo>
                  <a:pt x="5221128" y="4266589"/>
                </a:lnTo>
                <a:cubicBezTo>
                  <a:pt x="5212284" y="4268395"/>
                  <a:pt x="5194596" y="4272008"/>
                  <a:pt x="5197306" y="4285275"/>
                </a:cubicBezTo>
                <a:cubicBezTo>
                  <a:pt x="5200016" y="4298541"/>
                  <a:pt x="5215088" y="4304676"/>
                  <a:pt x="5223933" y="4302869"/>
                </a:cubicBezTo>
                <a:cubicBezTo>
                  <a:pt x="5237200" y="4300160"/>
                  <a:pt x="5234490" y="4286893"/>
                  <a:pt x="5232683" y="4278048"/>
                </a:cubicBezTo>
                <a:cubicBezTo>
                  <a:pt x="5241527" y="4276242"/>
                  <a:pt x="5282134" y="4249521"/>
                  <a:pt x="5281232" y="4245099"/>
                </a:cubicBezTo>
                <a:cubicBezTo>
                  <a:pt x="5279424" y="4236254"/>
                  <a:pt x="5297114" y="4232641"/>
                  <a:pt x="5301536" y="4231738"/>
                </a:cubicBezTo>
                <a:lnTo>
                  <a:pt x="5311189" y="4211339"/>
                </a:lnTo>
                <a:cubicBezTo>
                  <a:pt x="5333299" y="4206823"/>
                  <a:pt x="5342144" y="4205016"/>
                  <a:pt x="5341240" y="4200594"/>
                </a:cubicBezTo>
                <a:cubicBezTo>
                  <a:pt x="5340789" y="4198383"/>
                  <a:pt x="5333704" y="4197526"/>
                  <a:pt x="5326179" y="4197337"/>
                </a:cubicBezTo>
                <a:close/>
                <a:moveTo>
                  <a:pt x="998919" y="4086542"/>
                </a:moveTo>
                <a:lnTo>
                  <a:pt x="982909" y="4123875"/>
                </a:lnTo>
                <a:lnTo>
                  <a:pt x="957422" y="4137500"/>
                </a:lnTo>
                <a:lnTo>
                  <a:pt x="944970" y="4166538"/>
                </a:lnTo>
                <a:lnTo>
                  <a:pt x="974597" y="4189065"/>
                </a:lnTo>
                <a:cubicBezTo>
                  <a:pt x="985271" y="4164177"/>
                  <a:pt x="1007199" y="4158847"/>
                  <a:pt x="1016093" y="4138106"/>
                </a:cubicBezTo>
                <a:cubicBezTo>
                  <a:pt x="1023209" y="4121514"/>
                  <a:pt x="1013732" y="4097807"/>
                  <a:pt x="998919" y="4086542"/>
                </a:cubicBezTo>
                <a:close/>
                <a:moveTo>
                  <a:pt x="1238965" y="3973403"/>
                </a:moveTo>
                <a:lnTo>
                  <a:pt x="1192730" y="4012506"/>
                </a:lnTo>
                <a:cubicBezTo>
                  <a:pt x="1163694" y="4000054"/>
                  <a:pt x="1163087" y="4058726"/>
                  <a:pt x="1134050" y="4046273"/>
                </a:cubicBezTo>
                <a:cubicBezTo>
                  <a:pt x="1110343" y="4055750"/>
                  <a:pt x="1062926" y="4074704"/>
                  <a:pt x="1052253" y="4099593"/>
                </a:cubicBezTo>
                <a:cubicBezTo>
                  <a:pt x="1045137" y="4116185"/>
                  <a:pt x="1064100" y="4129227"/>
                  <a:pt x="1076545" y="4134564"/>
                </a:cubicBezTo>
                <a:cubicBezTo>
                  <a:pt x="1137592" y="4106724"/>
                  <a:pt x="1186795" y="4049249"/>
                  <a:pt x="1245475" y="4015481"/>
                </a:cubicBezTo>
                <a:cubicBezTo>
                  <a:pt x="1249623" y="4017260"/>
                  <a:pt x="1257919" y="4020818"/>
                  <a:pt x="1259698" y="4016670"/>
                </a:cubicBezTo>
                <a:cubicBezTo>
                  <a:pt x="1263256" y="4008373"/>
                  <a:pt x="1245482" y="3981108"/>
                  <a:pt x="1238965" y="3973403"/>
                </a:cubicBezTo>
                <a:close/>
                <a:moveTo>
                  <a:pt x="1369351" y="3955652"/>
                </a:moveTo>
                <a:cubicBezTo>
                  <a:pt x="1365202" y="3953873"/>
                  <a:pt x="1361645" y="3962170"/>
                  <a:pt x="1352751" y="3982910"/>
                </a:cubicBezTo>
                <a:lnTo>
                  <a:pt x="1330822" y="3988239"/>
                </a:lnTo>
                <a:cubicBezTo>
                  <a:pt x="1329043" y="3992387"/>
                  <a:pt x="1321927" y="4008980"/>
                  <a:pt x="1313630" y="4005422"/>
                </a:cubicBezTo>
                <a:cubicBezTo>
                  <a:pt x="1309483" y="4003644"/>
                  <a:pt x="1275101" y="4038009"/>
                  <a:pt x="1271544" y="4046305"/>
                </a:cubicBezTo>
                <a:cubicBezTo>
                  <a:pt x="1263248" y="4042747"/>
                  <a:pt x="1250803" y="4037410"/>
                  <a:pt x="1245467" y="4049854"/>
                </a:cubicBezTo>
                <a:cubicBezTo>
                  <a:pt x="1241909" y="4058151"/>
                  <a:pt x="1244869" y="4074154"/>
                  <a:pt x="1257314" y="4079490"/>
                </a:cubicBezTo>
                <a:cubicBezTo>
                  <a:pt x="1269757" y="4084826"/>
                  <a:pt x="1276873" y="4068234"/>
                  <a:pt x="1280431" y="4059938"/>
                </a:cubicBezTo>
                <a:lnTo>
                  <a:pt x="1365195" y="3988247"/>
                </a:lnTo>
                <a:cubicBezTo>
                  <a:pt x="1366974" y="3984098"/>
                  <a:pt x="1373499" y="3957431"/>
                  <a:pt x="1369351" y="3955652"/>
                </a:cubicBezTo>
                <a:close/>
                <a:moveTo>
                  <a:pt x="5595162" y="3955247"/>
                </a:moveTo>
                <a:cubicBezTo>
                  <a:pt x="5590740" y="3956150"/>
                  <a:pt x="5587221" y="3961475"/>
                  <a:pt x="5588124" y="3965898"/>
                </a:cubicBezTo>
                <a:cubicBezTo>
                  <a:pt x="5589028" y="3970320"/>
                  <a:pt x="5598775" y="3972936"/>
                  <a:pt x="5603197" y="3972032"/>
                </a:cubicBezTo>
                <a:cubicBezTo>
                  <a:pt x="5602295" y="3967610"/>
                  <a:pt x="5605813" y="3962285"/>
                  <a:pt x="5605813" y="3962285"/>
                </a:cubicBezTo>
                <a:cubicBezTo>
                  <a:pt x="5604910" y="3957863"/>
                  <a:pt x="5599585" y="3954343"/>
                  <a:pt x="5595162" y="3955247"/>
                </a:cubicBezTo>
                <a:close/>
                <a:moveTo>
                  <a:pt x="5704246" y="3836934"/>
                </a:moveTo>
                <a:lnTo>
                  <a:pt x="5702675" y="3838849"/>
                </a:lnTo>
                <a:cubicBezTo>
                  <a:pt x="5687269" y="3859271"/>
                  <a:pt x="5671862" y="3879693"/>
                  <a:pt x="5654174" y="3883306"/>
                </a:cubicBezTo>
                <a:lnTo>
                  <a:pt x="5631348" y="3929428"/>
                </a:lnTo>
                <a:cubicBezTo>
                  <a:pt x="5626926" y="3930332"/>
                  <a:pt x="5618083" y="3932139"/>
                  <a:pt x="5619888" y="3940983"/>
                </a:cubicBezTo>
                <a:cubicBezTo>
                  <a:pt x="5620792" y="3945405"/>
                  <a:pt x="5626117" y="3948924"/>
                  <a:pt x="5630539" y="3948020"/>
                </a:cubicBezTo>
                <a:cubicBezTo>
                  <a:pt x="5639383" y="3946214"/>
                  <a:pt x="5636674" y="3932947"/>
                  <a:pt x="5635772" y="3928525"/>
                </a:cubicBezTo>
                <a:cubicBezTo>
                  <a:pt x="5672252" y="3921073"/>
                  <a:pt x="5713096" y="3884227"/>
                  <a:pt x="5746122" y="3853511"/>
                </a:cubicBezTo>
                <a:lnTo>
                  <a:pt x="5758010" y="3842661"/>
                </a:lnTo>
                <a:lnTo>
                  <a:pt x="5755220" y="3842652"/>
                </a:lnTo>
                <a:cubicBezTo>
                  <a:pt x="5740861" y="3841428"/>
                  <a:pt x="5725905" y="3839405"/>
                  <a:pt x="5712822" y="3837724"/>
                </a:cubicBezTo>
                <a:close/>
                <a:moveTo>
                  <a:pt x="5784671" y="3747463"/>
                </a:moveTo>
                <a:lnTo>
                  <a:pt x="5779328" y="3751788"/>
                </a:lnTo>
                <a:lnTo>
                  <a:pt x="5779832" y="3754254"/>
                </a:lnTo>
                <a:lnTo>
                  <a:pt x="5781879" y="3753021"/>
                </a:lnTo>
                <a:close/>
                <a:moveTo>
                  <a:pt x="5822265" y="3745756"/>
                </a:moveTo>
                <a:cubicBezTo>
                  <a:pt x="5821942" y="3747990"/>
                  <a:pt x="5822412" y="3752619"/>
                  <a:pt x="5823521" y="3756769"/>
                </a:cubicBezTo>
                <a:lnTo>
                  <a:pt x="5825291" y="3759603"/>
                </a:lnTo>
                <a:lnTo>
                  <a:pt x="5839040" y="3754383"/>
                </a:lnTo>
                <a:lnTo>
                  <a:pt x="5839486" y="3752811"/>
                </a:lnTo>
                <a:close/>
                <a:moveTo>
                  <a:pt x="1655644" y="3744902"/>
                </a:moveTo>
                <a:lnTo>
                  <a:pt x="1652757" y="3745699"/>
                </a:lnTo>
                <a:cubicBezTo>
                  <a:pt x="1650756" y="3746069"/>
                  <a:pt x="1648237" y="3746217"/>
                  <a:pt x="1646163" y="3745327"/>
                </a:cubicBezTo>
                <a:cubicBezTo>
                  <a:pt x="1644384" y="3749475"/>
                  <a:pt x="1644975" y="3759550"/>
                  <a:pt x="1649122" y="3761329"/>
                </a:cubicBezTo>
                <a:cubicBezTo>
                  <a:pt x="1653271" y="3763108"/>
                  <a:pt x="1659198" y="3760739"/>
                  <a:pt x="1660978" y="3756590"/>
                </a:cubicBezTo>
                <a:lnTo>
                  <a:pt x="1656513" y="3745422"/>
                </a:lnTo>
                <a:close/>
                <a:moveTo>
                  <a:pt x="5933739" y="3723916"/>
                </a:moveTo>
                <a:lnTo>
                  <a:pt x="5909578" y="3728061"/>
                </a:lnTo>
                <a:lnTo>
                  <a:pt x="5888620" y="3745588"/>
                </a:lnTo>
                <a:lnTo>
                  <a:pt x="5885032" y="3749962"/>
                </a:lnTo>
                <a:lnTo>
                  <a:pt x="5891320" y="3751123"/>
                </a:lnTo>
                <a:cubicBezTo>
                  <a:pt x="5894940" y="3751719"/>
                  <a:pt x="5897731" y="3752123"/>
                  <a:pt x="5898848" y="3752284"/>
                </a:cubicBezTo>
                <a:lnTo>
                  <a:pt x="5938401" y="3755035"/>
                </a:lnTo>
                <a:lnTo>
                  <a:pt x="5955403" y="3734248"/>
                </a:lnTo>
                <a:lnTo>
                  <a:pt x="5958293" y="3724577"/>
                </a:lnTo>
                <a:lnTo>
                  <a:pt x="5957625" y="3724310"/>
                </a:lnTo>
                <a:cubicBezTo>
                  <a:pt x="5949808" y="3723179"/>
                  <a:pt x="5941829" y="3723164"/>
                  <a:pt x="5933739" y="3723916"/>
                </a:cubicBezTo>
                <a:close/>
                <a:moveTo>
                  <a:pt x="1808494" y="3616739"/>
                </a:moveTo>
                <a:lnTo>
                  <a:pt x="1791137" y="3629322"/>
                </a:lnTo>
                <a:cubicBezTo>
                  <a:pt x="1754378" y="3655456"/>
                  <a:pt x="1710034" y="3688003"/>
                  <a:pt x="1695358" y="3722225"/>
                </a:cubicBezTo>
                <a:cubicBezTo>
                  <a:pt x="1693285" y="3721335"/>
                  <a:pt x="1689136" y="3719557"/>
                  <a:pt x="1685062" y="3719037"/>
                </a:cubicBezTo>
                <a:lnTo>
                  <a:pt x="1680272" y="3721161"/>
                </a:lnTo>
                <a:lnTo>
                  <a:pt x="1677338" y="3728733"/>
                </a:lnTo>
                <a:lnTo>
                  <a:pt x="1679946" y="3735259"/>
                </a:lnTo>
                <a:cubicBezTo>
                  <a:pt x="1688243" y="3738817"/>
                  <a:pt x="1691801" y="3730522"/>
                  <a:pt x="1693579" y="3726374"/>
                </a:cubicBezTo>
                <a:lnTo>
                  <a:pt x="1743365" y="3713347"/>
                </a:lnTo>
                <a:cubicBezTo>
                  <a:pt x="1750480" y="3696754"/>
                  <a:pt x="1773596" y="3685796"/>
                  <a:pt x="1796711" y="3674837"/>
                </a:cubicBezTo>
                <a:lnTo>
                  <a:pt x="1816196" y="3664614"/>
                </a:lnTo>
                <a:lnTo>
                  <a:pt x="1817053" y="3651665"/>
                </a:lnTo>
                <a:cubicBezTo>
                  <a:pt x="1816995" y="3640255"/>
                  <a:pt x="1815698" y="3629522"/>
                  <a:pt x="1811904" y="3621277"/>
                </a:cubicBezTo>
                <a:close/>
                <a:moveTo>
                  <a:pt x="6031358" y="3573709"/>
                </a:moveTo>
                <a:cubicBezTo>
                  <a:pt x="6027993" y="3581203"/>
                  <a:pt x="6018769" y="3585853"/>
                  <a:pt x="6006616" y="3588582"/>
                </a:cubicBezTo>
                <a:lnTo>
                  <a:pt x="5997971" y="3589268"/>
                </a:lnTo>
                <a:lnTo>
                  <a:pt x="5951650" y="3629101"/>
                </a:lnTo>
                <a:lnTo>
                  <a:pt x="5998942" y="3628302"/>
                </a:lnTo>
                <a:lnTo>
                  <a:pt x="6039276" y="3627477"/>
                </a:lnTo>
                <a:lnTo>
                  <a:pt x="6051765" y="3613292"/>
                </a:lnTo>
                <a:cubicBezTo>
                  <a:pt x="6055238" y="3607039"/>
                  <a:pt x="6056867" y="3599510"/>
                  <a:pt x="6054834" y="3589559"/>
                </a:cubicBezTo>
                <a:lnTo>
                  <a:pt x="6053104" y="3584634"/>
                </a:lnTo>
                <a:close/>
                <a:moveTo>
                  <a:pt x="1911552" y="3554245"/>
                </a:moveTo>
                <a:lnTo>
                  <a:pt x="1908304" y="3556333"/>
                </a:lnTo>
                <a:lnTo>
                  <a:pt x="1902854" y="3564902"/>
                </a:lnTo>
                <a:lnTo>
                  <a:pt x="1900641" y="3582248"/>
                </a:lnTo>
                <a:cubicBezTo>
                  <a:pt x="1897592" y="3591498"/>
                  <a:pt x="1891038" y="3597389"/>
                  <a:pt x="1875404" y="3595126"/>
                </a:cubicBezTo>
                <a:lnTo>
                  <a:pt x="1870629" y="3628104"/>
                </a:lnTo>
                <a:lnTo>
                  <a:pt x="1873766" y="3626850"/>
                </a:lnTo>
                <a:cubicBezTo>
                  <a:pt x="1875545" y="3622703"/>
                  <a:pt x="1880881" y="3610258"/>
                  <a:pt x="1889177" y="3613816"/>
                </a:cubicBezTo>
                <a:lnTo>
                  <a:pt x="1897474" y="3617374"/>
                </a:lnTo>
                <a:lnTo>
                  <a:pt x="1924535" y="3595195"/>
                </a:lnTo>
                <a:lnTo>
                  <a:pt x="1927721" y="3583838"/>
                </a:lnTo>
                <a:lnTo>
                  <a:pt x="1931771" y="3569398"/>
                </a:lnTo>
                <a:close/>
                <a:moveTo>
                  <a:pt x="6170345" y="3502213"/>
                </a:moveTo>
                <a:lnTo>
                  <a:pt x="6168679" y="3502377"/>
                </a:lnTo>
                <a:lnTo>
                  <a:pt x="6169230" y="3503470"/>
                </a:lnTo>
                <a:close/>
                <a:moveTo>
                  <a:pt x="6186001" y="3500680"/>
                </a:moveTo>
                <a:lnTo>
                  <a:pt x="6176089" y="3501651"/>
                </a:lnTo>
                <a:lnTo>
                  <a:pt x="6195854" y="3503919"/>
                </a:lnTo>
                <a:close/>
                <a:moveTo>
                  <a:pt x="2077963" y="3141039"/>
                </a:moveTo>
                <a:cubicBezTo>
                  <a:pt x="2073496" y="3140394"/>
                  <a:pt x="2072850" y="3144859"/>
                  <a:pt x="2068383" y="3144213"/>
                </a:cubicBezTo>
                <a:cubicBezTo>
                  <a:pt x="2067737" y="3148680"/>
                  <a:pt x="2070263" y="3162727"/>
                  <a:pt x="2074729" y="3163375"/>
                </a:cubicBezTo>
                <a:cubicBezTo>
                  <a:pt x="2083663" y="3164668"/>
                  <a:pt x="2084957" y="3155734"/>
                  <a:pt x="2085603" y="3151267"/>
                </a:cubicBezTo>
                <a:cubicBezTo>
                  <a:pt x="2086250" y="3146800"/>
                  <a:pt x="2082430" y="3141686"/>
                  <a:pt x="2077963" y="3141039"/>
                </a:cubicBezTo>
                <a:close/>
                <a:moveTo>
                  <a:pt x="6943152" y="3137361"/>
                </a:moveTo>
                <a:cubicBezTo>
                  <a:pt x="6939300" y="3139714"/>
                  <a:pt x="6931596" y="3144421"/>
                  <a:pt x="6936303" y="3152124"/>
                </a:cubicBezTo>
                <a:lnTo>
                  <a:pt x="6938656" y="3155976"/>
                </a:lnTo>
                <a:cubicBezTo>
                  <a:pt x="6946359" y="3151270"/>
                  <a:pt x="6947858" y="3145065"/>
                  <a:pt x="6943152" y="3137361"/>
                </a:cubicBezTo>
                <a:close/>
                <a:moveTo>
                  <a:pt x="2175828" y="3032077"/>
                </a:moveTo>
                <a:cubicBezTo>
                  <a:pt x="2175182" y="3036542"/>
                  <a:pt x="2179002" y="3041656"/>
                  <a:pt x="2183469" y="3042303"/>
                </a:cubicBezTo>
                <a:lnTo>
                  <a:pt x="2187936" y="3042949"/>
                </a:lnTo>
                <a:cubicBezTo>
                  <a:pt x="2188582" y="3038483"/>
                  <a:pt x="2184763" y="3033369"/>
                  <a:pt x="2180295" y="3032723"/>
                </a:cubicBezTo>
                <a:close/>
                <a:moveTo>
                  <a:pt x="2214857" y="2983001"/>
                </a:moveTo>
                <a:lnTo>
                  <a:pt x="2201397" y="3012975"/>
                </a:lnTo>
                <a:cubicBezTo>
                  <a:pt x="2205864" y="3013622"/>
                  <a:pt x="2228198" y="3016855"/>
                  <a:pt x="2229491" y="3007921"/>
                </a:cubicBezTo>
                <a:cubicBezTo>
                  <a:pt x="2230784" y="2998988"/>
                  <a:pt x="2218678" y="2988114"/>
                  <a:pt x="2214857" y="2983001"/>
                </a:cubicBezTo>
                <a:close/>
                <a:moveTo>
                  <a:pt x="2413821" y="2742737"/>
                </a:moveTo>
                <a:lnTo>
                  <a:pt x="2408001" y="2782939"/>
                </a:lnTo>
                <a:lnTo>
                  <a:pt x="2386899" y="2802687"/>
                </a:lnTo>
                <a:lnTo>
                  <a:pt x="2382372" y="2833955"/>
                </a:lnTo>
                <a:lnTo>
                  <a:pt x="2416814" y="2848063"/>
                </a:lnTo>
                <a:cubicBezTo>
                  <a:pt x="2420695" y="2821261"/>
                  <a:pt x="2440502" y="2810447"/>
                  <a:pt x="2443736" y="2788113"/>
                </a:cubicBezTo>
                <a:cubicBezTo>
                  <a:pt x="2446323" y="2770245"/>
                  <a:pt x="2431042" y="2749792"/>
                  <a:pt x="2413821" y="2742737"/>
                </a:cubicBezTo>
                <a:close/>
                <a:moveTo>
                  <a:pt x="2616486" y="2571418"/>
                </a:moveTo>
                <a:lnTo>
                  <a:pt x="2581923" y="2621139"/>
                </a:lnTo>
                <a:cubicBezTo>
                  <a:pt x="2550656" y="2616612"/>
                  <a:pt x="2565229" y="2673448"/>
                  <a:pt x="2533961" y="2668921"/>
                </a:cubicBezTo>
                <a:cubicBezTo>
                  <a:pt x="2513507" y="2684202"/>
                  <a:pt x="2472598" y="2714763"/>
                  <a:pt x="2468717" y="2741565"/>
                </a:cubicBezTo>
                <a:cubicBezTo>
                  <a:pt x="2466130" y="2759431"/>
                  <a:pt x="2487818" y="2767132"/>
                  <a:pt x="2501219" y="2769071"/>
                </a:cubicBezTo>
                <a:cubicBezTo>
                  <a:pt x="2553001" y="2726404"/>
                  <a:pt x="2585683" y="2658168"/>
                  <a:pt x="2633645" y="2610386"/>
                </a:cubicBezTo>
                <a:cubicBezTo>
                  <a:pt x="2638113" y="2611032"/>
                  <a:pt x="2647046" y="2612326"/>
                  <a:pt x="2647693" y="2607859"/>
                </a:cubicBezTo>
                <a:cubicBezTo>
                  <a:pt x="2648987" y="2598925"/>
                  <a:pt x="2624772" y="2577178"/>
                  <a:pt x="2616486" y="2571418"/>
                </a:cubicBezTo>
                <a:close/>
                <a:moveTo>
                  <a:pt x="2737857" y="2520583"/>
                </a:moveTo>
                <a:cubicBezTo>
                  <a:pt x="2733391" y="2519936"/>
                  <a:pt x="2732097" y="2528870"/>
                  <a:pt x="2728864" y="2551204"/>
                </a:cubicBezTo>
                <a:lnTo>
                  <a:pt x="2709056" y="2562018"/>
                </a:lnTo>
                <a:cubicBezTo>
                  <a:pt x="2708410" y="2566484"/>
                  <a:pt x="2705823" y="2584352"/>
                  <a:pt x="2696889" y="2583059"/>
                </a:cubicBezTo>
                <a:cubicBezTo>
                  <a:pt x="2692422" y="2582412"/>
                  <a:pt x="2668088" y="2624493"/>
                  <a:pt x="2666794" y="2633427"/>
                </a:cubicBezTo>
                <a:cubicBezTo>
                  <a:pt x="2657860" y="2632134"/>
                  <a:pt x="2644459" y="2630194"/>
                  <a:pt x="2642519" y="2643594"/>
                </a:cubicBezTo>
                <a:cubicBezTo>
                  <a:pt x="2641226" y="2652527"/>
                  <a:pt x="2648220" y="2667222"/>
                  <a:pt x="2661620" y="2669162"/>
                </a:cubicBezTo>
                <a:cubicBezTo>
                  <a:pt x="2675021" y="2671102"/>
                  <a:pt x="2677608" y="2653236"/>
                  <a:pt x="2678901" y="2644302"/>
                </a:cubicBezTo>
                <a:lnTo>
                  <a:pt x="2712466" y="2596014"/>
                </a:lnTo>
                <a:lnTo>
                  <a:pt x="2728781" y="2571093"/>
                </a:lnTo>
                <a:lnTo>
                  <a:pt x="2730089" y="2570660"/>
                </a:lnTo>
                <a:lnTo>
                  <a:pt x="2742265" y="2553144"/>
                </a:lnTo>
                <a:cubicBezTo>
                  <a:pt x="2742911" y="2548677"/>
                  <a:pt x="2742325" y="2521229"/>
                  <a:pt x="2737857" y="2520583"/>
                </a:cubicBezTo>
                <a:close/>
                <a:moveTo>
                  <a:pt x="2960510" y="2242706"/>
                </a:moveTo>
                <a:cubicBezTo>
                  <a:pt x="2960510" y="2242706"/>
                  <a:pt x="2955397" y="2246524"/>
                  <a:pt x="2950929" y="2245879"/>
                </a:cubicBezTo>
                <a:cubicBezTo>
                  <a:pt x="2950283" y="2250345"/>
                  <a:pt x="2953456" y="2259925"/>
                  <a:pt x="2957923" y="2260572"/>
                </a:cubicBezTo>
                <a:cubicBezTo>
                  <a:pt x="2962389" y="2261219"/>
                  <a:pt x="2967503" y="2257399"/>
                  <a:pt x="2968151" y="2252932"/>
                </a:cubicBezTo>
                <a:cubicBezTo>
                  <a:pt x="2968797" y="2248465"/>
                  <a:pt x="2964976" y="2243351"/>
                  <a:pt x="2960510" y="2242706"/>
                </a:cubicBezTo>
                <a:close/>
                <a:moveTo>
                  <a:pt x="4744902" y="2002993"/>
                </a:moveTo>
                <a:lnTo>
                  <a:pt x="4731545" y="2005053"/>
                </a:lnTo>
                <a:lnTo>
                  <a:pt x="4690068" y="2011181"/>
                </a:lnTo>
                <a:lnTo>
                  <a:pt x="4686173" y="2031082"/>
                </a:lnTo>
                <a:lnTo>
                  <a:pt x="4731297" y="2026473"/>
                </a:lnTo>
                <a:close/>
                <a:moveTo>
                  <a:pt x="4871245" y="1903357"/>
                </a:moveTo>
                <a:cubicBezTo>
                  <a:pt x="4867280" y="1904263"/>
                  <a:pt x="4863967" y="1906624"/>
                  <a:pt x="4862363" y="1910843"/>
                </a:cubicBezTo>
                <a:lnTo>
                  <a:pt x="4862355" y="1912715"/>
                </a:lnTo>
                <a:lnTo>
                  <a:pt x="4873451" y="1903571"/>
                </a:lnTo>
                <a:close/>
                <a:moveTo>
                  <a:pt x="3306715" y="1772932"/>
                </a:moveTo>
                <a:cubicBezTo>
                  <a:pt x="3266514" y="1767111"/>
                  <a:pt x="3268334" y="1817540"/>
                  <a:pt x="3232598" y="1812367"/>
                </a:cubicBezTo>
                <a:lnTo>
                  <a:pt x="3205090" y="1844868"/>
                </a:lnTo>
                <a:cubicBezTo>
                  <a:pt x="3196156" y="1843574"/>
                  <a:pt x="3191044" y="1847394"/>
                  <a:pt x="3189749" y="1856329"/>
                </a:cubicBezTo>
                <a:cubicBezTo>
                  <a:pt x="3187809" y="1869730"/>
                  <a:pt x="3185869" y="1883129"/>
                  <a:pt x="3168002" y="1880543"/>
                </a:cubicBezTo>
                <a:cubicBezTo>
                  <a:pt x="3147547" y="1895823"/>
                  <a:pt x="3126446" y="1915571"/>
                  <a:pt x="3122566" y="1942372"/>
                </a:cubicBezTo>
                <a:lnTo>
                  <a:pt x="3099525" y="1975520"/>
                </a:lnTo>
                <a:cubicBezTo>
                  <a:pt x="3162061" y="1984574"/>
                  <a:pt x="3167942" y="1912457"/>
                  <a:pt x="3194743" y="1916338"/>
                </a:cubicBezTo>
                <a:cubicBezTo>
                  <a:pt x="3199210" y="1916985"/>
                  <a:pt x="3197269" y="1930385"/>
                  <a:pt x="3196623" y="1934852"/>
                </a:cubicBezTo>
                <a:cubicBezTo>
                  <a:pt x="3194035" y="1952719"/>
                  <a:pt x="3174875" y="1959067"/>
                  <a:pt x="3172288" y="1976933"/>
                </a:cubicBezTo>
                <a:cubicBezTo>
                  <a:pt x="3156947" y="1988394"/>
                  <a:pt x="3150541" y="2001148"/>
                  <a:pt x="3147954" y="2019015"/>
                </a:cubicBezTo>
                <a:lnTo>
                  <a:pt x="3118565" y="2033003"/>
                </a:lnTo>
                <a:lnTo>
                  <a:pt x="3106398" y="2054043"/>
                </a:lnTo>
                <a:lnTo>
                  <a:pt x="3086590" y="2064858"/>
                </a:lnTo>
                <a:cubicBezTo>
                  <a:pt x="3058435" y="2101826"/>
                  <a:pt x="2999599" y="2161715"/>
                  <a:pt x="2992485" y="2210850"/>
                </a:cubicBezTo>
                <a:cubicBezTo>
                  <a:pt x="2988018" y="2210204"/>
                  <a:pt x="2974618" y="2208264"/>
                  <a:pt x="2973324" y="2217197"/>
                </a:cubicBezTo>
                <a:cubicBezTo>
                  <a:pt x="2972677" y="2221664"/>
                  <a:pt x="2976498" y="2226777"/>
                  <a:pt x="2980964" y="2227424"/>
                </a:cubicBezTo>
                <a:cubicBezTo>
                  <a:pt x="2989898" y="2228717"/>
                  <a:pt x="2991191" y="2219784"/>
                  <a:pt x="2991838" y="2215317"/>
                </a:cubicBezTo>
                <a:lnTo>
                  <a:pt x="3036567" y="2189869"/>
                </a:lnTo>
                <a:cubicBezTo>
                  <a:pt x="3039154" y="2172002"/>
                  <a:pt x="3058654" y="2155444"/>
                  <a:pt x="3078153" y="2138884"/>
                </a:cubicBezTo>
                <a:lnTo>
                  <a:pt x="3080195" y="2137002"/>
                </a:lnTo>
                <a:lnTo>
                  <a:pt x="3085153" y="2125595"/>
                </a:lnTo>
                <a:lnTo>
                  <a:pt x="3090719" y="2127305"/>
                </a:lnTo>
                <a:lnTo>
                  <a:pt x="3105287" y="2113882"/>
                </a:lnTo>
                <a:cubicBezTo>
                  <a:pt x="3112923" y="2105439"/>
                  <a:pt x="3118445" y="2096832"/>
                  <a:pt x="3119738" y="2087898"/>
                </a:cubicBezTo>
                <a:lnTo>
                  <a:pt x="3140193" y="2072619"/>
                </a:lnTo>
                <a:cubicBezTo>
                  <a:pt x="3140839" y="2068152"/>
                  <a:pt x="3142780" y="2054750"/>
                  <a:pt x="3151713" y="2056044"/>
                </a:cubicBezTo>
                <a:lnTo>
                  <a:pt x="3160647" y="2057338"/>
                </a:lnTo>
                <a:cubicBezTo>
                  <a:pt x="3182395" y="2033123"/>
                  <a:pt x="3200322" y="2003796"/>
                  <a:pt x="3204849" y="1972527"/>
                </a:cubicBezTo>
                <a:cubicBezTo>
                  <a:pt x="3240058" y="1918339"/>
                  <a:pt x="3284200" y="1865443"/>
                  <a:pt x="3323876" y="1811902"/>
                </a:cubicBezTo>
                <a:lnTo>
                  <a:pt x="3357731" y="1798560"/>
                </a:lnTo>
                <a:cubicBezTo>
                  <a:pt x="3346271" y="1783219"/>
                  <a:pt x="3324583" y="1775519"/>
                  <a:pt x="3306715" y="1772932"/>
                </a:cubicBezTo>
                <a:close/>
                <a:moveTo>
                  <a:pt x="3418688" y="1629526"/>
                </a:moveTo>
                <a:cubicBezTo>
                  <a:pt x="3418041" y="1633993"/>
                  <a:pt x="3420569" y="1648040"/>
                  <a:pt x="3425035" y="1648688"/>
                </a:cubicBezTo>
                <a:cubicBezTo>
                  <a:pt x="3433969" y="1649981"/>
                  <a:pt x="3435263" y="1641047"/>
                  <a:pt x="3435909" y="1636580"/>
                </a:cubicBezTo>
                <a:close/>
                <a:moveTo>
                  <a:pt x="3382953" y="1624353"/>
                </a:moveTo>
                <a:lnTo>
                  <a:pt x="3380366" y="1642220"/>
                </a:lnTo>
                <a:cubicBezTo>
                  <a:pt x="3379073" y="1651153"/>
                  <a:pt x="3387359" y="1656914"/>
                  <a:pt x="3396293" y="1658207"/>
                </a:cubicBezTo>
                <a:close/>
                <a:moveTo>
                  <a:pt x="6243556" y="1412116"/>
                </a:moveTo>
                <a:cubicBezTo>
                  <a:pt x="6239705" y="1414468"/>
                  <a:pt x="6237404" y="1417196"/>
                  <a:pt x="6236655" y="1420298"/>
                </a:cubicBezTo>
                <a:lnTo>
                  <a:pt x="6238875" y="1429924"/>
                </a:lnTo>
                <a:lnTo>
                  <a:pt x="6254950" y="1436038"/>
                </a:lnTo>
                <a:lnTo>
                  <a:pt x="6256545" y="1434782"/>
                </a:lnTo>
                <a:lnTo>
                  <a:pt x="6252968" y="1427522"/>
                </a:lnTo>
                <a:close/>
                <a:moveTo>
                  <a:pt x="6196498" y="1335083"/>
                </a:moveTo>
                <a:cubicBezTo>
                  <a:pt x="6188794" y="1339789"/>
                  <a:pt x="6183444" y="1348347"/>
                  <a:pt x="6188150" y="1356050"/>
                </a:cubicBezTo>
                <a:cubicBezTo>
                  <a:pt x="6190502" y="1359902"/>
                  <a:pt x="6194354" y="1357549"/>
                  <a:pt x="6198206" y="1355196"/>
                </a:cubicBezTo>
                <a:cubicBezTo>
                  <a:pt x="6205909" y="1350490"/>
                  <a:pt x="6203556" y="1346639"/>
                  <a:pt x="6198851" y="1338935"/>
                </a:cubicBezTo>
                <a:close/>
                <a:moveTo>
                  <a:pt x="6384580" y="1321435"/>
                </a:moveTo>
                <a:lnTo>
                  <a:pt x="6369324" y="1324706"/>
                </a:lnTo>
                <a:cubicBezTo>
                  <a:pt x="6356860" y="1327031"/>
                  <a:pt x="6343915" y="1329650"/>
                  <a:pt x="6330434" y="1337885"/>
                </a:cubicBezTo>
                <a:cubicBezTo>
                  <a:pt x="6311177" y="1349650"/>
                  <a:pt x="6318236" y="1361205"/>
                  <a:pt x="6327647" y="1376611"/>
                </a:cubicBezTo>
                <a:lnTo>
                  <a:pt x="6343781" y="1395912"/>
                </a:lnTo>
                <a:lnTo>
                  <a:pt x="6361481" y="1360659"/>
                </a:lnTo>
                <a:close/>
                <a:moveTo>
                  <a:pt x="6405324" y="1313291"/>
                </a:moveTo>
                <a:lnTo>
                  <a:pt x="6391904" y="1318977"/>
                </a:lnTo>
                <a:lnTo>
                  <a:pt x="6408859" y="1324956"/>
                </a:lnTo>
                <a:lnTo>
                  <a:pt x="6414043" y="1323667"/>
                </a:lnTo>
                <a:lnTo>
                  <a:pt x="6410030" y="1320994"/>
                </a:lnTo>
                <a:close/>
                <a:moveTo>
                  <a:pt x="4667145" y="967938"/>
                </a:moveTo>
                <a:lnTo>
                  <a:pt x="4655144" y="975012"/>
                </a:lnTo>
                <a:lnTo>
                  <a:pt x="4656901" y="977824"/>
                </a:lnTo>
                <a:cubicBezTo>
                  <a:pt x="4661368" y="978471"/>
                  <a:pt x="4663925" y="976561"/>
                  <a:pt x="4665445" y="973931"/>
                </a:cubicBezTo>
                <a:close/>
                <a:moveTo>
                  <a:pt x="4920981" y="675687"/>
                </a:moveTo>
                <a:lnTo>
                  <a:pt x="4890168" y="694511"/>
                </a:lnTo>
                <a:lnTo>
                  <a:pt x="4902959" y="704512"/>
                </a:lnTo>
                <a:lnTo>
                  <a:pt x="4905795" y="701451"/>
                </a:lnTo>
                <a:lnTo>
                  <a:pt x="4926717" y="681104"/>
                </a:lnTo>
                <a:close/>
                <a:moveTo>
                  <a:pt x="6298658" y="653857"/>
                </a:moveTo>
                <a:cubicBezTo>
                  <a:pt x="6296305" y="650006"/>
                  <a:pt x="6288601" y="654712"/>
                  <a:pt x="6269344" y="666477"/>
                </a:cubicBezTo>
                <a:lnTo>
                  <a:pt x="6265938" y="665120"/>
                </a:lnTo>
                <a:lnTo>
                  <a:pt x="6253706" y="677445"/>
                </a:lnTo>
                <a:lnTo>
                  <a:pt x="6252002" y="680104"/>
                </a:lnTo>
                <a:lnTo>
                  <a:pt x="6276403" y="678032"/>
                </a:lnTo>
                <a:cubicBezTo>
                  <a:pt x="6280256" y="675678"/>
                  <a:pt x="6301012" y="657709"/>
                  <a:pt x="6298658" y="653857"/>
                </a:cubicBezTo>
                <a:close/>
                <a:moveTo>
                  <a:pt x="6646127" y="642570"/>
                </a:moveTo>
                <a:cubicBezTo>
                  <a:pt x="6642275" y="644923"/>
                  <a:pt x="6636925" y="653481"/>
                  <a:pt x="6639278" y="657333"/>
                </a:cubicBezTo>
                <a:cubicBezTo>
                  <a:pt x="6641631" y="661184"/>
                  <a:pt x="6647835" y="662683"/>
                  <a:pt x="6651688" y="660330"/>
                </a:cubicBezTo>
                <a:cubicBezTo>
                  <a:pt x="6655540" y="657977"/>
                  <a:pt x="6657038" y="651772"/>
                  <a:pt x="6654684" y="647921"/>
                </a:cubicBezTo>
                <a:cubicBezTo>
                  <a:pt x="6654684" y="647921"/>
                  <a:pt x="6648480" y="646422"/>
                  <a:pt x="6646127" y="642570"/>
                </a:cubicBezTo>
                <a:close/>
                <a:moveTo>
                  <a:pt x="5750881" y="170997"/>
                </a:moveTo>
                <a:cubicBezTo>
                  <a:pt x="5730690" y="178258"/>
                  <a:pt x="5719182" y="203760"/>
                  <a:pt x="5693869" y="194134"/>
                </a:cubicBezTo>
                <a:lnTo>
                  <a:pt x="5659942" y="219862"/>
                </a:lnTo>
                <a:cubicBezTo>
                  <a:pt x="5651503" y="216653"/>
                  <a:pt x="5645681" y="219268"/>
                  <a:pt x="5642473" y="227706"/>
                </a:cubicBezTo>
                <a:cubicBezTo>
                  <a:pt x="5637660" y="240362"/>
                  <a:pt x="5632846" y="253018"/>
                  <a:pt x="5615972" y="246600"/>
                </a:cubicBezTo>
                <a:cubicBezTo>
                  <a:pt x="5592680" y="257057"/>
                  <a:pt x="5567783" y="271735"/>
                  <a:pt x="5558158" y="297045"/>
                </a:cubicBezTo>
                <a:lnTo>
                  <a:pt x="5528449" y="324378"/>
                </a:lnTo>
                <a:cubicBezTo>
                  <a:pt x="5587511" y="346839"/>
                  <a:pt x="5608960" y="277735"/>
                  <a:pt x="5634273" y="287362"/>
                </a:cubicBezTo>
                <a:cubicBezTo>
                  <a:pt x="5638491" y="288965"/>
                  <a:pt x="5633679" y="301622"/>
                  <a:pt x="5632074" y="305840"/>
                </a:cubicBezTo>
                <a:cubicBezTo>
                  <a:pt x="5625657" y="322715"/>
                  <a:pt x="5605574" y="324735"/>
                  <a:pt x="5599156" y="341610"/>
                </a:cubicBezTo>
                <a:cubicBezTo>
                  <a:pt x="5581688" y="349453"/>
                  <a:pt x="5572656" y="360505"/>
                  <a:pt x="5566239" y="377379"/>
                </a:cubicBezTo>
                <a:lnTo>
                  <a:pt x="5534509" y="384629"/>
                </a:lnTo>
                <a:lnTo>
                  <a:pt x="5518050" y="402513"/>
                </a:lnTo>
                <a:lnTo>
                  <a:pt x="5496363" y="408752"/>
                </a:lnTo>
                <a:cubicBezTo>
                  <a:pt x="5478597" y="423725"/>
                  <a:pt x="5452095" y="442620"/>
                  <a:pt x="5427831" y="463572"/>
                </a:cubicBezTo>
                <a:lnTo>
                  <a:pt x="5424286" y="467053"/>
                </a:lnTo>
                <a:lnTo>
                  <a:pt x="5451047" y="491297"/>
                </a:lnTo>
                <a:lnTo>
                  <a:pt x="5472000" y="479163"/>
                </a:lnTo>
                <a:cubicBezTo>
                  <a:pt x="5494639" y="467249"/>
                  <a:pt x="5517278" y="455336"/>
                  <a:pt x="5523694" y="438461"/>
                </a:cubicBezTo>
                <a:lnTo>
                  <a:pt x="5546987" y="428004"/>
                </a:lnTo>
                <a:cubicBezTo>
                  <a:pt x="5548592" y="423785"/>
                  <a:pt x="5553404" y="411129"/>
                  <a:pt x="5561841" y="414338"/>
                </a:cubicBezTo>
                <a:lnTo>
                  <a:pt x="5570279" y="417547"/>
                </a:lnTo>
                <a:cubicBezTo>
                  <a:pt x="5596780" y="398652"/>
                  <a:pt x="5620666" y="373934"/>
                  <a:pt x="5631895" y="344403"/>
                </a:cubicBezTo>
                <a:cubicBezTo>
                  <a:pt x="5678064" y="299186"/>
                  <a:pt x="5732669" y="257178"/>
                  <a:pt x="5783057" y="213565"/>
                </a:cubicBezTo>
                <a:lnTo>
                  <a:pt x="5819004" y="207920"/>
                </a:lnTo>
                <a:cubicBezTo>
                  <a:pt x="5811161" y="190450"/>
                  <a:pt x="5791673" y="178210"/>
                  <a:pt x="5774797" y="171793"/>
                </a:cubicBezTo>
                <a:cubicBezTo>
                  <a:pt x="5765305" y="168183"/>
                  <a:pt x="5757610" y="168578"/>
                  <a:pt x="5750881" y="170997"/>
                </a:cubicBezTo>
                <a:close/>
                <a:moveTo>
                  <a:pt x="5915321" y="56225"/>
                </a:moveTo>
                <a:cubicBezTo>
                  <a:pt x="5913718" y="60443"/>
                  <a:pt x="5913124" y="74705"/>
                  <a:pt x="5917342" y="76308"/>
                </a:cubicBezTo>
                <a:cubicBezTo>
                  <a:pt x="5925780" y="79517"/>
                  <a:pt x="5928988" y="71081"/>
                  <a:pt x="5930594" y="66861"/>
                </a:cubicBezTo>
                <a:close/>
                <a:moveTo>
                  <a:pt x="5881573" y="43391"/>
                </a:moveTo>
                <a:lnTo>
                  <a:pt x="5875156" y="60266"/>
                </a:lnTo>
                <a:cubicBezTo>
                  <a:pt x="5871947" y="68703"/>
                  <a:pt x="5878780" y="76130"/>
                  <a:pt x="5887217" y="79339"/>
                </a:cubicBezTo>
                <a:close/>
                <a:moveTo>
                  <a:pt x="5889925" y="0"/>
                </a:moveTo>
                <a:lnTo>
                  <a:pt x="5970819" y="0"/>
                </a:lnTo>
                <a:lnTo>
                  <a:pt x="5932375" y="24081"/>
                </a:lnTo>
                <a:lnTo>
                  <a:pt x="5925959" y="40956"/>
                </a:lnTo>
                <a:lnTo>
                  <a:pt x="5974147" y="15821"/>
                </a:lnTo>
                <a:lnTo>
                  <a:pt x="6016333" y="31864"/>
                </a:lnTo>
                <a:lnTo>
                  <a:pt x="6071336" y="0"/>
                </a:lnTo>
                <a:lnTo>
                  <a:pt x="6828037" y="0"/>
                </a:lnTo>
                <a:lnTo>
                  <a:pt x="6819906" y="13924"/>
                </a:lnTo>
                <a:lnTo>
                  <a:pt x="6780155" y="42267"/>
                </a:lnTo>
                <a:lnTo>
                  <a:pt x="6767498" y="37453"/>
                </a:lnTo>
                <a:cubicBezTo>
                  <a:pt x="6765894" y="41672"/>
                  <a:pt x="6787997" y="59735"/>
                  <a:pt x="6792217" y="61339"/>
                </a:cubicBezTo>
                <a:cubicBezTo>
                  <a:pt x="6804873" y="66152"/>
                  <a:pt x="6823351" y="68351"/>
                  <a:pt x="6834999" y="63122"/>
                </a:cubicBezTo>
                <a:lnTo>
                  <a:pt x="6869164" y="100258"/>
                </a:lnTo>
                <a:cubicBezTo>
                  <a:pt x="6864350" y="112914"/>
                  <a:pt x="6862152" y="131394"/>
                  <a:pt x="6873204" y="140426"/>
                </a:cubicBezTo>
                <a:cubicBezTo>
                  <a:pt x="6838087" y="194674"/>
                  <a:pt x="6768211" y="226047"/>
                  <a:pt x="6723053" y="281306"/>
                </a:cubicBezTo>
                <a:cubicBezTo>
                  <a:pt x="6714615" y="278097"/>
                  <a:pt x="6708792" y="280712"/>
                  <a:pt x="6705584" y="289149"/>
                </a:cubicBezTo>
                <a:cubicBezTo>
                  <a:pt x="6700771" y="301805"/>
                  <a:pt x="6695958" y="314461"/>
                  <a:pt x="6679083" y="308044"/>
                </a:cubicBezTo>
                <a:cubicBezTo>
                  <a:pt x="6672666" y="324919"/>
                  <a:pt x="6657811" y="338584"/>
                  <a:pt x="6641947" y="342209"/>
                </a:cubicBezTo>
                <a:cubicBezTo>
                  <a:pt x="6593165" y="381603"/>
                  <a:pt x="6546996" y="426819"/>
                  <a:pt x="6500828" y="472037"/>
                </a:cubicBezTo>
                <a:cubicBezTo>
                  <a:pt x="6499624" y="475201"/>
                  <a:pt x="6489987" y="481496"/>
                  <a:pt x="6476033" y="489619"/>
                </a:cubicBezTo>
                <a:lnTo>
                  <a:pt x="6472530" y="491592"/>
                </a:lnTo>
                <a:lnTo>
                  <a:pt x="6475412" y="492988"/>
                </a:lnTo>
                <a:cubicBezTo>
                  <a:pt x="6505999" y="543059"/>
                  <a:pt x="6542387" y="446784"/>
                  <a:pt x="6565917" y="485299"/>
                </a:cubicBezTo>
                <a:cubicBezTo>
                  <a:pt x="6581323" y="475888"/>
                  <a:pt x="6596086" y="482736"/>
                  <a:pt x="6605497" y="498142"/>
                </a:cubicBezTo>
                <a:lnTo>
                  <a:pt x="6607850" y="501995"/>
                </a:lnTo>
                <a:cubicBezTo>
                  <a:pt x="6623257" y="492583"/>
                  <a:pt x="6637164" y="489375"/>
                  <a:pt x="6655778" y="493871"/>
                </a:cubicBezTo>
                <a:lnTo>
                  <a:pt x="6703705" y="485748"/>
                </a:lnTo>
                <a:cubicBezTo>
                  <a:pt x="6730876" y="495595"/>
                  <a:pt x="6763398" y="496883"/>
                  <a:pt x="6792068" y="500524"/>
                </a:cubicBezTo>
                <a:lnTo>
                  <a:pt x="6841494" y="486197"/>
                </a:lnTo>
                <a:cubicBezTo>
                  <a:pt x="6853469" y="531771"/>
                  <a:pt x="6885570" y="480426"/>
                  <a:pt x="6899688" y="503536"/>
                </a:cubicBezTo>
                <a:cubicBezTo>
                  <a:pt x="6906747" y="515090"/>
                  <a:pt x="6911453" y="522794"/>
                  <a:pt x="6926859" y="513383"/>
                </a:cubicBezTo>
                <a:lnTo>
                  <a:pt x="6945958" y="512880"/>
                </a:lnTo>
                <a:lnTo>
                  <a:pt x="6945958" y="649200"/>
                </a:lnTo>
                <a:lnTo>
                  <a:pt x="6916998" y="635765"/>
                </a:lnTo>
                <a:lnTo>
                  <a:pt x="6893035" y="639826"/>
                </a:lnTo>
                <a:lnTo>
                  <a:pt x="6872069" y="631478"/>
                </a:lnTo>
                <a:cubicBezTo>
                  <a:pt x="6825639" y="633397"/>
                  <a:pt x="6741983" y="626324"/>
                  <a:pt x="6699615" y="652207"/>
                </a:cubicBezTo>
                <a:cubicBezTo>
                  <a:pt x="6697262" y="648355"/>
                  <a:pt x="6690203" y="636801"/>
                  <a:pt x="6682500" y="641507"/>
                </a:cubicBezTo>
                <a:cubicBezTo>
                  <a:pt x="6678649" y="643859"/>
                  <a:pt x="6677151" y="650063"/>
                  <a:pt x="6679503" y="653915"/>
                </a:cubicBezTo>
                <a:cubicBezTo>
                  <a:pt x="6684210" y="661618"/>
                  <a:pt x="6691912" y="656913"/>
                  <a:pt x="6695764" y="654560"/>
                </a:cubicBezTo>
                <a:lnTo>
                  <a:pt x="6743902" y="672753"/>
                </a:lnTo>
                <a:cubicBezTo>
                  <a:pt x="6774715" y="653930"/>
                  <a:pt x="6844673" y="690526"/>
                  <a:pt x="6875486" y="671703"/>
                </a:cubicBezTo>
                <a:lnTo>
                  <a:pt x="6900304" y="677698"/>
                </a:lnTo>
                <a:cubicBezTo>
                  <a:pt x="6904156" y="675345"/>
                  <a:pt x="6915711" y="668286"/>
                  <a:pt x="6920416" y="675989"/>
                </a:cubicBezTo>
                <a:lnTo>
                  <a:pt x="6925122" y="683692"/>
                </a:lnTo>
                <a:lnTo>
                  <a:pt x="6945958" y="682246"/>
                </a:lnTo>
                <a:lnTo>
                  <a:pt x="6945958" y="3213347"/>
                </a:lnTo>
                <a:lnTo>
                  <a:pt x="6943782" y="3216312"/>
                </a:lnTo>
                <a:lnTo>
                  <a:pt x="6897143" y="3191914"/>
                </a:lnTo>
                <a:cubicBezTo>
                  <a:pt x="6878319" y="3161101"/>
                  <a:pt x="6737772" y="3008956"/>
                  <a:pt x="6714452" y="2996757"/>
                </a:cubicBezTo>
                <a:lnTo>
                  <a:pt x="6681510" y="2942834"/>
                </a:lnTo>
                <a:cubicBezTo>
                  <a:pt x="6677660" y="2945187"/>
                  <a:pt x="6657547" y="2946896"/>
                  <a:pt x="6655194" y="2943045"/>
                </a:cubicBezTo>
                <a:cubicBezTo>
                  <a:pt x="6652842" y="2939192"/>
                  <a:pt x="6656693" y="2936839"/>
                  <a:pt x="6660543" y="2934486"/>
                </a:cubicBezTo>
                <a:lnTo>
                  <a:pt x="6647195" y="2914550"/>
                </a:lnTo>
                <a:lnTo>
                  <a:pt x="6645529" y="2917216"/>
                </a:lnTo>
                <a:cubicBezTo>
                  <a:pt x="6641217" y="2919442"/>
                  <a:pt x="6635472" y="2919751"/>
                  <a:pt x="6628771" y="2918781"/>
                </a:cubicBezTo>
                <a:cubicBezTo>
                  <a:pt x="6610904" y="2916194"/>
                  <a:pt x="6564355" y="2891213"/>
                  <a:pt x="6559828" y="2922481"/>
                </a:cubicBezTo>
                <a:lnTo>
                  <a:pt x="6543215" y="2922535"/>
                </a:lnTo>
                <a:lnTo>
                  <a:pt x="6540178" y="2925862"/>
                </a:lnTo>
                <a:cubicBezTo>
                  <a:pt x="6526850" y="2938976"/>
                  <a:pt x="6512833" y="2950694"/>
                  <a:pt x="6509855" y="2953029"/>
                </a:cubicBezTo>
                <a:cubicBezTo>
                  <a:pt x="6514372" y="2975140"/>
                  <a:pt x="6406811" y="3080030"/>
                  <a:pt x="6409522" y="3093297"/>
                </a:cubicBezTo>
                <a:lnTo>
                  <a:pt x="6405100" y="3094200"/>
                </a:lnTo>
                <a:cubicBezTo>
                  <a:pt x="6391833" y="3096909"/>
                  <a:pt x="6394543" y="3110176"/>
                  <a:pt x="6396350" y="3119021"/>
                </a:cubicBezTo>
                <a:lnTo>
                  <a:pt x="6422167" y="3155206"/>
                </a:lnTo>
                <a:cubicBezTo>
                  <a:pt x="6408092" y="3176509"/>
                  <a:pt x="6394017" y="3197810"/>
                  <a:pt x="6373713" y="3211171"/>
                </a:cubicBezTo>
                <a:lnTo>
                  <a:pt x="6364060" y="3231569"/>
                </a:lnTo>
                <a:cubicBezTo>
                  <a:pt x="6342852" y="3240508"/>
                  <a:pt x="6285459" y="3275265"/>
                  <a:pt x="6290879" y="3301798"/>
                </a:cubicBezTo>
                <a:cubicBezTo>
                  <a:pt x="6273286" y="3328424"/>
                  <a:pt x="6254788" y="3350629"/>
                  <a:pt x="6231868" y="3373738"/>
                </a:cubicBezTo>
                <a:lnTo>
                  <a:pt x="6240125" y="3414166"/>
                </a:lnTo>
                <a:lnTo>
                  <a:pt x="6245921" y="3412613"/>
                </a:lnTo>
                <a:lnTo>
                  <a:pt x="6273159" y="3407732"/>
                </a:lnTo>
                <a:lnTo>
                  <a:pt x="6280555" y="3401366"/>
                </a:lnTo>
                <a:cubicBezTo>
                  <a:pt x="6287782" y="3396578"/>
                  <a:pt x="6295679" y="3392950"/>
                  <a:pt x="6304523" y="3391143"/>
                </a:cubicBezTo>
                <a:lnTo>
                  <a:pt x="6313178" y="3343309"/>
                </a:lnTo>
                <a:cubicBezTo>
                  <a:pt x="6325542" y="3336176"/>
                  <a:pt x="6346750" y="3327238"/>
                  <a:pt x="6360015" y="3324528"/>
                </a:cubicBezTo>
                <a:cubicBezTo>
                  <a:pt x="6368859" y="3322722"/>
                  <a:pt x="6382126" y="3320011"/>
                  <a:pt x="6384835" y="3333278"/>
                </a:cubicBezTo>
                <a:cubicBezTo>
                  <a:pt x="6387545" y="3346545"/>
                  <a:pt x="6371373" y="3368850"/>
                  <a:pt x="6358663" y="3385915"/>
                </a:cubicBezTo>
                <a:lnTo>
                  <a:pt x="6352874" y="3393894"/>
                </a:lnTo>
                <a:lnTo>
                  <a:pt x="6371027" y="3394193"/>
                </a:lnTo>
                <a:cubicBezTo>
                  <a:pt x="6396644" y="3395298"/>
                  <a:pt x="6432430" y="3396044"/>
                  <a:pt x="6430120" y="3372461"/>
                </a:cubicBezTo>
                <a:cubicBezTo>
                  <a:pt x="6470548" y="3368500"/>
                  <a:pt x="6559508" y="3350718"/>
                  <a:pt x="6601695" y="3364725"/>
                </a:cubicBezTo>
                <a:cubicBezTo>
                  <a:pt x="6602134" y="3369217"/>
                  <a:pt x="6561707" y="3373177"/>
                  <a:pt x="6557216" y="3373617"/>
                </a:cubicBezTo>
                <a:cubicBezTo>
                  <a:pt x="6522161" y="3386122"/>
                  <a:pt x="6305574" y="3443616"/>
                  <a:pt x="6303723" y="3471008"/>
                </a:cubicBezTo>
                <a:cubicBezTo>
                  <a:pt x="6300354" y="3471338"/>
                  <a:pt x="6292438" y="3471546"/>
                  <a:pt x="6282494" y="3472025"/>
                </a:cubicBezTo>
                <a:lnTo>
                  <a:pt x="6281358" y="3472114"/>
                </a:lnTo>
                <a:lnTo>
                  <a:pt x="6280993" y="3474695"/>
                </a:lnTo>
                <a:cubicBezTo>
                  <a:pt x="6273584" y="3489164"/>
                  <a:pt x="6257420" y="3500240"/>
                  <a:pt x="6241571" y="3507220"/>
                </a:cubicBezTo>
                <a:lnTo>
                  <a:pt x="6235893" y="3509073"/>
                </a:lnTo>
                <a:lnTo>
                  <a:pt x="6280548" y="3515136"/>
                </a:lnTo>
                <a:cubicBezTo>
                  <a:pt x="6304110" y="3519617"/>
                  <a:pt x="6325670" y="3525731"/>
                  <a:pt x="6339775" y="3534614"/>
                </a:cubicBezTo>
                <a:cubicBezTo>
                  <a:pt x="6339128" y="3539081"/>
                  <a:pt x="6298928" y="3533261"/>
                  <a:pt x="6294460" y="3532613"/>
                </a:cubicBezTo>
                <a:cubicBezTo>
                  <a:pt x="6282889" y="3533789"/>
                  <a:pt x="6253054" y="3534992"/>
                  <a:pt x="6217245" y="3536889"/>
                </a:cubicBezTo>
                <a:lnTo>
                  <a:pt x="6209845" y="3537339"/>
                </a:lnTo>
                <a:lnTo>
                  <a:pt x="6192325" y="3552262"/>
                </a:lnTo>
                <a:cubicBezTo>
                  <a:pt x="6177323" y="3563387"/>
                  <a:pt x="6162322" y="3574513"/>
                  <a:pt x="6165483" y="3589991"/>
                </a:cubicBezTo>
                <a:lnTo>
                  <a:pt x="6119091" y="3626378"/>
                </a:lnTo>
                <a:lnTo>
                  <a:pt x="6218906" y="3632786"/>
                </a:lnTo>
                <a:cubicBezTo>
                  <a:pt x="6236774" y="3635374"/>
                  <a:pt x="6296722" y="3662295"/>
                  <a:pt x="6301251" y="3631026"/>
                </a:cubicBezTo>
                <a:cubicBezTo>
                  <a:pt x="6341452" y="3636847"/>
                  <a:pt x="6432084" y="3640848"/>
                  <a:pt x="6469698" y="3664536"/>
                </a:cubicBezTo>
                <a:cubicBezTo>
                  <a:pt x="6469051" y="3669003"/>
                  <a:pt x="6428851" y="3663182"/>
                  <a:pt x="6424382" y="3662535"/>
                </a:cubicBezTo>
                <a:cubicBezTo>
                  <a:pt x="6401240" y="3664886"/>
                  <a:pt x="6305041" y="3667347"/>
                  <a:pt x="6234109" y="3675248"/>
                </a:cubicBezTo>
                <a:lnTo>
                  <a:pt x="6225843" y="3676408"/>
                </a:lnTo>
                <a:lnTo>
                  <a:pt x="6218344" y="3695361"/>
                </a:lnTo>
                <a:cubicBezTo>
                  <a:pt x="6212341" y="3705322"/>
                  <a:pt x="6205303" y="3714565"/>
                  <a:pt x="6199542" y="3722852"/>
                </a:cubicBezTo>
                <a:lnTo>
                  <a:pt x="6161280" y="3703631"/>
                </a:lnTo>
                <a:cubicBezTo>
                  <a:pt x="6154550" y="3718618"/>
                  <a:pt x="6124384" y="3722231"/>
                  <a:pt x="6094225" y="3721855"/>
                </a:cubicBezTo>
                <a:lnTo>
                  <a:pt x="6055342" y="3719435"/>
                </a:lnTo>
                <a:lnTo>
                  <a:pt x="6048809" y="3728845"/>
                </a:lnTo>
                <a:lnTo>
                  <a:pt x="6020235" y="3760058"/>
                </a:lnTo>
                <a:lnTo>
                  <a:pt x="6128864" y="3758223"/>
                </a:lnTo>
                <a:cubicBezTo>
                  <a:pt x="6206182" y="3755737"/>
                  <a:pt x="6281825" y="3753007"/>
                  <a:pt x="6348828" y="3762708"/>
                </a:cubicBezTo>
                <a:cubicBezTo>
                  <a:pt x="6366696" y="3765295"/>
                  <a:pt x="6426645" y="3792217"/>
                  <a:pt x="6431173" y="3760948"/>
                </a:cubicBezTo>
                <a:cubicBezTo>
                  <a:pt x="6471374" y="3766769"/>
                  <a:pt x="6562006" y="3770770"/>
                  <a:pt x="6599620" y="3794458"/>
                </a:cubicBezTo>
                <a:cubicBezTo>
                  <a:pt x="6598973" y="3798925"/>
                  <a:pt x="6558773" y="3793104"/>
                  <a:pt x="6554305" y="3792457"/>
                </a:cubicBezTo>
                <a:cubicBezTo>
                  <a:pt x="6517276" y="3796217"/>
                  <a:pt x="6293226" y="3800262"/>
                  <a:pt x="6284879" y="3826416"/>
                </a:cubicBezTo>
                <a:cubicBezTo>
                  <a:pt x="6271478" y="3824476"/>
                  <a:pt x="6187901" y="3803254"/>
                  <a:pt x="6184667" y="3825589"/>
                </a:cubicBezTo>
                <a:lnTo>
                  <a:pt x="6184021" y="3830056"/>
                </a:lnTo>
                <a:lnTo>
                  <a:pt x="6054482" y="3811301"/>
                </a:lnTo>
                <a:cubicBezTo>
                  <a:pt x="6044894" y="3818464"/>
                  <a:pt x="6014395" y="3823882"/>
                  <a:pt x="5977897" y="3827550"/>
                </a:cubicBezTo>
                <a:lnTo>
                  <a:pt x="5949993" y="3829817"/>
                </a:lnTo>
                <a:lnTo>
                  <a:pt x="5896676" y="3875231"/>
                </a:lnTo>
                <a:cubicBezTo>
                  <a:pt x="5878987" y="3878844"/>
                  <a:pt x="5880794" y="3887688"/>
                  <a:pt x="5883504" y="3900955"/>
                </a:cubicBezTo>
                <a:cubicBezTo>
                  <a:pt x="5888924" y="3927488"/>
                  <a:pt x="5830438" y="3911794"/>
                  <a:pt x="5852737" y="3953306"/>
                </a:cubicBezTo>
                <a:lnTo>
                  <a:pt x="5806805" y="3976508"/>
                </a:lnTo>
                <a:cubicBezTo>
                  <a:pt x="5788307" y="3998713"/>
                  <a:pt x="5765387" y="4021821"/>
                  <a:pt x="5752215" y="4047545"/>
                </a:cubicBezTo>
                <a:lnTo>
                  <a:pt x="5711608" y="4074267"/>
                </a:lnTo>
                <a:cubicBezTo>
                  <a:pt x="5701051" y="4090243"/>
                  <a:pt x="5688688" y="4097375"/>
                  <a:pt x="5670999" y="4100989"/>
                </a:cubicBezTo>
                <a:lnTo>
                  <a:pt x="5671902" y="4105411"/>
                </a:lnTo>
                <a:cubicBezTo>
                  <a:pt x="5675515" y="4123099"/>
                  <a:pt x="5669381" y="4138172"/>
                  <a:pt x="5651693" y="4141786"/>
                </a:cubicBezTo>
                <a:cubicBezTo>
                  <a:pt x="5660726" y="4186006"/>
                  <a:pt x="5568481" y="4140357"/>
                  <a:pt x="5580224" y="4197844"/>
                </a:cubicBezTo>
                <a:cubicBezTo>
                  <a:pt x="5582031" y="4206688"/>
                  <a:pt x="5573186" y="4208494"/>
                  <a:pt x="5568764" y="4209398"/>
                </a:cubicBezTo>
                <a:cubicBezTo>
                  <a:pt x="5533388" y="4216625"/>
                  <a:pt x="5537096" y="4257327"/>
                  <a:pt x="5497296" y="4265456"/>
                </a:cubicBezTo>
                <a:cubicBezTo>
                  <a:pt x="5477895" y="4283239"/>
                  <a:pt x="5458494" y="4301022"/>
                  <a:pt x="5433769" y="4315286"/>
                </a:cubicBezTo>
                <a:lnTo>
                  <a:pt x="5428538" y="4334782"/>
                </a:lnTo>
                <a:cubicBezTo>
                  <a:pt x="5403811" y="4349045"/>
                  <a:pt x="5381795" y="4376576"/>
                  <a:pt x="5350841" y="4382899"/>
                </a:cubicBezTo>
                <a:lnTo>
                  <a:pt x="5314653" y="4408718"/>
                </a:lnTo>
                <a:cubicBezTo>
                  <a:pt x="5296965" y="4412330"/>
                  <a:pt x="5291735" y="4431825"/>
                  <a:pt x="5274045" y="4435438"/>
                </a:cubicBezTo>
                <a:cubicBezTo>
                  <a:pt x="5238858" y="4488694"/>
                  <a:pt x="5189499" y="4540235"/>
                  <a:pt x="5136529" y="4574089"/>
                </a:cubicBezTo>
                <a:cubicBezTo>
                  <a:pt x="5128682" y="4603331"/>
                  <a:pt x="5107570" y="4635283"/>
                  <a:pt x="5076614" y="4641607"/>
                </a:cubicBezTo>
                <a:lnTo>
                  <a:pt x="5048463" y="4684210"/>
                </a:lnTo>
                <a:cubicBezTo>
                  <a:pt x="5035197" y="4686920"/>
                  <a:pt x="5022834" y="4694053"/>
                  <a:pt x="5021121" y="4708222"/>
                </a:cubicBezTo>
                <a:lnTo>
                  <a:pt x="4982320" y="4743787"/>
                </a:lnTo>
                <a:cubicBezTo>
                  <a:pt x="4987740" y="4770320"/>
                  <a:pt x="4977993" y="4767706"/>
                  <a:pt x="4955881" y="4772221"/>
                </a:cubicBezTo>
                <a:lnTo>
                  <a:pt x="4925212" y="4811685"/>
                </a:lnTo>
                <a:lnTo>
                  <a:pt x="4925407" y="4816504"/>
                </a:lnTo>
                <a:cubicBezTo>
                  <a:pt x="4955414" y="4826390"/>
                  <a:pt x="5021129" y="4843287"/>
                  <a:pt x="5018304" y="4851861"/>
                </a:cubicBezTo>
                <a:cubicBezTo>
                  <a:pt x="5014067" y="4864722"/>
                  <a:pt x="4991271" y="4876220"/>
                  <a:pt x="4979873" y="4881968"/>
                </a:cubicBezTo>
                <a:lnTo>
                  <a:pt x="5032775" y="4908902"/>
                </a:lnTo>
                <a:lnTo>
                  <a:pt x="5122699" y="4910015"/>
                </a:lnTo>
                <a:cubicBezTo>
                  <a:pt x="5169854" y="4925550"/>
                  <a:pt x="5224170" y="4948198"/>
                  <a:pt x="5265675" y="4980880"/>
                </a:cubicBezTo>
                <a:lnTo>
                  <a:pt x="5288622" y="5012200"/>
                </a:lnTo>
                <a:cubicBezTo>
                  <a:pt x="5301482" y="5016436"/>
                  <a:pt x="5351610" y="5066217"/>
                  <a:pt x="5360084" y="5040496"/>
                </a:cubicBezTo>
                <a:cubicBezTo>
                  <a:pt x="5398665" y="5053207"/>
                  <a:pt x="5485764" y="5062893"/>
                  <a:pt x="5510171" y="5104199"/>
                </a:cubicBezTo>
                <a:cubicBezTo>
                  <a:pt x="5537255" y="5094113"/>
                  <a:pt x="5588696" y="5111060"/>
                  <a:pt x="5614417" y="5119535"/>
                </a:cubicBezTo>
                <a:lnTo>
                  <a:pt x="5645787" y="5110862"/>
                </a:lnTo>
                <a:cubicBezTo>
                  <a:pt x="5658598" y="5100826"/>
                  <a:pt x="5677158" y="5102189"/>
                  <a:pt x="5690018" y="5106426"/>
                </a:cubicBezTo>
                <a:lnTo>
                  <a:pt x="5708677" y="5136333"/>
                </a:lnTo>
                <a:cubicBezTo>
                  <a:pt x="5701615" y="5157767"/>
                  <a:pt x="5681693" y="5174964"/>
                  <a:pt x="5667470" y="5189287"/>
                </a:cubicBezTo>
                <a:lnTo>
                  <a:pt x="5633126" y="5163715"/>
                </a:lnTo>
                <a:cubicBezTo>
                  <a:pt x="5614666" y="5190898"/>
                  <a:pt x="5511784" y="5157003"/>
                  <a:pt x="5498923" y="5152766"/>
                </a:cubicBezTo>
                <a:lnTo>
                  <a:pt x="5464779" y="5184286"/>
                </a:lnTo>
                <a:cubicBezTo>
                  <a:pt x="5460442" y="5168601"/>
                  <a:pt x="5446120" y="5154378"/>
                  <a:pt x="5428972" y="5148730"/>
                </a:cubicBezTo>
                <a:cubicBezTo>
                  <a:pt x="5398965" y="5138844"/>
                  <a:pt x="5363308" y="5146104"/>
                  <a:pt x="5329063" y="5149078"/>
                </a:cubicBezTo>
                <a:cubicBezTo>
                  <a:pt x="5331938" y="5154778"/>
                  <a:pt x="5361947" y="5164664"/>
                  <a:pt x="5366232" y="5166075"/>
                </a:cubicBezTo>
                <a:cubicBezTo>
                  <a:pt x="5507696" y="5212681"/>
                  <a:pt x="5678969" y="5212083"/>
                  <a:pt x="5807571" y="5254452"/>
                </a:cubicBezTo>
                <a:cubicBezTo>
                  <a:pt x="5824719" y="5260101"/>
                  <a:pt x="5879085" y="5297021"/>
                  <a:pt x="5888971" y="5267013"/>
                </a:cubicBezTo>
                <a:cubicBezTo>
                  <a:pt x="5927551" y="5279724"/>
                  <a:pt x="6016113" y="5299398"/>
                  <a:pt x="6049045" y="5329254"/>
                </a:cubicBezTo>
                <a:cubicBezTo>
                  <a:pt x="6047632" y="5333541"/>
                  <a:pt x="6009051" y="5320830"/>
                  <a:pt x="6004764" y="5319418"/>
                </a:cubicBezTo>
                <a:cubicBezTo>
                  <a:pt x="5967645" y="5316694"/>
                  <a:pt x="5746294" y="5281785"/>
                  <a:pt x="5733534" y="5306093"/>
                </a:cubicBezTo>
                <a:cubicBezTo>
                  <a:pt x="5720673" y="5301856"/>
                  <a:pt x="5642049" y="5266448"/>
                  <a:pt x="5634988" y="5287883"/>
                </a:cubicBezTo>
                <a:lnTo>
                  <a:pt x="5633575" y="5292169"/>
                </a:lnTo>
                <a:lnTo>
                  <a:pt x="5509258" y="5251212"/>
                </a:lnTo>
                <a:cubicBezTo>
                  <a:pt x="5480763" y="5265586"/>
                  <a:pt x="5307979" y="5241926"/>
                  <a:pt x="5269398" y="5229214"/>
                </a:cubicBezTo>
                <a:cubicBezTo>
                  <a:pt x="5256638" y="5253523"/>
                  <a:pt x="5165153" y="5213878"/>
                  <a:pt x="5138019" y="5209692"/>
                </a:cubicBezTo>
                <a:cubicBezTo>
                  <a:pt x="5133783" y="5222551"/>
                  <a:pt x="5123796" y="5224014"/>
                  <a:pt x="5110936" y="5219777"/>
                </a:cubicBezTo>
                <a:cubicBezTo>
                  <a:pt x="5093789" y="5214128"/>
                  <a:pt x="5052283" y="5181445"/>
                  <a:pt x="5042397" y="5211453"/>
                </a:cubicBezTo>
                <a:lnTo>
                  <a:pt x="4921005" y="5190467"/>
                </a:lnTo>
                <a:cubicBezTo>
                  <a:pt x="4902495" y="5203379"/>
                  <a:pt x="4843942" y="5193591"/>
                  <a:pt x="4823972" y="5196516"/>
                </a:cubicBezTo>
                <a:cubicBezTo>
                  <a:pt x="4818322" y="5213663"/>
                  <a:pt x="4835469" y="5219312"/>
                  <a:pt x="4828407" y="5240746"/>
                </a:cubicBezTo>
                <a:lnTo>
                  <a:pt x="4777065" y="5252344"/>
                </a:lnTo>
                <a:cubicBezTo>
                  <a:pt x="4742771" y="5241046"/>
                  <a:pt x="4537155" y="5216073"/>
                  <a:pt x="4511484" y="5221871"/>
                </a:cubicBezTo>
                <a:lnTo>
                  <a:pt x="4451469" y="5202099"/>
                </a:lnTo>
                <a:cubicBezTo>
                  <a:pt x="4450056" y="5206386"/>
                  <a:pt x="4435834" y="5220708"/>
                  <a:pt x="4431548" y="5219296"/>
                </a:cubicBezTo>
                <a:cubicBezTo>
                  <a:pt x="4427260" y="5217883"/>
                  <a:pt x="4428673" y="5213597"/>
                  <a:pt x="4430085" y="5209310"/>
                </a:cubicBezTo>
                <a:lnTo>
                  <a:pt x="4421953" y="5207273"/>
                </a:lnTo>
                <a:lnTo>
                  <a:pt x="4414184" y="5209944"/>
                </a:lnTo>
                <a:lnTo>
                  <a:pt x="4400204" y="5254260"/>
                </a:lnTo>
                <a:cubicBezTo>
                  <a:pt x="4390255" y="5256292"/>
                  <a:pt x="4380372" y="5261478"/>
                  <a:pt x="4370664" y="5268212"/>
                </a:cubicBezTo>
                <a:lnTo>
                  <a:pt x="4362443" y="5274915"/>
                </a:lnTo>
                <a:lnTo>
                  <a:pt x="4361385" y="5280281"/>
                </a:lnTo>
                <a:cubicBezTo>
                  <a:pt x="4362364" y="5296058"/>
                  <a:pt x="4366590" y="5316052"/>
                  <a:pt x="4350382" y="5335779"/>
                </a:cubicBezTo>
                <a:lnTo>
                  <a:pt x="4336815" y="5382459"/>
                </a:lnTo>
                <a:cubicBezTo>
                  <a:pt x="4372750" y="5378938"/>
                  <a:pt x="4321395" y="5456530"/>
                  <a:pt x="4308800" y="5466833"/>
                </a:cubicBezTo>
                <a:cubicBezTo>
                  <a:pt x="4297524" y="5490613"/>
                  <a:pt x="4300603" y="5522057"/>
                  <a:pt x="4298312" y="5544958"/>
                </a:cubicBezTo>
                <a:cubicBezTo>
                  <a:pt x="4286377" y="5562000"/>
                  <a:pt x="4276812" y="5585895"/>
                  <a:pt x="4268146" y="5613883"/>
                </a:cubicBezTo>
                <a:lnTo>
                  <a:pt x="4261661" y="5638338"/>
                </a:lnTo>
                <a:lnTo>
                  <a:pt x="4264626" y="5644160"/>
                </a:lnTo>
                <a:lnTo>
                  <a:pt x="4257610" y="5653620"/>
                </a:lnTo>
                <a:lnTo>
                  <a:pt x="4243360" y="5707366"/>
                </a:lnTo>
                <a:lnTo>
                  <a:pt x="4236352" y="5732535"/>
                </a:lnTo>
                <a:lnTo>
                  <a:pt x="4252150" y="5736416"/>
                </a:lnTo>
                <a:cubicBezTo>
                  <a:pt x="4287790" y="5746174"/>
                  <a:pt x="4321789" y="5757072"/>
                  <a:pt x="4352900" y="5770414"/>
                </a:cubicBezTo>
                <a:cubicBezTo>
                  <a:pt x="4369494" y="5777529"/>
                  <a:pt x="4420451" y="5819026"/>
                  <a:pt x="4432903" y="5789988"/>
                </a:cubicBezTo>
                <a:cubicBezTo>
                  <a:pt x="4470237" y="5805998"/>
                  <a:pt x="4556757" y="5833281"/>
                  <a:pt x="4586973" y="5865882"/>
                </a:cubicBezTo>
                <a:cubicBezTo>
                  <a:pt x="4585194" y="5870030"/>
                  <a:pt x="4547862" y="5854021"/>
                  <a:pt x="4543713" y="5852242"/>
                </a:cubicBezTo>
                <a:cubicBezTo>
                  <a:pt x="4506971" y="5846307"/>
                  <a:pt x="4289482" y="5792327"/>
                  <a:pt x="4274661" y="5815436"/>
                </a:cubicBezTo>
                <a:cubicBezTo>
                  <a:pt x="4268440" y="5812768"/>
                  <a:pt x="4246514" y="5800911"/>
                  <a:pt x="4225032" y="5792312"/>
                </a:cubicBezTo>
                <a:lnTo>
                  <a:pt x="4220117" y="5790848"/>
                </a:lnTo>
                <a:lnTo>
                  <a:pt x="4215107" y="5808841"/>
                </a:lnTo>
                <a:cubicBezTo>
                  <a:pt x="4204128" y="5842158"/>
                  <a:pt x="4191095" y="5874046"/>
                  <a:pt x="4174535" y="5901745"/>
                </a:cubicBezTo>
                <a:cubicBezTo>
                  <a:pt x="4178055" y="5937681"/>
                  <a:pt x="4162727" y="5966392"/>
                  <a:pt x="4166247" y="6002328"/>
                </a:cubicBezTo>
                <a:cubicBezTo>
                  <a:pt x="4141496" y="6027428"/>
                  <a:pt x="4115864" y="6043544"/>
                  <a:pt x="4119384" y="6079479"/>
                </a:cubicBezTo>
                <a:cubicBezTo>
                  <a:pt x="4110399" y="6080359"/>
                  <a:pt x="4101857" y="6085731"/>
                  <a:pt x="4102737" y="6094715"/>
                </a:cubicBezTo>
                <a:cubicBezTo>
                  <a:pt x="4104057" y="6108191"/>
                  <a:pt x="4104937" y="6117175"/>
                  <a:pt x="4086969" y="6118935"/>
                </a:cubicBezTo>
                <a:cubicBezTo>
                  <a:pt x="4090489" y="6154870"/>
                  <a:pt x="4090929" y="6159362"/>
                  <a:pt x="4054994" y="6162883"/>
                </a:cubicBezTo>
                <a:cubicBezTo>
                  <a:pt x="4024778" y="6224797"/>
                  <a:pt x="4031819" y="6296668"/>
                  <a:pt x="4002042" y="6363076"/>
                </a:cubicBezTo>
                <a:cubicBezTo>
                  <a:pt x="4004682" y="6390029"/>
                  <a:pt x="4009615" y="6394079"/>
                  <a:pt x="3978172" y="6397160"/>
                </a:cubicBezTo>
                <a:cubicBezTo>
                  <a:pt x="3978172" y="6397160"/>
                  <a:pt x="3969188" y="6398040"/>
                  <a:pt x="3969627" y="6402531"/>
                </a:cubicBezTo>
                <a:cubicBezTo>
                  <a:pt x="3970068" y="6407024"/>
                  <a:pt x="4002831" y="6417419"/>
                  <a:pt x="4007323" y="6416978"/>
                </a:cubicBezTo>
                <a:cubicBezTo>
                  <a:pt x="4004592" y="6435387"/>
                  <a:pt x="4001858" y="6453795"/>
                  <a:pt x="3994635" y="6472643"/>
                </a:cubicBezTo>
                <a:lnTo>
                  <a:pt x="3955968" y="6494572"/>
                </a:lnTo>
                <a:lnTo>
                  <a:pt x="3932884" y="6582997"/>
                </a:lnTo>
                <a:cubicBezTo>
                  <a:pt x="3914917" y="6584758"/>
                  <a:pt x="3877734" y="6760731"/>
                  <a:pt x="3873681" y="6765664"/>
                </a:cubicBezTo>
                <a:cubicBezTo>
                  <a:pt x="3860206" y="6766983"/>
                  <a:pt x="3846290" y="6763812"/>
                  <a:pt x="3844969" y="6750336"/>
                </a:cubicBezTo>
                <a:cubicBezTo>
                  <a:pt x="3843649" y="6736860"/>
                  <a:pt x="3862681" y="6653366"/>
                  <a:pt x="3871225" y="6647993"/>
                </a:cubicBezTo>
                <a:cubicBezTo>
                  <a:pt x="3868585" y="6621041"/>
                  <a:pt x="3880741" y="6606246"/>
                  <a:pt x="3878541" y="6583786"/>
                </a:cubicBezTo>
                <a:cubicBezTo>
                  <a:pt x="3891137" y="6573481"/>
                  <a:pt x="3893428" y="6550582"/>
                  <a:pt x="3891668" y="6532615"/>
                </a:cubicBezTo>
                <a:cubicBezTo>
                  <a:pt x="3909637" y="6530854"/>
                  <a:pt x="3912808" y="6516939"/>
                  <a:pt x="3911489" y="6503463"/>
                </a:cubicBezTo>
                <a:lnTo>
                  <a:pt x="3910608" y="6494478"/>
                </a:lnTo>
                <a:cubicBezTo>
                  <a:pt x="3923204" y="6484174"/>
                  <a:pt x="3925496" y="6461275"/>
                  <a:pt x="3924175" y="6447800"/>
                </a:cubicBezTo>
                <a:cubicBezTo>
                  <a:pt x="3940824" y="6432563"/>
                  <a:pt x="3950870" y="6349948"/>
                  <a:pt x="3948670" y="6327489"/>
                </a:cubicBezTo>
                <a:cubicBezTo>
                  <a:pt x="3948231" y="6322996"/>
                  <a:pt x="3946911" y="6309521"/>
                  <a:pt x="3955895" y="6308641"/>
                </a:cubicBezTo>
                <a:lnTo>
                  <a:pt x="3964879" y="6307761"/>
                </a:lnTo>
                <a:cubicBezTo>
                  <a:pt x="3957839" y="6235890"/>
                  <a:pt x="3972818" y="6157327"/>
                  <a:pt x="4007085" y="6090480"/>
                </a:cubicBezTo>
                <a:lnTo>
                  <a:pt x="4028665" y="6079296"/>
                </a:lnTo>
                <a:cubicBezTo>
                  <a:pt x="4026905" y="6061327"/>
                  <a:pt x="4013961" y="6021779"/>
                  <a:pt x="4040913" y="6019140"/>
                </a:cubicBezTo>
                <a:lnTo>
                  <a:pt x="4058881" y="6017380"/>
                </a:lnTo>
                <a:cubicBezTo>
                  <a:pt x="4059852" y="5981005"/>
                  <a:pt x="4061355" y="5903762"/>
                  <a:pt x="4081177" y="5874610"/>
                </a:cubicBezTo>
                <a:cubicBezTo>
                  <a:pt x="4079416" y="5856642"/>
                  <a:pt x="4097383" y="5854881"/>
                  <a:pt x="4095183" y="5832422"/>
                </a:cubicBezTo>
                <a:cubicBezTo>
                  <a:pt x="4107339" y="5817627"/>
                  <a:pt x="4109630" y="5794727"/>
                  <a:pt x="4107871" y="5776759"/>
                </a:cubicBezTo>
                <a:cubicBezTo>
                  <a:pt x="4098887" y="5777638"/>
                  <a:pt x="4092832" y="5773697"/>
                  <a:pt x="4089420" y="5767796"/>
                </a:cubicBezTo>
                <a:lnTo>
                  <a:pt x="4087811" y="5754951"/>
                </a:lnTo>
                <a:lnTo>
                  <a:pt x="4084600" y="5753574"/>
                </a:lnTo>
                <a:lnTo>
                  <a:pt x="4076922" y="5776017"/>
                </a:lnTo>
                <a:cubicBezTo>
                  <a:pt x="4056198" y="5851830"/>
                  <a:pt x="4048182" y="5977612"/>
                  <a:pt x="3969573" y="5985313"/>
                </a:cubicBezTo>
                <a:lnTo>
                  <a:pt x="3959801" y="5931850"/>
                </a:lnTo>
                <a:cubicBezTo>
                  <a:pt x="3956721" y="5900405"/>
                  <a:pt x="4011945" y="5908603"/>
                  <a:pt x="4008865" y="5877157"/>
                </a:cubicBezTo>
                <a:cubicBezTo>
                  <a:pt x="4006665" y="5854698"/>
                  <a:pt x="3999972" y="5832679"/>
                  <a:pt x="3988788" y="5811099"/>
                </a:cubicBezTo>
                <a:cubicBezTo>
                  <a:pt x="3979805" y="5811980"/>
                  <a:pt x="3983765" y="5852407"/>
                  <a:pt x="3984204" y="5856897"/>
                </a:cubicBezTo>
                <a:cubicBezTo>
                  <a:pt x="3987724" y="5892834"/>
                  <a:pt x="3938754" y="5902166"/>
                  <a:pt x="3942273" y="5938101"/>
                </a:cubicBezTo>
                <a:cubicBezTo>
                  <a:pt x="3943594" y="5951578"/>
                  <a:pt x="3940862" y="5969985"/>
                  <a:pt x="3933198" y="5984341"/>
                </a:cubicBezTo>
                <a:lnTo>
                  <a:pt x="3936278" y="6015784"/>
                </a:lnTo>
                <a:cubicBezTo>
                  <a:pt x="3915578" y="6035953"/>
                  <a:pt x="3889415" y="6092935"/>
                  <a:pt x="3878579" y="6121207"/>
                </a:cubicBezTo>
                <a:cubicBezTo>
                  <a:pt x="3865103" y="6122528"/>
                  <a:pt x="3850748" y="6114863"/>
                  <a:pt x="3849427" y="6101388"/>
                </a:cubicBezTo>
                <a:lnTo>
                  <a:pt x="3846347" y="6069945"/>
                </a:lnTo>
                <a:lnTo>
                  <a:pt x="3866608" y="6045284"/>
                </a:lnTo>
                <a:cubicBezTo>
                  <a:pt x="3850051" y="6015161"/>
                  <a:pt x="3837987" y="5984598"/>
                  <a:pt x="3834907" y="5953154"/>
                </a:cubicBezTo>
                <a:cubicBezTo>
                  <a:pt x="3833147" y="5935186"/>
                  <a:pt x="3835880" y="5916778"/>
                  <a:pt x="3853846" y="5915018"/>
                </a:cubicBezTo>
                <a:cubicBezTo>
                  <a:pt x="3849006" y="5865607"/>
                  <a:pt x="3879662" y="5808184"/>
                  <a:pt x="3875702" y="5767756"/>
                </a:cubicBezTo>
                <a:cubicBezTo>
                  <a:pt x="3873942" y="5749788"/>
                  <a:pt x="3867690" y="5732260"/>
                  <a:pt x="3852894" y="5720104"/>
                </a:cubicBezTo>
                <a:lnTo>
                  <a:pt x="3854937" y="5710108"/>
                </a:lnTo>
                <a:lnTo>
                  <a:pt x="3838635" y="5705501"/>
                </a:lnTo>
                <a:cubicBezTo>
                  <a:pt x="3830352" y="5702937"/>
                  <a:pt x="3823612" y="5700583"/>
                  <a:pt x="3818945" y="5698582"/>
                </a:cubicBezTo>
                <a:cubicBezTo>
                  <a:pt x="3807829" y="5715914"/>
                  <a:pt x="3755719" y="5693567"/>
                  <a:pt x="3719108" y="5678558"/>
                </a:cubicBezTo>
                <a:lnTo>
                  <a:pt x="3714184" y="5676743"/>
                </a:lnTo>
                <a:lnTo>
                  <a:pt x="3712074" y="5677211"/>
                </a:lnTo>
                <a:cubicBezTo>
                  <a:pt x="3707240" y="5679952"/>
                  <a:pt x="3704312" y="5684774"/>
                  <a:pt x="3705191" y="5693758"/>
                </a:cubicBezTo>
                <a:cubicBezTo>
                  <a:pt x="3710032" y="5743169"/>
                  <a:pt x="3689864" y="5722469"/>
                  <a:pt x="3692944" y="5753913"/>
                </a:cubicBezTo>
                <a:cubicBezTo>
                  <a:pt x="3676737" y="5773640"/>
                  <a:pt x="3666341" y="5806404"/>
                  <a:pt x="3664488" y="5833797"/>
                </a:cubicBezTo>
                <a:cubicBezTo>
                  <a:pt x="3639297" y="5854404"/>
                  <a:pt x="3662105" y="5902056"/>
                  <a:pt x="3630662" y="5905135"/>
                </a:cubicBezTo>
                <a:lnTo>
                  <a:pt x="3621678" y="5906015"/>
                </a:lnTo>
                <a:cubicBezTo>
                  <a:pt x="3617626" y="5910947"/>
                  <a:pt x="3595423" y="6008358"/>
                  <a:pt x="3596743" y="6021834"/>
                </a:cubicBezTo>
                <a:cubicBezTo>
                  <a:pt x="3578774" y="6023594"/>
                  <a:pt x="3576483" y="6046493"/>
                  <a:pt x="3558516" y="6048254"/>
                </a:cubicBezTo>
                <a:cubicBezTo>
                  <a:pt x="3549531" y="6049133"/>
                  <a:pt x="3544159" y="6040590"/>
                  <a:pt x="3543279" y="6031606"/>
                </a:cubicBezTo>
                <a:cubicBezTo>
                  <a:pt x="3537120" y="5968718"/>
                  <a:pt x="3500212" y="6008614"/>
                  <a:pt x="3509287" y="5962375"/>
                </a:cubicBezTo>
                <a:cubicBezTo>
                  <a:pt x="3500304" y="5963255"/>
                  <a:pt x="3496252" y="5968187"/>
                  <a:pt x="3497132" y="5977171"/>
                </a:cubicBezTo>
                <a:cubicBezTo>
                  <a:pt x="3498891" y="5995138"/>
                  <a:pt x="3514567" y="6016279"/>
                  <a:pt x="3483124" y="6019359"/>
                </a:cubicBezTo>
                <a:cubicBezTo>
                  <a:pt x="3474140" y="6020239"/>
                  <a:pt x="3468768" y="6011694"/>
                  <a:pt x="3467888" y="6002711"/>
                </a:cubicBezTo>
                <a:cubicBezTo>
                  <a:pt x="3465248" y="5975759"/>
                  <a:pt x="3472032" y="5952419"/>
                  <a:pt x="3478815" y="5929079"/>
                </a:cubicBezTo>
                <a:cubicBezTo>
                  <a:pt x="3477496" y="5915603"/>
                  <a:pt x="3486039" y="5910231"/>
                  <a:pt x="3499515" y="5908911"/>
                </a:cubicBezTo>
                <a:lnTo>
                  <a:pt x="3508499" y="5908031"/>
                </a:lnTo>
                <a:cubicBezTo>
                  <a:pt x="3507509" y="5897925"/>
                  <a:pt x="3508006" y="5888522"/>
                  <a:pt x="3509238" y="5879403"/>
                </a:cubicBezTo>
                <a:lnTo>
                  <a:pt x="3509725" y="5876862"/>
                </a:lnTo>
                <a:lnTo>
                  <a:pt x="3495475" y="5896959"/>
                </a:lnTo>
                <a:cubicBezTo>
                  <a:pt x="3488365" y="5904120"/>
                  <a:pt x="3481253" y="5911281"/>
                  <a:pt x="3477722" y="5921998"/>
                </a:cubicBezTo>
                <a:lnTo>
                  <a:pt x="3447814" y="5940657"/>
                </a:lnTo>
                <a:lnTo>
                  <a:pt x="3419469" y="5997848"/>
                </a:lnTo>
                <a:cubicBezTo>
                  <a:pt x="3405927" y="6002891"/>
                  <a:pt x="3398841" y="6017189"/>
                  <a:pt x="3391924" y="6029166"/>
                </a:cubicBezTo>
                <a:lnTo>
                  <a:pt x="3390197" y="6031480"/>
                </a:lnTo>
                <a:lnTo>
                  <a:pt x="3386690" y="6039144"/>
                </a:lnTo>
                <a:cubicBezTo>
                  <a:pt x="3378732" y="6054738"/>
                  <a:pt x="3369687" y="6069960"/>
                  <a:pt x="3358489" y="6084301"/>
                </a:cubicBezTo>
                <a:cubicBezTo>
                  <a:pt x="3354609" y="6111102"/>
                  <a:pt x="3358428" y="6116215"/>
                  <a:pt x="3327161" y="6111688"/>
                </a:cubicBezTo>
                <a:cubicBezTo>
                  <a:pt x="3327161" y="6111688"/>
                  <a:pt x="3318228" y="6110395"/>
                  <a:pt x="3317581" y="6114861"/>
                </a:cubicBezTo>
                <a:cubicBezTo>
                  <a:pt x="3316934" y="6119329"/>
                  <a:pt x="3346262" y="6137256"/>
                  <a:pt x="3350728" y="6137902"/>
                </a:cubicBezTo>
                <a:cubicBezTo>
                  <a:pt x="3343675" y="6155123"/>
                  <a:pt x="3336620" y="6172344"/>
                  <a:pt x="3325100" y="6188918"/>
                </a:cubicBezTo>
                <a:lnTo>
                  <a:pt x="3282311" y="6200966"/>
                </a:lnTo>
                <a:lnTo>
                  <a:pt x="3238756" y="6281309"/>
                </a:lnTo>
                <a:cubicBezTo>
                  <a:pt x="3220888" y="6278722"/>
                  <a:pt x="3142710" y="6440702"/>
                  <a:pt x="3137596" y="6444523"/>
                </a:cubicBezTo>
                <a:cubicBezTo>
                  <a:pt x="3124196" y="6442582"/>
                  <a:pt x="3111442" y="6436174"/>
                  <a:pt x="3113382" y="6422774"/>
                </a:cubicBezTo>
                <a:cubicBezTo>
                  <a:pt x="3115322" y="6409373"/>
                  <a:pt x="3153764" y="6332851"/>
                  <a:pt x="3163345" y="6329677"/>
                </a:cubicBezTo>
                <a:cubicBezTo>
                  <a:pt x="3167225" y="6302876"/>
                  <a:pt x="3182566" y="6291415"/>
                  <a:pt x="3185800" y="6269081"/>
                </a:cubicBezTo>
                <a:cubicBezTo>
                  <a:pt x="3200494" y="6262087"/>
                  <a:pt x="3208194" y="6240400"/>
                  <a:pt x="3210781" y="6222533"/>
                </a:cubicBezTo>
                <a:cubicBezTo>
                  <a:pt x="3228649" y="6225119"/>
                  <a:pt x="3235056" y="6212366"/>
                  <a:pt x="3236996" y="6198965"/>
                </a:cubicBezTo>
                <a:lnTo>
                  <a:pt x="3238290" y="6190031"/>
                </a:lnTo>
                <a:cubicBezTo>
                  <a:pt x="3245637" y="6186534"/>
                  <a:pt x="3251236" y="6179364"/>
                  <a:pt x="3255240" y="6171393"/>
                </a:cubicBezTo>
                <a:lnTo>
                  <a:pt x="3258937" y="6159657"/>
                </a:lnTo>
                <a:lnTo>
                  <a:pt x="3248644" y="6157529"/>
                </a:lnTo>
                <a:cubicBezTo>
                  <a:pt x="3216188" y="6156452"/>
                  <a:pt x="3233209" y="6202600"/>
                  <a:pt x="3193316" y="6222721"/>
                </a:cubicBezTo>
                <a:lnTo>
                  <a:pt x="3162046" y="6259940"/>
                </a:lnTo>
                <a:cubicBezTo>
                  <a:pt x="3196340" y="6271239"/>
                  <a:pt x="3118014" y="6321468"/>
                  <a:pt x="3102330" y="6325804"/>
                </a:cubicBezTo>
                <a:cubicBezTo>
                  <a:pt x="3082408" y="6343001"/>
                  <a:pt x="3072522" y="6373008"/>
                  <a:pt x="3061173" y="6393031"/>
                </a:cubicBezTo>
                <a:cubicBezTo>
                  <a:pt x="2989960" y="6436098"/>
                  <a:pt x="2909159" y="6594808"/>
                  <a:pt x="2803801" y="6669395"/>
                </a:cubicBezTo>
                <a:cubicBezTo>
                  <a:pt x="2792503" y="6703690"/>
                  <a:pt x="2766882" y="6723761"/>
                  <a:pt x="2755584" y="6758056"/>
                </a:cubicBezTo>
                <a:cubicBezTo>
                  <a:pt x="2722801" y="6771016"/>
                  <a:pt x="2692843" y="6775402"/>
                  <a:pt x="2681545" y="6809697"/>
                </a:cubicBezTo>
                <a:cubicBezTo>
                  <a:pt x="2672971" y="6806872"/>
                  <a:pt x="2662986" y="6808335"/>
                  <a:pt x="2660161" y="6816908"/>
                </a:cubicBezTo>
                <a:cubicBezTo>
                  <a:pt x="2655924" y="6829768"/>
                  <a:pt x="2653099" y="6838342"/>
                  <a:pt x="2635952" y="6832693"/>
                </a:cubicBezTo>
                <a:cubicBezTo>
                  <a:pt x="2633128" y="6841267"/>
                  <a:pt x="2630921" y="6847965"/>
                  <a:pt x="2628664" y="6853012"/>
                </a:cubicBezTo>
                <a:lnTo>
                  <a:pt x="2625030" y="6858000"/>
                </a:lnTo>
                <a:lnTo>
                  <a:pt x="2497397" y="6858000"/>
                </a:lnTo>
                <a:lnTo>
                  <a:pt x="2497770" y="6857261"/>
                </a:lnTo>
                <a:cubicBezTo>
                  <a:pt x="2519249" y="6826321"/>
                  <a:pt x="2545198" y="6798041"/>
                  <a:pt x="2574375" y="6774389"/>
                </a:cubicBezTo>
                <a:lnTo>
                  <a:pt x="2598633" y="6772876"/>
                </a:lnTo>
                <a:cubicBezTo>
                  <a:pt x="2604283" y="6755730"/>
                  <a:pt x="2608420" y="6714324"/>
                  <a:pt x="2634141" y="6722797"/>
                </a:cubicBezTo>
                <a:lnTo>
                  <a:pt x="2651288" y="6728447"/>
                </a:lnTo>
                <a:cubicBezTo>
                  <a:pt x="2666874" y="6695565"/>
                  <a:pt x="2699456" y="6625515"/>
                  <a:pt x="2729363" y="6606855"/>
                </a:cubicBezTo>
                <a:cubicBezTo>
                  <a:pt x="2735014" y="6589707"/>
                  <a:pt x="2752160" y="6595357"/>
                  <a:pt x="2759221" y="6573924"/>
                </a:cubicBezTo>
                <a:cubicBezTo>
                  <a:pt x="2776319" y="6565300"/>
                  <a:pt x="2787667" y="6545278"/>
                  <a:pt x="2793316" y="6528131"/>
                </a:cubicBezTo>
                <a:cubicBezTo>
                  <a:pt x="2776170" y="6522482"/>
                  <a:pt x="2777532" y="6503923"/>
                  <a:pt x="2786056" y="6492474"/>
                </a:cubicBezTo>
                <a:cubicBezTo>
                  <a:pt x="2731990" y="6541191"/>
                  <a:pt x="2668285" y="6691278"/>
                  <a:pt x="2582550" y="6663032"/>
                </a:cubicBezTo>
                <a:lnTo>
                  <a:pt x="2595211" y="6610179"/>
                </a:lnTo>
                <a:cubicBezTo>
                  <a:pt x="2605097" y="6580171"/>
                  <a:pt x="2652302" y="6609979"/>
                  <a:pt x="2662187" y="6579971"/>
                </a:cubicBezTo>
                <a:cubicBezTo>
                  <a:pt x="2669249" y="6558537"/>
                  <a:pt x="2672023" y="6535690"/>
                  <a:pt x="2670512" y="6511433"/>
                </a:cubicBezTo>
                <a:cubicBezTo>
                  <a:pt x="2661937" y="6508609"/>
                  <a:pt x="2649227" y="6547189"/>
                  <a:pt x="2647815" y="6551475"/>
                </a:cubicBezTo>
                <a:cubicBezTo>
                  <a:pt x="2636516" y="6585770"/>
                  <a:pt x="2587950" y="6574521"/>
                  <a:pt x="2576651" y="6608816"/>
                </a:cubicBezTo>
                <a:cubicBezTo>
                  <a:pt x="2572415" y="6621677"/>
                  <a:pt x="2562479" y="6637411"/>
                  <a:pt x="2549668" y="6647447"/>
                </a:cubicBezTo>
                <a:lnTo>
                  <a:pt x="2539782" y="6677454"/>
                </a:lnTo>
                <a:cubicBezTo>
                  <a:pt x="2512699" y="6687541"/>
                  <a:pt x="2465743" y="6729095"/>
                  <a:pt x="2444409" y="6750579"/>
                </a:cubicBezTo>
                <a:cubicBezTo>
                  <a:pt x="2431549" y="6746343"/>
                  <a:pt x="2421514" y="6733531"/>
                  <a:pt x="2425749" y="6720672"/>
                </a:cubicBezTo>
                <a:lnTo>
                  <a:pt x="2435635" y="6690664"/>
                </a:lnTo>
                <a:lnTo>
                  <a:pt x="2464132" y="6676292"/>
                </a:lnTo>
                <a:cubicBezTo>
                  <a:pt x="2461157" y="6642047"/>
                  <a:pt x="2462469" y="6609215"/>
                  <a:pt x="2472355" y="6579207"/>
                </a:cubicBezTo>
                <a:cubicBezTo>
                  <a:pt x="2478005" y="6562060"/>
                  <a:pt x="2487942" y="6546326"/>
                  <a:pt x="2505088" y="6551975"/>
                </a:cubicBezTo>
                <a:cubicBezTo>
                  <a:pt x="2520624" y="6504820"/>
                  <a:pt x="2571865" y="6464677"/>
                  <a:pt x="2584576" y="6426096"/>
                </a:cubicBezTo>
                <a:cubicBezTo>
                  <a:pt x="2590225" y="6408948"/>
                  <a:pt x="2591588" y="6390389"/>
                  <a:pt x="2582965" y="6373291"/>
                </a:cubicBezTo>
                <a:cubicBezTo>
                  <a:pt x="2592851" y="6343284"/>
                  <a:pt x="2661240" y="6308791"/>
                  <a:pt x="2675364" y="6265923"/>
                </a:cubicBezTo>
                <a:cubicBezTo>
                  <a:pt x="2678188" y="6257350"/>
                  <a:pt x="2690849" y="6204496"/>
                  <a:pt x="2707995" y="6210145"/>
                </a:cubicBezTo>
                <a:cubicBezTo>
                  <a:pt x="2725043" y="6187249"/>
                  <a:pt x="2752077" y="6162891"/>
                  <a:pt x="2779160" y="6152805"/>
                </a:cubicBezTo>
                <a:cubicBezTo>
                  <a:pt x="2744865" y="6141507"/>
                  <a:pt x="2805993" y="6071356"/>
                  <a:pt x="2810230" y="6058495"/>
                </a:cubicBezTo>
                <a:cubicBezTo>
                  <a:pt x="2810230" y="6058495"/>
                  <a:pt x="2813055" y="6049922"/>
                  <a:pt x="2808768" y="6048510"/>
                </a:cubicBezTo>
                <a:cubicBezTo>
                  <a:pt x="2800194" y="6045685"/>
                  <a:pt x="2780272" y="6062882"/>
                  <a:pt x="2773161" y="6070043"/>
                </a:cubicBezTo>
                <a:lnTo>
                  <a:pt x="2754801" y="6125771"/>
                </a:lnTo>
                <a:lnTo>
                  <a:pt x="2731806" y="6080178"/>
                </a:lnTo>
                <a:lnTo>
                  <a:pt x="2700385" y="6074579"/>
                </a:lnTo>
                <a:lnTo>
                  <a:pt x="2686213" y="6103174"/>
                </a:lnTo>
                <a:cubicBezTo>
                  <a:pt x="2664878" y="6124658"/>
                  <a:pt x="2639258" y="6144730"/>
                  <a:pt x="2629371" y="6174737"/>
                </a:cubicBezTo>
                <a:cubicBezTo>
                  <a:pt x="2599364" y="6164851"/>
                  <a:pt x="2573843" y="6213468"/>
                  <a:pt x="2566781" y="6234902"/>
                </a:cubicBezTo>
                <a:cubicBezTo>
                  <a:pt x="2562495" y="6233489"/>
                  <a:pt x="2549634" y="6229252"/>
                  <a:pt x="2546809" y="6237826"/>
                </a:cubicBezTo>
                <a:cubicBezTo>
                  <a:pt x="2542573" y="6250687"/>
                  <a:pt x="2544034" y="6260673"/>
                  <a:pt x="2526887" y="6255023"/>
                </a:cubicBezTo>
                <a:lnTo>
                  <a:pt x="2489868" y="6280844"/>
                </a:lnTo>
                <a:cubicBezTo>
                  <a:pt x="2477008" y="6276607"/>
                  <a:pt x="2464147" y="6272369"/>
                  <a:pt x="2458498" y="6289518"/>
                </a:cubicBezTo>
                <a:cubicBezTo>
                  <a:pt x="2442963" y="6336672"/>
                  <a:pt x="2432877" y="6309589"/>
                  <a:pt x="2422991" y="6339597"/>
                </a:cubicBezTo>
                <a:cubicBezTo>
                  <a:pt x="2400195" y="6351094"/>
                  <a:pt x="2377449" y="6376865"/>
                  <a:pt x="2364687" y="6401173"/>
                </a:cubicBezTo>
                <a:cubicBezTo>
                  <a:pt x="2333318" y="6409846"/>
                  <a:pt x="2334930" y="6462651"/>
                  <a:pt x="2304922" y="6452765"/>
                </a:cubicBezTo>
                <a:lnTo>
                  <a:pt x="2296348" y="6449939"/>
                </a:lnTo>
                <a:cubicBezTo>
                  <a:pt x="2290650" y="6452814"/>
                  <a:pt x="2230983" y="6532951"/>
                  <a:pt x="2226747" y="6545810"/>
                </a:cubicBezTo>
                <a:cubicBezTo>
                  <a:pt x="2209600" y="6540161"/>
                  <a:pt x="2198251" y="6560183"/>
                  <a:pt x="2181105" y="6554534"/>
                </a:cubicBezTo>
                <a:cubicBezTo>
                  <a:pt x="2172530" y="6551710"/>
                  <a:pt x="2171068" y="6541723"/>
                  <a:pt x="2173893" y="6533150"/>
                </a:cubicBezTo>
                <a:cubicBezTo>
                  <a:pt x="2193666" y="6473135"/>
                  <a:pt x="2143786" y="6494719"/>
                  <a:pt x="2170769" y="6456088"/>
                </a:cubicBezTo>
                <a:cubicBezTo>
                  <a:pt x="2162195" y="6453263"/>
                  <a:pt x="2156497" y="6456138"/>
                  <a:pt x="2153672" y="6464711"/>
                </a:cubicBezTo>
                <a:cubicBezTo>
                  <a:pt x="2148022" y="6481858"/>
                  <a:pt x="2153822" y="6507529"/>
                  <a:pt x="2123814" y="6497643"/>
                </a:cubicBezTo>
                <a:cubicBezTo>
                  <a:pt x="2115240" y="6494819"/>
                  <a:pt x="2113779" y="6484833"/>
                  <a:pt x="2116603" y="6476258"/>
                </a:cubicBezTo>
                <a:cubicBezTo>
                  <a:pt x="2125076" y="6450538"/>
                  <a:pt x="2140711" y="6431929"/>
                  <a:pt x="2156346" y="6413319"/>
                </a:cubicBezTo>
                <a:cubicBezTo>
                  <a:pt x="2160583" y="6400458"/>
                  <a:pt x="2170570" y="6398997"/>
                  <a:pt x="2183430" y="6403233"/>
                </a:cubicBezTo>
                <a:lnTo>
                  <a:pt x="2192003" y="6406058"/>
                </a:lnTo>
                <a:cubicBezTo>
                  <a:pt x="2204714" y="6367477"/>
                  <a:pt x="2234622" y="6348819"/>
                  <a:pt x="2248745" y="6305950"/>
                </a:cubicBezTo>
                <a:lnTo>
                  <a:pt x="2270128" y="6298739"/>
                </a:lnTo>
                <a:cubicBezTo>
                  <a:pt x="2272954" y="6290166"/>
                  <a:pt x="2274367" y="6285878"/>
                  <a:pt x="2282940" y="6288703"/>
                </a:cubicBezTo>
                <a:cubicBezTo>
                  <a:pt x="2291513" y="6291528"/>
                  <a:pt x="2300136" y="6308625"/>
                  <a:pt x="2303012" y="6314324"/>
                </a:cubicBezTo>
                <a:cubicBezTo>
                  <a:pt x="2283240" y="6374339"/>
                  <a:pt x="2274367" y="6285878"/>
                  <a:pt x="2233409" y="6410195"/>
                </a:cubicBezTo>
                <a:cubicBezTo>
                  <a:pt x="2223423" y="6411658"/>
                  <a:pt x="2212026" y="6417407"/>
                  <a:pt x="2209201" y="6425980"/>
                </a:cubicBezTo>
                <a:cubicBezTo>
                  <a:pt x="2206376" y="6434554"/>
                  <a:pt x="2219236" y="6438792"/>
                  <a:pt x="2223523" y="6440203"/>
                </a:cubicBezTo>
                <a:cubicBezTo>
                  <a:pt x="2230634" y="6433042"/>
                  <a:pt x="2256255" y="6412970"/>
                  <a:pt x="2264829" y="6415794"/>
                </a:cubicBezTo>
                <a:cubicBezTo>
                  <a:pt x="2337704" y="6439804"/>
                  <a:pt x="2357028" y="6251335"/>
                  <a:pt x="2404183" y="6266870"/>
                </a:cubicBezTo>
                <a:cubicBezTo>
                  <a:pt x="2431215" y="6242512"/>
                  <a:pt x="2476708" y="6190970"/>
                  <a:pt x="2483720" y="6155264"/>
                </a:cubicBezTo>
                <a:lnTo>
                  <a:pt x="2440952" y="6169686"/>
                </a:lnTo>
                <a:lnTo>
                  <a:pt x="2411094" y="6202618"/>
                </a:lnTo>
                <a:lnTo>
                  <a:pt x="2402620" y="6228339"/>
                </a:lnTo>
                <a:lnTo>
                  <a:pt x="2371200" y="6222740"/>
                </a:lnTo>
                <a:lnTo>
                  <a:pt x="2357078" y="6265608"/>
                </a:lnTo>
                <a:cubicBezTo>
                  <a:pt x="2334181" y="6248560"/>
                  <a:pt x="2332969" y="6309938"/>
                  <a:pt x="2311535" y="6302877"/>
                </a:cubicBezTo>
                <a:cubicBezTo>
                  <a:pt x="2294387" y="6297227"/>
                  <a:pt x="2295750" y="6278667"/>
                  <a:pt x="2299986" y="6265808"/>
                </a:cubicBezTo>
                <a:cubicBezTo>
                  <a:pt x="2321171" y="6201505"/>
                  <a:pt x="2454725" y="6026910"/>
                  <a:pt x="2484534" y="5979705"/>
                </a:cubicBezTo>
                <a:cubicBezTo>
                  <a:pt x="2494470" y="5963971"/>
                  <a:pt x="2501532" y="5942536"/>
                  <a:pt x="2518629" y="5933913"/>
                </a:cubicBezTo>
                <a:cubicBezTo>
                  <a:pt x="2521453" y="5925339"/>
                  <a:pt x="2528565" y="5918178"/>
                  <a:pt x="2537138" y="5921003"/>
                </a:cubicBezTo>
                <a:cubicBezTo>
                  <a:pt x="2549999" y="5925240"/>
                  <a:pt x="2557160" y="5932352"/>
                  <a:pt x="2562809" y="5915205"/>
                </a:cubicBezTo>
                <a:lnTo>
                  <a:pt x="2555549" y="5879548"/>
                </a:lnTo>
                <a:lnTo>
                  <a:pt x="2595392" y="5845153"/>
                </a:lnTo>
                <a:cubicBezTo>
                  <a:pt x="2616826" y="5852214"/>
                  <a:pt x="2656520" y="5775003"/>
                  <a:pt x="2662169" y="5757856"/>
                </a:cubicBezTo>
                <a:lnTo>
                  <a:pt x="2694902" y="5730623"/>
                </a:lnTo>
                <a:cubicBezTo>
                  <a:pt x="2700551" y="5713476"/>
                  <a:pt x="2697627" y="5693504"/>
                  <a:pt x="2676192" y="5686442"/>
                </a:cubicBezTo>
                <a:cubicBezTo>
                  <a:pt x="2677604" y="5682156"/>
                  <a:pt x="2680430" y="5673582"/>
                  <a:pt x="2671857" y="5670757"/>
                </a:cubicBezTo>
                <a:cubicBezTo>
                  <a:pt x="2667570" y="5669345"/>
                  <a:pt x="2661953" y="5670167"/>
                  <a:pt x="2655850" y="5672463"/>
                </a:cubicBezTo>
                <a:lnTo>
                  <a:pt x="2653554" y="5673743"/>
                </a:lnTo>
                <a:lnTo>
                  <a:pt x="2628174" y="5705424"/>
                </a:lnTo>
                <a:cubicBezTo>
                  <a:pt x="2616467" y="5716977"/>
                  <a:pt x="2603426" y="5727346"/>
                  <a:pt x="2589793" y="5736232"/>
                </a:cubicBezTo>
                <a:cubicBezTo>
                  <a:pt x="2585645" y="5734453"/>
                  <a:pt x="2564904" y="5725559"/>
                  <a:pt x="2561347" y="5733855"/>
                </a:cubicBezTo>
                <a:cubicBezTo>
                  <a:pt x="2559567" y="5738003"/>
                  <a:pt x="2570234" y="5747488"/>
                  <a:pt x="2572603" y="5753414"/>
                </a:cubicBezTo>
                <a:cubicBezTo>
                  <a:pt x="2564597" y="5772081"/>
                  <a:pt x="2562596" y="5776748"/>
                  <a:pt x="2549847" y="5772661"/>
                </a:cubicBezTo>
                <a:lnTo>
                  <a:pt x="2535621" y="5766947"/>
                </a:lnTo>
                <a:lnTo>
                  <a:pt x="2532353" y="5776864"/>
                </a:lnTo>
                <a:lnTo>
                  <a:pt x="2461289" y="5862749"/>
                </a:lnTo>
                <a:cubicBezTo>
                  <a:pt x="2452716" y="5859925"/>
                  <a:pt x="2435568" y="5854275"/>
                  <a:pt x="2431331" y="5867136"/>
                </a:cubicBezTo>
                <a:lnTo>
                  <a:pt x="2429919" y="5871423"/>
                </a:lnTo>
                <a:lnTo>
                  <a:pt x="2420564" y="5849801"/>
                </a:lnTo>
                <a:lnTo>
                  <a:pt x="2350919" y="5903897"/>
                </a:lnTo>
                <a:cubicBezTo>
                  <a:pt x="2338468" y="5932933"/>
                  <a:pt x="2310013" y="5964929"/>
                  <a:pt x="2276828" y="5950699"/>
                </a:cubicBezTo>
                <a:cubicBezTo>
                  <a:pt x="2264384" y="5945362"/>
                  <a:pt x="2259646" y="5933507"/>
                  <a:pt x="2263204" y="5925212"/>
                </a:cubicBezTo>
                <a:lnTo>
                  <a:pt x="2276246" y="5906249"/>
                </a:lnTo>
                <a:cubicBezTo>
                  <a:pt x="2280394" y="5908029"/>
                  <a:pt x="2292838" y="5913365"/>
                  <a:pt x="2294617" y="5909217"/>
                </a:cubicBezTo>
                <a:cubicBezTo>
                  <a:pt x="2296396" y="5905070"/>
                  <a:pt x="2281583" y="5893805"/>
                  <a:pt x="2279214" y="5887879"/>
                </a:cubicBezTo>
                <a:cubicBezTo>
                  <a:pt x="2280992" y="5883730"/>
                  <a:pt x="2286329" y="5871287"/>
                  <a:pt x="2278032" y="5867729"/>
                </a:cubicBezTo>
                <a:cubicBezTo>
                  <a:pt x="2269737" y="5864171"/>
                  <a:pt x="2251955" y="5871278"/>
                  <a:pt x="2246029" y="5873647"/>
                </a:cubicBezTo>
                <a:lnTo>
                  <a:pt x="2219346" y="5935870"/>
                </a:lnTo>
                <a:cubicBezTo>
                  <a:pt x="2228232" y="5949501"/>
                  <a:pt x="2259040" y="5992180"/>
                  <a:pt x="2253704" y="6004624"/>
                </a:cubicBezTo>
                <a:cubicBezTo>
                  <a:pt x="2250146" y="6012920"/>
                  <a:pt x="2237701" y="6007584"/>
                  <a:pt x="2229405" y="6004025"/>
                </a:cubicBezTo>
                <a:cubicBezTo>
                  <a:pt x="2216953" y="6033062"/>
                  <a:pt x="2178432" y="6031276"/>
                  <a:pt x="2162422" y="6068609"/>
                </a:cubicBezTo>
                <a:cubicBezTo>
                  <a:pt x="2157085" y="6081053"/>
                  <a:pt x="2153528" y="6089349"/>
                  <a:pt x="2136935" y="6082233"/>
                </a:cubicBezTo>
                <a:lnTo>
                  <a:pt x="2120342" y="6075118"/>
                </a:lnTo>
                <a:cubicBezTo>
                  <a:pt x="2115005" y="6087562"/>
                  <a:pt x="2101963" y="6106525"/>
                  <a:pt x="2085961" y="6109483"/>
                </a:cubicBezTo>
                <a:cubicBezTo>
                  <a:pt x="2084182" y="6113631"/>
                  <a:pt x="2077067" y="6130224"/>
                  <a:pt x="2068770" y="6126666"/>
                </a:cubicBezTo>
                <a:cubicBezTo>
                  <a:pt x="2064622" y="6124888"/>
                  <a:pt x="2083009" y="6059107"/>
                  <a:pt x="2077680" y="6037179"/>
                </a:cubicBezTo>
                <a:cubicBezTo>
                  <a:pt x="2052792" y="6026506"/>
                  <a:pt x="2027289" y="6108877"/>
                  <a:pt x="2002401" y="6098205"/>
                </a:cubicBezTo>
                <a:lnTo>
                  <a:pt x="1934827" y="6152712"/>
                </a:lnTo>
                <a:cubicBezTo>
                  <a:pt x="1920595" y="6185897"/>
                  <a:pt x="1861334" y="6175216"/>
                  <a:pt x="1847103" y="6208400"/>
                </a:cubicBezTo>
                <a:lnTo>
                  <a:pt x="1825756" y="6258178"/>
                </a:lnTo>
                <a:lnTo>
                  <a:pt x="1866647" y="6265891"/>
                </a:lnTo>
                <a:cubicBezTo>
                  <a:pt x="1892732" y="6227969"/>
                  <a:pt x="1931261" y="6195381"/>
                  <a:pt x="1968012" y="6166943"/>
                </a:cubicBezTo>
                <a:cubicBezTo>
                  <a:pt x="1984604" y="6174059"/>
                  <a:pt x="1994089" y="6163394"/>
                  <a:pt x="2001205" y="6146801"/>
                </a:cubicBezTo>
                <a:lnTo>
                  <a:pt x="2004763" y="6138505"/>
                </a:lnTo>
                <a:cubicBezTo>
                  <a:pt x="2016616" y="6133766"/>
                  <a:pt x="2034397" y="6126659"/>
                  <a:pt x="2046842" y="6131996"/>
                </a:cubicBezTo>
                <a:cubicBezTo>
                  <a:pt x="2055138" y="6135554"/>
                  <a:pt x="2051580" y="6143849"/>
                  <a:pt x="2049802" y="6147997"/>
                </a:cubicBezTo>
                <a:lnTo>
                  <a:pt x="2035570" y="6181182"/>
                </a:lnTo>
                <a:lnTo>
                  <a:pt x="2013641" y="6186511"/>
                </a:lnTo>
                <a:cubicBezTo>
                  <a:pt x="2004746" y="6207251"/>
                  <a:pt x="1982817" y="6212581"/>
                  <a:pt x="1973923" y="6233321"/>
                </a:cubicBezTo>
                <a:lnTo>
                  <a:pt x="1942509" y="6249314"/>
                </a:lnTo>
                <a:lnTo>
                  <a:pt x="1909309" y="6303831"/>
                </a:lnTo>
                <a:cubicBezTo>
                  <a:pt x="1881452" y="6311529"/>
                  <a:pt x="1876108" y="6358346"/>
                  <a:pt x="1851220" y="6347672"/>
                </a:cubicBezTo>
                <a:cubicBezTo>
                  <a:pt x="1830479" y="6338779"/>
                  <a:pt x="1789573" y="6399812"/>
                  <a:pt x="1778900" y="6424701"/>
                </a:cubicBezTo>
                <a:lnTo>
                  <a:pt x="1742149" y="6453139"/>
                </a:lnTo>
                <a:cubicBezTo>
                  <a:pt x="1688224" y="6430014"/>
                  <a:pt x="1711916" y="6489283"/>
                  <a:pt x="1664501" y="6508237"/>
                </a:cubicBezTo>
                <a:lnTo>
                  <a:pt x="1630119" y="6542603"/>
                </a:lnTo>
                <a:cubicBezTo>
                  <a:pt x="1663304" y="6556834"/>
                  <a:pt x="1580917" y="6600078"/>
                  <a:pt x="1564915" y="6603038"/>
                </a:cubicBezTo>
                <a:cubicBezTo>
                  <a:pt x="1543577" y="6618441"/>
                  <a:pt x="1531124" y="6647479"/>
                  <a:pt x="1518082" y="6666441"/>
                </a:cubicBezTo>
                <a:cubicBezTo>
                  <a:pt x="1462070" y="6693985"/>
                  <a:pt x="1395043" y="6785867"/>
                  <a:pt x="1318021" y="6857578"/>
                </a:cubicBezTo>
                <a:lnTo>
                  <a:pt x="1317529" y="6858000"/>
                </a:lnTo>
                <a:lnTo>
                  <a:pt x="1160097" y="6858000"/>
                </a:lnTo>
                <a:lnTo>
                  <a:pt x="1168973" y="6850673"/>
                </a:lnTo>
                <a:cubicBezTo>
                  <a:pt x="1176089" y="6834079"/>
                  <a:pt x="1192680" y="6841195"/>
                  <a:pt x="1201575" y="6820456"/>
                </a:cubicBezTo>
                <a:cubicBezTo>
                  <a:pt x="1219355" y="6813348"/>
                  <a:pt x="1232397" y="6794386"/>
                  <a:pt x="1239513" y="6777794"/>
                </a:cubicBezTo>
                <a:cubicBezTo>
                  <a:pt x="1222922" y="6770678"/>
                  <a:pt x="1225888" y="6752307"/>
                  <a:pt x="1235373" y="6741642"/>
                </a:cubicBezTo>
                <a:cubicBezTo>
                  <a:pt x="1206329" y="6763563"/>
                  <a:pt x="1172686" y="6810522"/>
                  <a:pt x="1135933" y="6847554"/>
                </a:cubicBezTo>
                <a:lnTo>
                  <a:pt x="1124352" y="6858000"/>
                </a:lnTo>
                <a:lnTo>
                  <a:pt x="1029814" y="6858000"/>
                </a:lnTo>
                <a:lnTo>
                  <a:pt x="1035036" y="6842346"/>
                </a:lnTo>
                <a:cubicBezTo>
                  <a:pt x="1047489" y="6813308"/>
                  <a:pt x="1091930" y="6847100"/>
                  <a:pt x="1104382" y="6818063"/>
                </a:cubicBezTo>
                <a:cubicBezTo>
                  <a:pt x="1113276" y="6797322"/>
                  <a:pt x="1118022" y="6774803"/>
                  <a:pt x="1118620" y="6750505"/>
                </a:cubicBezTo>
                <a:cubicBezTo>
                  <a:pt x="1110324" y="6746947"/>
                  <a:pt x="1094314" y="6784281"/>
                  <a:pt x="1092535" y="6788428"/>
                </a:cubicBezTo>
                <a:cubicBezTo>
                  <a:pt x="1078304" y="6821613"/>
                  <a:pt x="1030898" y="6806193"/>
                  <a:pt x="1016666" y="6839378"/>
                </a:cubicBezTo>
                <a:lnTo>
                  <a:pt x="1005146" y="6858000"/>
                </a:lnTo>
                <a:lnTo>
                  <a:pt x="901544" y="6858000"/>
                </a:lnTo>
                <a:lnTo>
                  <a:pt x="902357" y="6846834"/>
                </a:lnTo>
                <a:cubicBezTo>
                  <a:pt x="904954" y="6830759"/>
                  <a:pt x="909106" y="6815351"/>
                  <a:pt x="915332" y="6800832"/>
                </a:cubicBezTo>
                <a:cubicBezTo>
                  <a:pt x="922447" y="6784241"/>
                  <a:pt x="933711" y="6769428"/>
                  <a:pt x="950304" y="6776543"/>
                </a:cubicBezTo>
                <a:cubicBezTo>
                  <a:pt x="969872" y="6730914"/>
                  <a:pt x="1024402" y="6695368"/>
                  <a:pt x="1040412" y="6658035"/>
                </a:cubicBezTo>
                <a:cubicBezTo>
                  <a:pt x="1047528" y="6641441"/>
                  <a:pt x="1050496" y="6623070"/>
                  <a:pt x="1043388" y="6605290"/>
                </a:cubicBezTo>
                <a:cubicBezTo>
                  <a:pt x="1055840" y="6576252"/>
                  <a:pt x="1126964" y="6547822"/>
                  <a:pt x="1144752" y="6506342"/>
                </a:cubicBezTo>
                <a:cubicBezTo>
                  <a:pt x="1148311" y="6498045"/>
                  <a:pt x="1165509" y="6446489"/>
                  <a:pt x="1182101" y="6453605"/>
                </a:cubicBezTo>
                <a:cubicBezTo>
                  <a:pt x="1201070" y="6432273"/>
                  <a:pt x="1230115" y="6410352"/>
                  <a:pt x="1257971" y="6402654"/>
                </a:cubicBezTo>
                <a:cubicBezTo>
                  <a:pt x="1224787" y="6388424"/>
                  <a:pt x="1291769" y="6323841"/>
                  <a:pt x="1297105" y="6311396"/>
                </a:cubicBezTo>
                <a:cubicBezTo>
                  <a:pt x="1297105" y="6311396"/>
                  <a:pt x="1300663" y="6303100"/>
                  <a:pt x="1296516" y="6301321"/>
                </a:cubicBezTo>
                <a:cubicBezTo>
                  <a:pt x="1288219" y="6297763"/>
                  <a:pt x="1266881" y="6313167"/>
                  <a:pt x="1259175" y="6319685"/>
                </a:cubicBezTo>
                <a:lnTo>
                  <a:pt x="1236049" y="6373609"/>
                </a:lnTo>
                <a:lnTo>
                  <a:pt x="1217096" y="6326194"/>
                </a:lnTo>
                <a:lnTo>
                  <a:pt x="1186280" y="6317890"/>
                </a:lnTo>
                <a:lnTo>
                  <a:pt x="1169680" y="6345148"/>
                </a:lnTo>
                <a:cubicBezTo>
                  <a:pt x="1146562" y="6364700"/>
                  <a:pt x="1119296" y="6382473"/>
                  <a:pt x="1106845" y="6411510"/>
                </a:cubicBezTo>
                <a:cubicBezTo>
                  <a:pt x="1077809" y="6399057"/>
                  <a:pt x="1048165" y="6445277"/>
                  <a:pt x="1039271" y="6466017"/>
                </a:cubicBezTo>
                <a:cubicBezTo>
                  <a:pt x="1035123" y="6464238"/>
                  <a:pt x="1022678" y="6458902"/>
                  <a:pt x="1019121" y="6467198"/>
                </a:cubicBezTo>
                <a:cubicBezTo>
                  <a:pt x="1013784" y="6479643"/>
                  <a:pt x="1014374" y="6489718"/>
                  <a:pt x="997782" y="6482602"/>
                </a:cubicBezTo>
                <a:lnTo>
                  <a:pt x="958663" y="6505114"/>
                </a:lnTo>
                <a:cubicBezTo>
                  <a:pt x="946219" y="6499777"/>
                  <a:pt x="933775" y="6494440"/>
                  <a:pt x="926659" y="6511033"/>
                </a:cubicBezTo>
                <a:cubicBezTo>
                  <a:pt x="907091" y="6556663"/>
                  <a:pt x="899392" y="6528807"/>
                  <a:pt x="886941" y="6557843"/>
                </a:cubicBezTo>
                <a:cubicBezTo>
                  <a:pt x="863233" y="6567319"/>
                  <a:pt x="838337" y="6591020"/>
                  <a:pt x="823514" y="6614129"/>
                </a:cubicBezTo>
                <a:cubicBezTo>
                  <a:pt x="791511" y="6620048"/>
                  <a:pt x="788535" y="6672794"/>
                  <a:pt x="759499" y="6660342"/>
                </a:cubicBezTo>
                <a:lnTo>
                  <a:pt x="751203" y="6656784"/>
                </a:lnTo>
                <a:cubicBezTo>
                  <a:pt x="745276" y="6659153"/>
                  <a:pt x="678883" y="6733811"/>
                  <a:pt x="673546" y="6746255"/>
                </a:cubicBezTo>
                <a:cubicBezTo>
                  <a:pt x="656954" y="6739139"/>
                  <a:pt x="643911" y="6758101"/>
                  <a:pt x="627319" y="6750986"/>
                </a:cubicBezTo>
                <a:cubicBezTo>
                  <a:pt x="619022" y="6747428"/>
                  <a:pt x="618433" y="6737353"/>
                  <a:pt x="621990" y="6729057"/>
                </a:cubicBezTo>
                <a:cubicBezTo>
                  <a:pt x="646894" y="6670983"/>
                  <a:pt x="595330" y="6688158"/>
                  <a:pt x="625563" y="6652014"/>
                </a:cubicBezTo>
                <a:cubicBezTo>
                  <a:pt x="617267" y="6648456"/>
                  <a:pt x="611341" y="6650825"/>
                  <a:pt x="607782" y="6659121"/>
                </a:cubicBezTo>
                <a:cubicBezTo>
                  <a:pt x="600667" y="6675714"/>
                  <a:pt x="604216" y="6701792"/>
                  <a:pt x="575180" y="6689340"/>
                </a:cubicBezTo>
                <a:cubicBezTo>
                  <a:pt x="566884" y="6685782"/>
                  <a:pt x="566294" y="6675706"/>
                  <a:pt x="569852" y="6667409"/>
                </a:cubicBezTo>
                <a:cubicBezTo>
                  <a:pt x="580524" y="6642522"/>
                  <a:pt x="597715" y="6625338"/>
                  <a:pt x="614906" y="6608155"/>
                </a:cubicBezTo>
                <a:cubicBezTo>
                  <a:pt x="620242" y="6595712"/>
                  <a:pt x="630317" y="6595121"/>
                  <a:pt x="642761" y="6600458"/>
                </a:cubicBezTo>
                <a:lnTo>
                  <a:pt x="651058" y="6604016"/>
                </a:lnTo>
                <a:cubicBezTo>
                  <a:pt x="667068" y="6566682"/>
                  <a:pt x="698482" y="6550689"/>
                  <a:pt x="716270" y="6509207"/>
                </a:cubicBezTo>
                <a:lnTo>
                  <a:pt x="738199" y="6503879"/>
                </a:lnTo>
                <a:cubicBezTo>
                  <a:pt x="741757" y="6495583"/>
                  <a:pt x="743536" y="6491434"/>
                  <a:pt x="751832" y="6494992"/>
                </a:cubicBezTo>
                <a:cubicBezTo>
                  <a:pt x="760128" y="6498550"/>
                  <a:pt x="767236" y="6516331"/>
                  <a:pt x="769606" y="6522257"/>
                </a:cubicBezTo>
                <a:cubicBezTo>
                  <a:pt x="744701" y="6580332"/>
                  <a:pt x="743536" y="6491434"/>
                  <a:pt x="691948" y="6611729"/>
                </a:cubicBezTo>
                <a:cubicBezTo>
                  <a:pt x="681873" y="6612319"/>
                  <a:pt x="670020" y="6617057"/>
                  <a:pt x="666462" y="6625355"/>
                </a:cubicBezTo>
                <a:cubicBezTo>
                  <a:pt x="662904" y="6633651"/>
                  <a:pt x="675349" y="6638988"/>
                  <a:pt x="679496" y="6640766"/>
                </a:cubicBezTo>
                <a:cubicBezTo>
                  <a:pt x="687201" y="6634248"/>
                  <a:pt x="714468" y="6616475"/>
                  <a:pt x="722765" y="6620033"/>
                </a:cubicBezTo>
                <a:cubicBezTo>
                  <a:pt x="793281" y="6650274"/>
                  <a:pt x="828883" y="6464192"/>
                  <a:pt x="874512" y="6483759"/>
                </a:cubicBezTo>
                <a:cubicBezTo>
                  <a:pt x="903557" y="6461839"/>
                  <a:pt x="953349" y="6414438"/>
                  <a:pt x="963432" y="6379474"/>
                </a:cubicBezTo>
                <a:lnTo>
                  <a:pt x="919573" y="6390132"/>
                </a:lnTo>
                <a:lnTo>
                  <a:pt x="886972" y="6420350"/>
                </a:lnTo>
                <a:lnTo>
                  <a:pt x="876298" y="6445238"/>
                </a:lnTo>
                <a:lnTo>
                  <a:pt x="845483" y="6436935"/>
                </a:lnTo>
                <a:lnTo>
                  <a:pt x="827695" y="6478415"/>
                </a:lnTo>
                <a:cubicBezTo>
                  <a:pt x="806363" y="6459446"/>
                  <a:pt x="799830" y="6520486"/>
                  <a:pt x="779089" y="6511592"/>
                </a:cubicBezTo>
                <a:cubicBezTo>
                  <a:pt x="762497" y="6504477"/>
                  <a:pt x="765466" y="6486105"/>
                  <a:pt x="770802" y="6473661"/>
                </a:cubicBezTo>
                <a:cubicBezTo>
                  <a:pt x="797484" y="6411440"/>
                  <a:pt x="945682" y="6249088"/>
                  <a:pt x="979473" y="6204648"/>
                </a:cubicBezTo>
                <a:cubicBezTo>
                  <a:pt x="990737" y="6189834"/>
                  <a:pt x="999631" y="6169094"/>
                  <a:pt x="1017412" y="6161986"/>
                </a:cubicBezTo>
                <a:cubicBezTo>
                  <a:pt x="1020970" y="6153689"/>
                  <a:pt x="1028676" y="6147173"/>
                  <a:pt x="1036971" y="6150731"/>
                </a:cubicBezTo>
                <a:cubicBezTo>
                  <a:pt x="1049415" y="6156068"/>
                  <a:pt x="1055933" y="6163773"/>
                  <a:pt x="1063048" y="6147180"/>
                </a:cubicBezTo>
                <a:lnTo>
                  <a:pt x="1058909" y="6111029"/>
                </a:lnTo>
                <a:lnTo>
                  <a:pt x="1101586" y="6080220"/>
                </a:lnTo>
                <a:cubicBezTo>
                  <a:pt x="1122327" y="6089115"/>
                  <a:pt x="1168570" y="6015637"/>
                  <a:pt x="1175685" y="5999045"/>
                </a:cubicBezTo>
                <a:lnTo>
                  <a:pt x="1210657" y="5974755"/>
                </a:lnTo>
                <a:cubicBezTo>
                  <a:pt x="1217772" y="5958163"/>
                  <a:pt x="1216591" y="5938012"/>
                  <a:pt x="1195851" y="5929117"/>
                </a:cubicBezTo>
                <a:cubicBezTo>
                  <a:pt x="1197629" y="5924970"/>
                  <a:pt x="1201188" y="5916673"/>
                  <a:pt x="1192892" y="5913116"/>
                </a:cubicBezTo>
                <a:cubicBezTo>
                  <a:pt x="1176299" y="5906000"/>
                  <a:pt x="1135401" y="5932660"/>
                  <a:pt x="1128286" y="5949252"/>
                </a:cubicBezTo>
                <a:lnTo>
                  <a:pt x="1074950" y="5936202"/>
                </a:lnTo>
                <a:lnTo>
                  <a:pt x="1044709" y="6006720"/>
                </a:lnTo>
                <a:lnTo>
                  <a:pt x="966462" y="6086116"/>
                </a:lnTo>
                <a:cubicBezTo>
                  <a:pt x="958166" y="6082559"/>
                  <a:pt x="941573" y="6075442"/>
                  <a:pt x="936237" y="6087888"/>
                </a:cubicBezTo>
                <a:lnTo>
                  <a:pt x="934457" y="6092036"/>
                </a:lnTo>
                <a:lnTo>
                  <a:pt x="917283" y="6040472"/>
                </a:lnTo>
                <a:cubicBezTo>
                  <a:pt x="926178" y="6019731"/>
                  <a:pt x="939212" y="6035143"/>
                  <a:pt x="948106" y="6014402"/>
                </a:cubicBezTo>
                <a:cubicBezTo>
                  <a:pt x="971814" y="6004925"/>
                  <a:pt x="1115274" y="5830720"/>
                  <a:pt x="1130095" y="5807610"/>
                </a:cubicBezTo>
                <a:cubicBezTo>
                  <a:pt x="1162681" y="5846141"/>
                  <a:pt x="1172773" y="5776803"/>
                  <a:pt x="1204777" y="5770884"/>
                </a:cubicBezTo>
                <a:cubicBezTo>
                  <a:pt x="1210114" y="5758440"/>
                  <a:pt x="1223155" y="5739478"/>
                  <a:pt x="1239157" y="5736518"/>
                </a:cubicBezTo>
                <a:lnTo>
                  <a:pt x="1253389" y="5703333"/>
                </a:lnTo>
                <a:lnTo>
                  <a:pt x="1278875" y="5689708"/>
                </a:lnTo>
                <a:cubicBezTo>
                  <a:pt x="1287770" y="5668968"/>
                  <a:pt x="1316823" y="5612674"/>
                  <a:pt x="1345858" y="5625125"/>
                </a:cubicBezTo>
                <a:cubicBezTo>
                  <a:pt x="1354753" y="5604384"/>
                  <a:pt x="1376682" y="5599056"/>
                  <a:pt x="1385577" y="5578316"/>
                </a:cubicBezTo>
                <a:cubicBezTo>
                  <a:pt x="1390913" y="5565872"/>
                  <a:pt x="1396848" y="5529128"/>
                  <a:pt x="1421737" y="5539802"/>
                </a:cubicBezTo>
                <a:cubicBezTo>
                  <a:pt x="1434188" y="5510765"/>
                  <a:pt x="1466783" y="5514920"/>
                  <a:pt x="1498803" y="5440255"/>
                </a:cubicBezTo>
                <a:lnTo>
                  <a:pt x="1523101" y="5440853"/>
                </a:lnTo>
                <a:cubicBezTo>
                  <a:pt x="1526659" y="5432556"/>
                  <a:pt x="1609636" y="5399388"/>
                  <a:pt x="1609636" y="5399388"/>
                </a:cubicBezTo>
                <a:lnTo>
                  <a:pt x="1617933" y="5402946"/>
                </a:lnTo>
                <a:cubicBezTo>
                  <a:pt x="1623269" y="5390501"/>
                  <a:pt x="1628614" y="5343683"/>
                  <a:pt x="1653503" y="5354357"/>
                </a:cubicBezTo>
                <a:cubicBezTo>
                  <a:pt x="1655281" y="5350210"/>
                  <a:pt x="1657658" y="5321762"/>
                  <a:pt x="1653510" y="5319984"/>
                </a:cubicBezTo>
                <a:lnTo>
                  <a:pt x="1648174" y="5332428"/>
                </a:lnTo>
                <a:cubicBezTo>
                  <a:pt x="1598396" y="5311082"/>
                  <a:pt x="1551578" y="5305737"/>
                  <a:pt x="1543889" y="5243508"/>
                </a:cubicBezTo>
                <a:cubicBezTo>
                  <a:pt x="1492332" y="5226309"/>
                  <a:pt x="1328178" y="5185380"/>
                  <a:pt x="1280173" y="5194258"/>
                </a:cubicBezTo>
                <a:cubicBezTo>
                  <a:pt x="1263580" y="5187143"/>
                  <a:pt x="1245209" y="5184175"/>
                  <a:pt x="1229207" y="5187135"/>
                </a:cubicBezTo>
                <a:cubicBezTo>
                  <a:pt x="1202540" y="5180610"/>
                  <a:pt x="1066826" y="5176431"/>
                  <a:pt x="1037788" y="5163978"/>
                </a:cubicBezTo>
                <a:cubicBezTo>
                  <a:pt x="997488" y="5166340"/>
                  <a:pt x="865324" y="5188238"/>
                  <a:pt x="827990" y="5172228"/>
                </a:cubicBezTo>
                <a:cubicBezTo>
                  <a:pt x="794806" y="5157997"/>
                  <a:pt x="838074" y="5137264"/>
                  <a:pt x="800741" y="5121254"/>
                </a:cubicBezTo>
                <a:cubicBezTo>
                  <a:pt x="771704" y="5108802"/>
                  <a:pt x="743257" y="5106425"/>
                  <a:pt x="714811" y="5104048"/>
                </a:cubicBezTo>
                <a:cubicBezTo>
                  <a:pt x="683397" y="5120043"/>
                  <a:pt x="620585" y="5083285"/>
                  <a:pt x="595697" y="5072611"/>
                </a:cubicBezTo>
                <a:lnTo>
                  <a:pt x="564873" y="5098680"/>
                </a:lnTo>
                <a:lnTo>
                  <a:pt x="498502" y="5070218"/>
                </a:lnTo>
                <a:cubicBezTo>
                  <a:pt x="382357" y="5020411"/>
                  <a:pt x="284589" y="4939195"/>
                  <a:pt x="180888" y="4894724"/>
                </a:cubicBezTo>
                <a:lnTo>
                  <a:pt x="167262" y="4869237"/>
                </a:lnTo>
                <a:cubicBezTo>
                  <a:pt x="173788" y="4842569"/>
                  <a:pt x="212325" y="4775609"/>
                  <a:pt x="174991" y="4759600"/>
                </a:cubicBezTo>
                <a:lnTo>
                  <a:pt x="166695" y="4756042"/>
                </a:lnTo>
                <a:cubicBezTo>
                  <a:pt x="154244" y="4785079"/>
                  <a:pt x="102687" y="4767880"/>
                  <a:pt x="84899" y="4809361"/>
                </a:cubicBezTo>
                <a:cubicBezTo>
                  <a:pt x="47565" y="4793350"/>
                  <a:pt x="38065" y="4872763"/>
                  <a:pt x="9028" y="4860311"/>
                </a:cubicBezTo>
                <a:cubicBezTo>
                  <a:pt x="-7564" y="4853196"/>
                  <a:pt x="3109" y="4828307"/>
                  <a:pt x="6667" y="4820010"/>
                </a:cubicBezTo>
                <a:lnTo>
                  <a:pt x="31571" y="4761937"/>
                </a:lnTo>
                <a:lnTo>
                  <a:pt x="53500" y="4756609"/>
                </a:lnTo>
                <a:cubicBezTo>
                  <a:pt x="65952" y="4727572"/>
                  <a:pt x="131149" y="4701510"/>
                  <a:pt x="147159" y="4664177"/>
                </a:cubicBezTo>
                <a:lnTo>
                  <a:pt x="193387" y="4659447"/>
                </a:lnTo>
                <a:cubicBezTo>
                  <a:pt x="207617" y="4626262"/>
                  <a:pt x="232514" y="4602562"/>
                  <a:pt x="246745" y="4569377"/>
                </a:cubicBezTo>
                <a:lnTo>
                  <a:pt x="247941" y="4520780"/>
                </a:lnTo>
                <a:cubicBezTo>
                  <a:pt x="255057" y="4504188"/>
                  <a:pt x="277576" y="4508934"/>
                  <a:pt x="290020" y="4514270"/>
                </a:cubicBezTo>
                <a:cubicBezTo>
                  <a:pt x="313146" y="4460345"/>
                  <a:pt x="346913" y="4519025"/>
                  <a:pt x="361143" y="4485840"/>
                </a:cubicBezTo>
                <a:cubicBezTo>
                  <a:pt x="387826" y="4423619"/>
                  <a:pt x="437604" y="4444965"/>
                  <a:pt x="451834" y="4411780"/>
                </a:cubicBezTo>
                <a:cubicBezTo>
                  <a:pt x="451850" y="4343034"/>
                  <a:pt x="529499" y="4287935"/>
                  <a:pt x="591721" y="4314618"/>
                </a:cubicBezTo>
                <a:cubicBezTo>
                  <a:pt x="604173" y="4285581"/>
                  <a:pt x="644473" y="4283220"/>
                  <a:pt x="656925" y="4254183"/>
                </a:cubicBezTo>
                <a:lnTo>
                  <a:pt x="731606" y="4217457"/>
                </a:lnTo>
                <a:cubicBezTo>
                  <a:pt x="740500" y="4196717"/>
                  <a:pt x="739910" y="4186641"/>
                  <a:pt x="764799" y="4197314"/>
                </a:cubicBezTo>
                <a:lnTo>
                  <a:pt x="807476" y="4166506"/>
                </a:lnTo>
                <a:cubicBezTo>
                  <a:pt x="821700" y="4167694"/>
                  <a:pt x="831185" y="4157029"/>
                  <a:pt x="836522" y="4144585"/>
                </a:cubicBezTo>
                <a:lnTo>
                  <a:pt x="883937" y="4125631"/>
                </a:lnTo>
                <a:cubicBezTo>
                  <a:pt x="896389" y="4096594"/>
                  <a:pt x="931950" y="4082379"/>
                  <a:pt x="962176" y="4080608"/>
                </a:cubicBezTo>
                <a:cubicBezTo>
                  <a:pt x="1006042" y="4035577"/>
                  <a:pt x="1066500" y="3997661"/>
                  <a:pt x="1125771" y="3973970"/>
                </a:cubicBezTo>
                <a:cubicBezTo>
                  <a:pt x="1132886" y="3957377"/>
                  <a:pt x="1153035" y="3956196"/>
                  <a:pt x="1160151" y="3939604"/>
                </a:cubicBezTo>
                <a:lnTo>
                  <a:pt x="1192753" y="3909386"/>
                </a:lnTo>
                <a:cubicBezTo>
                  <a:pt x="1205206" y="3880349"/>
                  <a:pt x="1236620" y="3864355"/>
                  <a:pt x="1255589" y="3843024"/>
                </a:cubicBezTo>
                <a:lnTo>
                  <a:pt x="1275739" y="3841843"/>
                </a:lnTo>
                <a:cubicBezTo>
                  <a:pt x="1294709" y="3820513"/>
                  <a:pt x="1316047" y="3805109"/>
                  <a:pt x="1337386" y="3789706"/>
                </a:cubicBezTo>
                <a:cubicBezTo>
                  <a:pt x="1353396" y="3752372"/>
                  <a:pt x="1392507" y="3764234"/>
                  <a:pt x="1406739" y="3731050"/>
                </a:cubicBezTo>
                <a:cubicBezTo>
                  <a:pt x="1408518" y="3726901"/>
                  <a:pt x="1412075" y="3718605"/>
                  <a:pt x="1420370" y="3722163"/>
                </a:cubicBezTo>
                <a:cubicBezTo>
                  <a:pt x="1474296" y="3745288"/>
                  <a:pt x="1448243" y="3645718"/>
                  <a:pt x="1489724" y="3663507"/>
                </a:cubicBezTo>
                <a:cubicBezTo>
                  <a:pt x="1496840" y="3646915"/>
                  <a:pt x="1512841" y="3643955"/>
                  <a:pt x="1529434" y="3651070"/>
                </a:cubicBezTo>
                <a:lnTo>
                  <a:pt x="1533583" y="3652849"/>
                </a:lnTo>
                <a:cubicBezTo>
                  <a:pt x="1540698" y="3636257"/>
                  <a:pt x="1550182" y="3625592"/>
                  <a:pt x="1567963" y="3618484"/>
                </a:cubicBezTo>
                <a:lnTo>
                  <a:pt x="1602344" y="3584118"/>
                </a:lnTo>
                <a:cubicBezTo>
                  <a:pt x="1630201" y="3576421"/>
                  <a:pt x="1657466" y="3558647"/>
                  <a:pt x="1682953" y="3545022"/>
                </a:cubicBezTo>
                <a:lnTo>
                  <a:pt x="1714964" y="3504730"/>
                </a:lnTo>
                <a:cubicBezTo>
                  <a:pt x="1751109" y="3534963"/>
                  <a:pt x="1747567" y="3474512"/>
                  <a:pt x="1772455" y="3485186"/>
                </a:cubicBezTo>
                <a:lnTo>
                  <a:pt x="1787842" y="3489411"/>
                </a:lnTo>
                <a:lnTo>
                  <a:pt x="1797799" y="3453916"/>
                </a:lnTo>
                <a:cubicBezTo>
                  <a:pt x="1803574" y="3437650"/>
                  <a:pt x="1809349" y="3421384"/>
                  <a:pt x="1811936" y="3403517"/>
                </a:cubicBezTo>
                <a:lnTo>
                  <a:pt x="1800536" y="3356261"/>
                </a:lnTo>
                <a:cubicBezTo>
                  <a:pt x="1803123" y="3338394"/>
                  <a:pt x="1826103" y="3337160"/>
                  <a:pt x="1839504" y="3339100"/>
                </a:cubicBezTo>
                <a:cubicBezTo>
                  <a:pt x="1847912" y="3281031"/>
                  <a:pt x="1895695" y="3328994"/>
                  <a:pt x="1900867" y="3293259"/>
                </a:cubicBezTo>
                <a:cubicBezTo>
                  <a:pt x="1910569" y="3226256"/>
                  <a:pt x="1964171" y="3234017"/>
                  <a:pt x="1969345" y="3198282"/>
                </a:cubicBezTo>
                <a:cubicBezTo>
                  <a:pt x="1951598" y="3131865"/>
                  <a:pt x="2012374" y="3058575"/>
                  <a:pt x="2079377" y="3068276"/>
                </a:cubicBezTo>
                <a:cubicBezTo>
                  <a:pt x="2083905" y="3037009"/>
                  <a:pt x="2122226" y="3024315"/>
                  <a:pt x="2126753" y="2993047"/>
                </a:cubicBezTo>
                <a:lnTo>
                  <a:pt x="2189409" y="2938271"/>
                </a:lnTo>
                <a:cubicBezTo>
                  <a:pt x="2192643" y="2915937"/>
                  <a:pt x="2189470" y="2906357"/>
                  <a:pt x="2216271" y="2910237"/>
                </a:cubicBezTo>
                <a:lnTo>
                  <a:pt x="2249539" y="2869449"/>
                </a:lnTo>
                <a:cubicBezTo>
                  <a:pt x="2263587" y="2866921"/>
                  <a:pt x="2269994" y="2854168"/>
                  <a:pt x="2271934" y="2840769"/>
                </a:cubicBezTo>
                <a:lnTo>
                  <a:pt x="2312843" y="2810206"/>
                </a:lnTo>
                <a:cubicBezTo>
                  <a:pt x="2317370" y="2778937"/>
                  <a:pt x="2348052" y="2756017"/>
                  <a:pt x="2376793" y="2746497"/>
                </a:cubicBezTo>
                <a:cubicBezTo>
                  <a:pt x="2407535" y="2691662"/>
                  <a:pt x="2456143" y="2639413"/>
                  <a:pt x="2507280" y="2601212"/>
                </a:cubicBezTo>
                <a:cubicBezTo>
                  <a:pt x="2509867" y="2583344"/>
                  <a:pt x="2529028" y="2576997"/>
                  <a:pt x="2531614" y="2559130"/>
                </a:cubicBezTo>
                <a:lnTo>
                  <a:pt x="2555303" y="2521514"/>
                </a:lnTo>
                <a:cubicBezTo>
                  <a:pt x="2559830" y="2490246"/>
                  <a:pt x="2586045" y="2466679"/>
                  <a:pt x="2598859" y="2441171"/>
                </a:cubicBezTo>
                <a:lnTo>
                  <a:pt x="2618019" y="2434824"/>
                </a:lnTo>
                <a:cubicBezTo>
                  <a:pt x="2630834" y="2409317"/>
                  <a:pt x="2647469" y="2388923"/>
                  <a:pt x="2664102" y="2368528"/>
                </a:cubicBezTo>
                <a:cubicBezTo>
                  <a:pt x="2669922" y="2328327"/>
                  <a:pt x="2710771" y="2329680"/>
                  <a:pt x="2715945" y="2293946"/>
                </a:cubicBezTo>
                <a:cubicBezTo>
                  <a:pt x="2716592" y="2289478"/>
                  <a:pt x="2717885" y="2280545"/>
                  <a:pt x="2726818" y="2281838"/>
                </a:cubicBezTo>
                <a:cubicBezTo>
                  <a:pt x="2784888" y="2290245"/>
                  <a:pt x="2733993" y="2200788"/>
                  <a:pt x="2778661" y="2207255"/>
                </a:cubicBezTo>
                <a:cubicBezTo>
                  <a:pt x="2781249" y="2189388"/>
                  <a:pt x="2795943" y="2182394"/>
                  <a:pt x="2813810" y="2184981"/>
                </a:cubicBezTo>
                <a:lnTo>
                  <a:pt x="2818277" y="2185628"/>
                </a:lnTo>
                <a:cubicBezTo>
                  <a:pt x="2820864" y="2167760"/>
                  <a:pt x="2827271" y="2155007"/>
                  <a:pt x="2842612" y="2143546"/>
                </a:cubicBezTo>
                <a:lnTo>
                  <a:pt x="2866946" y="2101464"/>
                </a:lnTo>
                <a:cubicBezTo>
                  <a:pt x="2891868" y="2086831"/>
                  <a:pt x="2913616" y="2062617"/>
                  <a:pt x="2934716" y="2042868"/>
                </a:cubicBezTo>
                <a:lnTo>
                  <a:pt x="2955231" y="1995673"/>
                </a:lnTo>
                <a:cubicBezTo>
                  <a:pt x="2997959" y="2015542"/>
                  <a:pt x="2978919" y="1958059"/>
                  <a:pt x="3005719" y="1961939"/>
                </a:cubicBezTo>
                <a:cubicBezTo>
                  <a:pt x="3019120" y="1963879"/>
                  <a:pt x="3028055" y="1965172"/>
                  <a:pt x="3030642" y="1947305"/>
                </a:cubicBezTo>
                <a:cubicBezTo>
                  <a:pt x="3088245" y="1864434"/>
                  <a:pt x="3143261" y="1799432"/>
                  <a:pt x="3224432" y="1742777"/>
                </a:cubicBezTo>
                <a:cubicBezTo>
                  <a:pt x="3227665" y="1720442"/>
                  <a:pt x="3225139" y="1706395"/>
                  <a:pt x="3251940" y="1710275"/>
                </a:cubicBezTo>
                <a:lnTo>
                  <a:pt x="3265341" y="1712215"/>
                </a:lnTo>
                <a:lnTo>
                  <a:pt x="3299903" y="1662493"/>
                </a:lnTo>
                <a:cubicBezTo>
                  <a:pt x="3331171" y="1667020"/>
                  <a:pt x="3340872" y="1600018"/>
                  <a:pt x="3372140" y="1604545"/>
                </a:cubicBezTo>
                <a:cubicBezTo>
                  <a:pt x="3376020" y="1577744"/>
                  <a:pt x="3396535" y="1530548"/>
                  <a:pt x="3432269" y="1535723"/>
                </a:cubicBezTo>
                <a:lnTo>
                  <a:pt x="3439384" y="1486586"/>
                </a:lnTo>
                <a:cubicBezTo>
                  <a:pt x="3444498" y="1482767"/>
                  <a:pt x="3448963" y="1483413"/>
                  <a:pt x="3457898" y="1484706"/>
                </a:cubicBezTo>
                <a:cubicBezTo>
                  <a:pt x="3471299" y="1486647"/>
                  <a:pt x="3475119" y="1491761"/>
                  <a:pt x="3478352" y="1469425"/>
                </a:cubicBezTo>
                <a:cubicBezTo>
                  <a:pt x="3493693" y="1457965"/>
                  <a:pt x="3525668" y="1426111"/>
                  <a:pt x="3543536" y="1428698"/>
                </a:cubicBezTo>
                <a:cubicBezTo>
                  <a:pt x="3556936" y="1430638"/>
                  <a:pt x="3554995" y="1444039"/>
                  <a:pt x="3553703" y="1452972"/>
                </a:cubicBezTo>
                <a:cubicBezTo>
                  <a:pt x="3551762" y="1466373"/>
                  <a:pt x="3544062" y="1488060"/>
                  <a:pt x="3537655" y="1500814"/>
                </a:cubicBezTo>
                <a:lnTo>
                  <a:pt x="3490399" y="1512214"/>
                </a:lnTo>
                <a:cubicBezTo>
                  <a:pt x="3485226" y="1547950"/>
                  <a:pt x="3450076" y="1570224"/>
                  <a:pt x="3428330" y="1594438"/>
                </a:cubicBezTo>
                <a:lnTo>
                  <a:pt x="3425742" y="1612305"/>
                </a:lnTo>
                <a:lnTo>
                  <a:pt x="3467298" y="1577278"/>
                </a:lnTo>
                <a:lnTo>
                  <a:pt x="3511966" y="1583745"/>
                </a:lnTo>
                <a:cubicBezTo>
                  <a:pt x="3533714" y="1559531"/>
                  <a:pt x="3554816" y="1539783"/>
                  <a:pt x="3580383" y="1520682"/>
                </a:cubicBezTo>
                <a:cubicBezTo>
                  <a:pt x="3607184" y="1524563"/>
                  <a:pt x="3638573" y="1465260"/>
                  <a:pt x="3646273" y="1443573"/>
                </a:cubicBezTo>
                <a:lnTo>
                  <a:pt x="3666080" y="1432759"/>
                </a:lnTo>
                <a:cubicBezTo>
                  <a:pt x="3678248" y="1411718"/>
                  <a:pt x="3698702" y="1396437"/>
                  <a:pt x="3719158" y="1381157"/>
                </a:cubicBezTo>
                <a:lnTo>
                  <a:pt x="3756772" y="1404845"/>
                </a:lnTo>
                <a:cubicBezTo>
                  <a:pt x="3765706" y="1406138"/>
                  <a:pt x="3779107" y="1408078"/>
                  <a:pt x="3781047" y="1394677"/>
                </a:cubicBezTo>
                <a:lnTo>
                  <a:pt x="3781693" y="1390211"/>
                </a:lnTo>
                <a:cubicBezTo>
                  <a:pt x="3795094" y="1392151"/>
                  <a:pt x="3893606" y="1278720"/>
                  <a:pt x="3915941" y="1281953"/>
                </a:cubicBezTo>
                <a:cubicBezTo>
                  <a:pt x="3920261" y="1275738"/>
                  <a:pt x="3959495" y="1223272"/>
                  <a:pt x="3975295" y="1221926"/>
                </a:cubicBezTo>
                <a:cubicBezTo>
                  <a:pt x="3980562" y="1221477"/>
                  <a:pt x="3983225" y="1226708"/>
                  <a:pt x="3981124" y="1241226"/>
                </a:cubicBezTo>
                <a:lnTo>
                  <a:pt x="4019444" y="1228533"/>
                </a:lnTo>
                <a:lnTo>
                  <a:pt x="4050006" y="1269441"/>
                </a:lnTo>
                <a:cubicBezTo>
                  <a:pt x="4063407" y="1271381"/>
                  <a:pt x="4080627" y="1278435"/>
                  <a:pt x="4088268" y="1288662"/>
                </a:cubicBezTo>
                <a:lnTo>
                  <a:pt x="4113313" y="1303145"/>
                </a:lnTo>
                <a:lnTo>
                  <a:pt x="4119482" y="1299374"/>
                </a:lnTo>
                <a:lnTo>
                  <a:pt x="4123687" y="1297553"/>
                </a:lnTo>
                <a:lnTo>
                  <a:pt x="4123963" y="1285760"/>
                </a:lnTo>
                <a:cubicBezTo>
                  <a:pt x="4125518" y="1249111"/>
                  <a:pt x="4129168" y="1218350"/>
                  <a:pt x="4135766" y="1208365"/>
                </a:cubicBezTo>
                <a:lnTo>
                  <a:pt x="4109571" y="1080123"/>
                </a:lnTo>
                <a:lnTo>
                  <a:pt x="4113993" y="1079220"/>
                </a:lnTo>
                <a:cubicBezTo>
                  <a:pt x="4136103" y="1074704"/>
                  <a:pt x="4110097" y="992489"/>
                  <a:pt x="4107386" y="979223"/>
                </a:cubicBezTo>
                <a:cubicBezTo>
                  <a:pt x="4133016" y="969382"/>
                  <a:pt x="4124131" y="745471"/>
                  <a:pt x="4125749" y="708288"/>
                </a:cubicBezTo>
                <a:cubicBezTo>
                  <a:pt x="4124846" y="703865"/>
                  <a:pt x="4116716" y="664066"/>
                  <a:pt x="4121139" y="663163"/>
                </a:cubicBezTo>
                <a:cubicBezTo>
                  <a:pt x="4146956" y="699348"/>
                  <a:pt x="4156179" y="789598"/>
                  <a:pt x="4164308" y="829397"/>
                </a:cubicBezTo>
                <a:cubicBezTo>
                  <a:pt x="4133352" y="835720"/>
                  <a:pt x="4163688" y="894016"/>
                  <a:pt x="4167301" y="911706"/>
                </a:cubicBezTo>
                <a:cubicBezTo>
                  <a:pt x="4177463" y="961454"/>
                  <a:pt x="4180924" y="1016458"/>
                  <a:pt x="4182854" y="1073476"/>
                </a:cubicBezTo>
                <a:lnTo>
                  <a:pt x="4187574" y="1202489"/>
                </a:lnTo>
                <a:lnTo>
                  <a:pt x="4202088" y="1185321"/>
                </a:lnTo>
                <a:lnTo>
                  <a:pt x="4224172" y="1175161"/>
                </a:lnTo>
                <a:lnTo>
                  <a:pt x="4222771" y="1163528"/>
                </a:lnTo>
                <a:cubicBezTo>
                  <a:pt x="4220656" y="1133442"/>
                  <a:pt x="4222523" y="1103118"/>
                  <a:pt x="4237097" y="1095534"/>
                </a:cubicBezTo>
                <a:lnTo>
                  <a:pt x="4215701" y="1058444"/>
                </a:lnTo>
                <a:cubicBezTo>
                  <a:pt x="4231583" y="1045986"/>
                  <a:pt x="4250984" y="1028203"/>
                  <a:pt x="4273096" y="1023687"/>
                </a:cubicBezTo>
                <a:lnTo>
                  <a:pt x="4300625" y="1045703"/>
                </a:lnTo>
                <a:cubicBezTo>
                  <a:pt x="4303334" y="1058970"/>
                  <a:pt x="4302526" y="1077562"/>
                  <a:pt x="4291066" y="1089116"/>
                </a:cubicBezTo>
                <a:lnTo>
                  <a:pt x="4278797" y="1119262"/>
                </a:lnTo>
                <a:cubicBezTo>
                  <a:pt x="4280153" y="1125895"/>
                  <a:pt x="4281846" y="1134187"/>
                  <a:pt x="4283419" y="1143295"/>
                </a:cubicBezTo>
                <a:lnTo>
                  <a:pt x="4286590" y="1166854"/>
                </a:lnTo>
                <a:lnTo>
                  <a:pt x="4294744" y="1168647"/>
                </a:lnTo>
                <a:cubicBezTo>
                  <a:pt x="4305974" y="1139116"/>
                  <a:pt x="4346140" y="1135076"/>
                  <a:pt x="4357371" y="1105545"/>
                </a:cubicBezTo>
                <a:lnTo>
                  <a:pt x="4430455" y="1065735"/>
                </a:lnTo>
                <a:cubicBezTo>
                  <a:pt x="4438476" y="1044642"/>
                  <a:pt x="4437468" y="1034600"/>
                  <a:pt x="4462779" y="1044226"/>
                </a:cubicBezTo>
                <a:lnTo>
                  <a:pt x="4504134" y="1011665"/>
                </a:lnTo>
                <a:cubicBezTo>
                  <a:pt x="4518394" y="1012259"/>
                  <a:pt x="4527426" y="1001207"/>
                  <a:pt x="4532239" y="988552"/>
                </a:cubicBezTo>
                <a:lnTo>
                  <a:pt x="4556552" y="977635"/>
                </a:lnTo>
                <a:lnTo>
                  <a:pt x="4567887" y="962656"/>
                </a:lnTo>
                <a:cubicBezTo>
                  <a:pt x="4578129" y="947037"/>
                  <a:pt x="4588371" y="931418"/>
                  <a:pt x="4604005" y="933682"/>
                </a:cubicBezTo>
                <a:cubicBezTo>
                  <a:pt x="4607886" y="906881"/>
                  <a:pt x="4628401" y="859686"/>
                  <a:pt x="4664135" y="864859"/>
                </a:cubicBezTo>
                <a:lnTo>
                  <a:pt x="4671249" y="815724"/>
                </a:lnTo>
                <a:cubicBezTo>
                  <a:pt x="4676363" y="811904"/>
                  <a:pt x="4680830" y="812550"/>
                  <a:pt x="4689764" y="813844"/>
                </a:cubicBezTo>
                <a:cubicBezTo>
                  <a:pt x="4703164" y="815785"/>
                  <a:pt x="4706985" y="820897"/>
                  <a:pt x="4710217" y="798563"/>
                </a:cubicBezTo>
                <a:cubicBezTo>
                  <a:pt x="4725559" y="787103"/>
                  <a:pt x="4757534" y="755248"/>
                  <a:pt x="4775401" y="757835"/>
                </a:cubicBezTo>
                <a:cubicBezTo>
                  <a:pt x="4788802" y="759775"/>
                  <a:pt x="4786861" y="773176"/>
                  <a:pt x="4785568" y="782110"/>
                </a:cubicBezTo>
                <a:cubicBezTo>
                  <a:pt x="4783628" y="795510"/>
                  <a:pt x="4775928" y="817198"/>
                  <a:pt x="4769520" y="829952"/>
                </a:cubicBezTo>
                <a:lnTo>
                  <a:pt x="4722265" y="841352"/>
                </a:lnTo>
                <a:cubicBezTo>
                  <a:pt x="4720971" y="850286"/>
                  <a:pt x="4717805" y="858378"/>
                  <a:pt x="4713442" y="865869"/>
                </a:cubicBezTo>
                <a:lnTo>
                  <a:pt x="4708057" y="872910"/>
                </a:lnTo>
                <a:lnTo>
                  <a:pt x="4728513" y="854951"/>
                </a:lnTo>
                <a:cubicBezTo>
                  <a:pt x="4755742" y="835729"/>
                  <a:pt x="4785005" y="819092"/>
                  <a:pt x="4814121" y="806020"/>
                </a:cubicBezTo>
                <a:lnTo>
                  <a:pt x="4821010" y="798534"/>
                </a:lnTo>
                <a:lnTo>
                  <a:pt x="4785967" y="731724"/>
                </a:lnTo>
                <a:lnTo>
                  <a:pt x="4789608" y="703054"/>
                </a:lnTo>
                <a:cubicBezTo>
                  <a:pt x="4810365" y="685085"/>
                  <a:pt x="4880547" y="652787"/>
                  <a:pt x="4859370" y="618123"/>
                </a:cubicBezTo>
                <a:lnTo>
                  <a:pt x="4854664" y="610421"/>
                </a:lnTo>
                <a:cubicBezTo>
                  <a:pt x="4827704" y="626891"/>
                  <a:pt x="4795617" y="583024"/>
                  <a:pt x="4757100" y="606554"/>
                </a:cubicBezTo>
                <a:cubicBezTo>
                  <a:pt x="4735924" y="571889"/>
                  <a:pt x="4682211" y="631149"/>
                  <a:pt x="4665740" y="604188"/>
                </a:cubicBezTo>
                <a:cubicBezTo>
                  <a:pt x="4656329" y="588780"/>
                  <a:pt x="4679438" y="574663"/>
                  <a:pt x="4687142" y="569956"/>
                </a:cubicBezTo>
                <a:lnTo>
                  <a:pt x="4741064" y="537015"/>
                </a:lnTo>
                <a:lnTo>
                  <a:pt x="4762030" y="545364"/>
                </a:lnTo>
                <a:cubicBezTo>
                  <a:pt x="4788992" y="528893"/>
                  <a:pt x="4857242" y="545377"/>
                  <a:pt x="4891907" y="524200"/>
                </a:cubicBezTo>
                <a:lnTo>
                  <a:pt x="4932340" y="547101"/>
                </a:lnTo>
                <a:cubicBezTo>
                  <a:pt x="4963154" y="528277"/>
                  <a:pt x="4997173" y="523361"/>
                  <a:pt x="5027986" y="504538"/>
                </a:cubicBezTo>
                <a:lnTo>
                  <a:pt x="5057091" y="465601"/>
                </a:lnTo>
                <a:cubicBezTo>
                  <a:pt x="5072497" y="456190"/>
                  <a:pt x="5088113" y="473094"/>
                  <a:pt x="5095172" y="484650"/>
                </a:cubicBezTo>
                <a:cubicBezTo>
                  <a:pt x="5120207" y="469355"/>
                  <a:pt x="5131117" y="478557"/>
                  <a:pt x="5139621" y="489229"/>
                </a:cubicBezTo>
                <a:lnTo>
                  <a:pt x="5142440" y="492462"/>
                </a:lnTo>
                <a:lnTo>
                  <a:pt x="5144278" y="486420"/>
                </a:lnTo>
                <a:cubicBezTo>
                  <a:pt x="5148238" y="479777"/>
                  <a:pt x="5154262" y="476636"/>
                  <a:pt x="5164808" y="480647"/>
                </a:cubicBezTo>
                <a:cubicBezTo>
                  <a:pt x="5171224" y="463772"/>
                  <a:pt x="5187090" y="460147"/>
                  <a:pt x="5203965" y="466565"/>
                </a:cubicBezTo>
                <a:lnTo>
                  <a:pt x="5208184" y="468169"/>
                </a:lnTo>
                <a:cubicBezTo>
                  <a:pt x="5214601" y="451295"/>
                  <a:pt x="5223633" y="440243"/>
                  <a:pt x="5241102" y="432399"/>
                </a:cubicBezTo>
                <a:lnTo>
                  <a:pt x="5274019" y="396630"/>
                </a:lnTo>
                <a:cubicBezTo>
                  <a:pt x="5301530" y="387777"/>
                  <a:pt x="5328031" y="368882"/>
                  <a:pt x="5352927" y="354205"/>
                </a:cubicBezTo>
                <a:lnTo>
                  <a:pt x="5383229" y="312613"/>
                </a:lnTo>
                <a:cubicBezTo>
                  <a:pt x="5420604" y="341312"/>
                  <a:pt x="5414543" y="281062"/>
                  <a:pt x="5439856" y="290688"/>
                </a:cubicBezTo>
                <a:cubicBezTo>
                  <a:pt x="5452512" y="295500"/>
                  <a:pt x="5460950" y="298710"/>
                  <a:pt x="5467367" y="281835"/>
                </a:cubicBezTo>
                <a:cubicBezTo>
                  <a:pt x="5541640" y="213504"/>
                  <a:pt x="5609495" y="162048"/>
                  <a:pt x="5701059" y="124437"/>
                </a:cubicBezTo>
                <a:cubicBezTo>
                  <a:pt x="5709082" y="103343"/>
                  <a:pt x="5709676" y="89083"/>
                  <a:pt x="5734988" y="98708"/>
                </a:cubicBezTo>
                <a:lnTo>
                  <a:pt x="5747643" y="103522"/>
                </a:lnTo>
                <a:lnTo>
                  <a:pt x="5792209" y="62523"/>
                </a:lnTo>
                <a:cubicBezTo>
                  <a:pt x="5821738" y="73753"/>
                  <a:pt x="5845803" y="10474"/>
                  <a:pt x="5875334" y="21704"/>
                </a:cubicBezTo>
                <a:close/>
              </a:path>
            </a:pathLst>
          </a:custGeom>
        </p:spPr>
      </p:pic>
      <p:pic>
        <p:nvPicPr>
          <p:cNvPr id="92" name="图片 91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59649" flipH="1">
            <a:off x="9793605" y="4577715"/>
            <a:ext cx="2054860" cy="1873885"/>
          </a:xfrm>
          <a:prstGeom prst="rect">
            <a:avLst/>
          </a:prstGeom>
        </p:spPr>
      </p:pic>
      <p:sp>
        <p:nvSpPr>
          <p:cNvPr id="14" name="圆角矩形 13" title=""/>
          <p:cNvSpPr/>
          <p:nvPr userDrawn="1">
            <p:custDataLst>
              <p:tags r:id="rId9"/>
            </p:custDataLst>
          </p:nvPr>
        </p:nvSpPr>
        <p:spPr bwMode="auto">
          <a:xfrm>
            <a:off x="79375" y="173355"/>
            <a:ext cx="5561965" cy="450850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68580" tIns="34290" rIns="68580" bIns="34290" numCol="1" rtlCol="0" anchor="t" anchorCtr="0" compatLnSpc="1"/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sz="3000" b="1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sz="3000" b="1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sz="3000" b="1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sz="3000" b="1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sz="3000" b="1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charset="-122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i="0" u="none" strike="noStrike" kern="0" cap="none" spc="0" normalizeH="0" baseline="0" noProof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</a:rPr>
              <a:t>【中职专用】统编版·基础模块（上册）</a:t>
            </a:r>
            <a:endParaRPr kumimoji="0" lang="zh-CN" altLang="en-US" sz="2400" b="1" i="0" u="none" strike="noStrike" kern="0" cap="none" spc="0" normalizeH="0" baseline="0" noProof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9" name="文本框 18" title=""/>
          <p:cNvSpPr txBox="1"/>
          <p:nvPr>
            <p:custDataLst>
              <p:tags r:id="rId10"/>
            </p:custDataLst>
          </p:nvPr>
        </p:nvSpPr>
        <p:spPr>
          <a:xfrm>
            <a:off x="1970405" y="2880995"/>
            <a:ext cx="93649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4000" b="1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——记首届国家最高科技奖获得者袁隆平</a:t>
            </a:r>
            <a:endParaRPr kumimoji="1" lang="zh-CN" altLang="en-US" sz="4000" b="1">
              <a:solidFill>
                <a:srgbClr val="00206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11"/>
            </p:custDataLst>
          </p:nvPr>
        </p:nvSpPr>
        <p:spPr>
          <a:xfrm>
            <a:off x="1022350" y="1682115"/>
            <a:ext cx="766572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720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</a:rPr>
              <a:t>喜看稻菽千重浪</a:t>
            </a:r>
            <a:endParaRPr lang="zh-CN" altLang="en-US" sz="720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12"/>
            </p:custDataLst>
          </p:nvPr>
        </p:nvSpPr>
        <p:spPr>
          <a:xfrm>
            <a:off x="4385310" y="4261485"/>
            <a:ext cx="160909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600">
                <a:latin typeface="华文新魏" panose="02010800040101010101" charset="-122"/>
                <a:ea typeface="华文新魏" panose="02010800040101010101" charset="-122"/>
                <a:sym typeface="+mn-ea"/>
              </a:rPr>
              <a:t>沈英甲</a:t>
            </a:r>
            <a:endParaRPr lang="zh-CN" altLang="en-US" sz="3600"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  <p:pic>
        <p:nvPicPr>
          <p:cNvPr id="2" name="图片 1" title="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0260330" y="20320"/>
            <a:ext cx="1931035" cy="603885"/>
          </a:xfrm>
          <a:prstGeom prst="rect">
            <a:avLst/>
          </a:prstGeom>
        </p:spPr>
      </p:pic>
    </p:spTree>
    <p:custDataLst>
      <p:tags r:id="rId15"/>
    </p:custDataLst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3" name="文本框 22" title=""/>
          <p:cNvSpPr txBox="1"/>
          <p:nvPr>
            <p:custDataLst>
              <p:tags r:id="rId3"/>
            </p:custDataLst>
          </p:nvPr>
        </p:nvSpPr>
        <p:spPr>
          <a:xfrm>
            <a:off x="1324610" y="883285"/>
            <a:ext cx="10426065" cy="54775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R="0" lvl="0" indent="457200" algn="just" defTabSz="914400" rtl="0" fontAlgn="auto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800" b="1" kern="1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Arial" panose="020b0604020202020204" pitchFamily="34" charset="0"/>
              </a:rPr>
              <a:t>①</a:t>
            </a:r>
            <a:r>
              <a:rPr lang="zh-CN" altLang="en-US" sz="2800" b="1" kern="1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Arial" panose="020b0604020202020204" pitchFamily="34" charset="0"/>
              </a:rPr>
              <a:t>他根据自己的实践，以</a:t>
            </a:r>
            <a:r>
              <a:rPr lang="zh-CN" altLang="en-US" sz="2800" b="1" kern="10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Arial" panose="020b0604020202020204" pitchFamily="34" charset="0"/>
              </a:rPr>
              <a:t>科学家的胆识和眼光</a:t>
            </a:r>
            <a:r>
              <a:rPr lang="zh-CN" altLang="en-US" sz="2800" b="1" kern="1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Arial" panose="020b0604020202020204" pitchFamily="34" charset="0"/>
              </a:rPr>
              <a:t>断定杂交水稻研究具有光辉的前景，他决心</a:t>
            </a:r>
            <a:r>
              <a:rPr lang="zh-CN" altLang="en-US" sz="2800" b="1">
                <a:solidFill>
                  <a:srgbClr val="00B0F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Arial" panose="020b0604020202020204" pitchFamily="34" charset="0"/>
              </a:rPr>
              <a:t>义无反顾地坚持</a:t>
            </a:r>
            <a:r>
              <a:rPr lang="zh-CN" altLang="en-US" sz="2800" b="1" kern="1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Arial" panose="020b0604020202020204" pitchFamily="34" charset="0"/>
              </a:rPr>
              <a:t>研究。</a:t>
            </a:r>
            <a:endParaRPr kumimoji="0" lang="en-US" altLang="zh-CN" sz="2800" b="1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Arial" panose="020b0604020202020204" pitchFamily="34" charset="0"/>
            </a:endParaRPr>
          </a:p>
          <a:p>
            <a:pPr marR="0" lvl="0" indent="457200" algn="just" defTabSz="914400" rtl="0" fontAlgn="auto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800" b="1" kern="1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Arial" panose="020b0604020202020204" pitchFamily="34" charset="0"/>
              </a:rPr>
              <a:t>②</a:t>
            </a:r>
            <a:r>
              <a:rPr lang="zh-CN" altLang="en-US" sz="2800" b="1" kern="1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Arial" panose="020b0604020202020204" pitchFamily="34" charset="0"/>
              </a:rPr>
              <a:t>在理论与事实发生矛盾时，袁隆平的态度是</a:t>
            </a:r>
            <a:r>
              <a:rPr lang="zh-CN" altLang="en-US" sz="2800" b="1">
                <a:solidFill>
                  <a:srgbClr val="00B0F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Arial" panose="020b0604020202020204" pitchFamily="34" charset="0"/>
              </a:rPr>
              <a:t>尊重权威但不崇拜权威</a:t>
            </a:r>
            <a:r>
              <a:rPr lang="zh-CN" altLang="en-US" sz="2800" b="1" kern="1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Arial" panose="020b0604020202020204" pitchFamily="34" charset="0"/>
              </a:rPr>
              <a:t>，不能跟在权威后面亦步亦趋，不敢越雷池一步。他不迷信权威的每一个观点。</a:t>
            </a:r>
            <a:endParaRPr lang="zh-CN" altLang="en-US" sz="2800" b="1" kern="1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Arial" panose="020b0604020202020204" pitchFamily="34" charset="0"/>
            </a:endParaRPr>
          </a:p>
          <a:p>
            <a:pPr marR="0" lvl="0" indent="457200" algn="just" defTabSz="914400" rtl="0" fontAlgn="auto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800" b="1" kern="1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Arial" panose="020b0604020202020204" pitchFamily="34" charset="0"/>
              </a:rPr>
              <a:t>③袁隆平</a:t>
            </a:r>
            <a:r>
              <a:rPr lang="zh-CN" altLang="en-US" sz="2800" b="1" kern="10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Arial" panose="020b0604020202020204" pitchFamily="34" charset="0"/>
              </a:rPr>
              <a:t>不打算退却</a:t>
            </a:r>
            <a:r>
              <a:rPr lang="en-US" altLang="zh-CN" sz="2800" b="1" kern="1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Arial" panose="020b0604020202020204" pitchFamily="34" charset="0"/>
              </a:rPr>
              <a:t>……</a:t>
            </a:r>
            <a:endParaRPr kumimoji="0" lang="en-US" altLang="zh-CN" sz="2800" b="1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Arial" panose="020b0604020202020204" pitchFamily="34" charset="0"/>
            </a:endParaRPr>
          </a:p>
          <a:p>
            <a:pPr marR="0" lvl="0" indent="457200" algn="just" defTabSz="914400" rtl="0" fontAlgn="auto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zh-CN" sz="2800" b="1" kern="1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Arial" panose="020b0604020202020204" pitchFamily="34" charset="0"/>
              </a:rPr>
              <a:t>④</a:t>
            </a:r>
            <a:r>
              <a:rPr lang="zh-CN" altLang="en-US" sz="2800" b="1" kern="1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Arial" panose="020b0604020202020204" pitchFamily="34" charset="0"/>
              </a:rPr>
              <a:t> </a:t>
            </a:r>
            <a:r>
              <a:rPr lang="en-US" altLang="zh-CN" sz="2800" b="1" kern="1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Arial" panose="020b0604020202020204" pitchFamily="34" charset="0"/>
              </a:rPr>
              <a:t>1964</a:t>
            </a:r>
            <a:r>
              <a:rPr lang="zh-CN" altLang="en-US" sz="2800" b="1" kern="1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Arial" panose="020b0604020202020204" pitchFamily="34" charset="0"/>
              </a:rPr>
              <a:t>年</a:t>
            </a:r>
            <a:r>
              <a:rPr lang="en-US" altLang="zh-CN" sz="2800" b="1" kern="1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Arial" panose="020b0604020202020204" pitchFamily="34" charset="0"/>
              </a:rPr>
              <a:t>7</a:t>
            </a:r>
            <a:r>
              <a:rPr lang="zh-CN" altLang="en-US" sz="2800" b="1" kern="1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Arial" panose="020b0604020202020204" pitchFamily="34" charset="0"/>
              </a:rPr>
              <a:t>月</a:t>
            </a:r>
            <a:r>
              <a:rPr lang="en-US" altLang="zh-CN" sz="2800" b="1" kern="1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Arial" panose="020b0604020202020204" pitchFamily="34" charset="0"/>
              </a:rPr>
              <a:t>5</a:t>
            </a:r>
            <a:r>
              <a:rPr lang="zh-CN" altLang="en-US" sz="2800" b="1" kern="1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Arial" panose="020b0604020202020204" pitchFamily="34" charset="0"/>
              </a:rPr>
              <a:t>日，“泥腿子专家”袁隆平又</a:t>
            </a:r>
            <a:r>
              <a:rPr lang="zh-CN" altLang="en-US" sz="2800" b="1" kern="10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Arial" panose="020b0604020202020204" pitchFamily="34" charset="0"/>
              </a:rPr>
              <a:t>走进了安江农校的稻田</a:t>
            </a:r>
            <a:r>
              <a:rPr lang="zh-CN" altLang="en-US" sz="2800" b="1" kern="1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Arial" panose="020b0604020202020204" pitchFamily="34" charset="0"/>
              </a:rPr>
              <a:t>，去寻找水稻的天然雄性不育株。他头顶烈日脚踩淤泥</a:t>
            </a:r>
            <a:r>
              <a:rPr lang="zh-CN" altLang="en-US" sz="2800" b="1" kern="10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Arial" panose="020b0604020202020204" pitchFamily="34" charset="0"/>
              </a:rPr>
              <a:t>弯腰驼背去寻找</a:t>
            </a:r>
            <a:r>
              <a:rPr lang="zh-CN" altLang="en-US" sz="2800" b="1" kern="1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Arial" panose="020b0604020202020204" pitchFamily="34" charset="0"/>
              </a:rPr>
              <a:t>这种天然雄性不育株，已是第</a:t>
            </a:r>
            <a:r>
              <a:rPr lang="en-US" altLang="zh-CN" sz="2800" b="1" kern="1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Arial" panose="020b0604020202020204" pitchFamily="34" charset="0"/>
              </a:rPr>
              <a:t>14</a:t>
            </a:r>
            <a:r>
              <a:rPr lang="zh-CN" altLang="en-US" sz="2800" b="1" kern="1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Arial" panose="020b0604020202020204" pitchFamily="34" charset="0"/>
              </a:rPr>
              <a:t>天了。</a:t>
            </a:r>
            <a:endParaRPr kumimoji="0" lang="zh-CN" altLang="en-US" sz="2800" b="1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Arial" panose="020b0604020202020204" pitchFamily="34" charset="0"/>
            </a:endParaRPr>
          </a:p>
          <a:p>
            <a:pPr marL="0" marR="0" lvl="0" indent="457200" algn="just" defTabSz="914400" rtl="0" eaLnBrk="1" fontAlgn="auto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 sz="2800" b="1" kern="1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Arial" panose="020b0604020202020204" pitchFamily="34" charset="0"/>
            </a:endParaRPr>
          </a:p>
        </p:txBody>
      </p:sp>
      <p:cxnSp>
        <p:nvCxnSpPr>
          <p:cNvPr id="3" name="直接连接符 2" title=""/>
          <p:cNvCxnSpPr/>
          <p:nvPr>
            <p:custDataLst>
              <p:tags r:id="rId4"/>
            </p:custDataLst>
          </p:nvPr>
        </p:nvCxnSpPr>
        <p:spPr>
          <a:xfrm flipV="1">
            <a:off x="921917" y="686875"/>
            <a:ext cx="3752215" cy="127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组合 15" title=""/>
          <p:cNvGrpSpPr/>
          <p:nvPr>
            <p:custDataLst>
              <p:tags r:id="rId5"/>
            </p:custDataLst>
          </p:nvPr>
        </p:nvGrpSpPr>
        <p:grpSpPr>
          <a:xfrm>
            <a:off x="255905" y="279400"/>
            <a:ext cx="562610" cy="513080"/>
            <a:chOff x="2121873" y="1511588"/>
            <a:chExt cx="445481" cy="469613"/>
          </a:xfrm>
          <a:solidFill>
            <a:schemeClr val="accent5"/>
          </a:solidFill>
        </p:grpSpPr>
        <p:sp>
          <p:nvSpPr>
            <p:cNvPr id="19" name="矩形 18"/>
            <p:cNvSpPr/>
            <p:nvPr>
              <p:custDataLst>
                <p:tags r:id="rId6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矩形 19"/>
            <p:cNvSpPr/>
            <p:nvPr>
              <p:custDataLst>
                <p:tags r:id="rId7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1" name="文本框 20" title=""/>
          <p:cNvSpPr txBox="1"/>
          <p:nvPr>
            <p:custDataLst>
              <p:tags r:id="rId8"/>
            </p:custDataLst>
          </p:nvPr>
        </p:nvSpPr>
        <p:spPr>
          <a:xfrm>
            <a:off x="922020" y="105410"/>
            <a:ext cx="38449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概括事迹，感悟精神</a:t>
            </a:r>
            <a:endParaRPr lang="zh-CN" altLang="en-US" sz="2800" b="1">
              <a:solidFill>
                <a:srgbClr val="002060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43" name="文本框 42" title=""/>
          <p:cNvSpPr txBox="1"/>
          <p:nvPr>
            <p:custDataLst>
              <p:tags r:id="rId9"/>
            </p:custDataLst>
          </p:nvPr>
        </p:nvSpPr>
        <p:spPr>
          <a:xfrm>
            <a:off x="9157970" y="5222240"/>
            <a:ext cx="2861310" cy="156845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sz="9600" b="1" kern="100" noProof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华文新魏" panose="02010800040101010101" charset="-122"/>
                <a:ea typeface="华文新魏" panose="02010800040101010101" charset="-122"/>
                <a:sym typeface="Arial" panose="020b0604020202020204" pitchFamily="34" charset="0"/>
              </a:rPr>
              <a:t>创新</a:t>
            </a:r>
            <a:endParaRPr sz="9600" b="1" kern="100" noProof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uLnTx/>
              <a:uFillTx/>
              <a:latin typeface="华文新魏" panose="02010800040101010101" charset="-122"/>
              <a:ea typeface="华文新魏" panose="02010800040101010101" charset="-122"/>
              <a:sym typeface="Arial" panose="020b0604020202020204" pitchFamily="34" charset="0"/>
            </a:endParaRPr>
          </a:p>
        </p:txBody>
      </p:sp>
      <p:sp>
        <p:nvSpPr>
          <p:cNvPr id="22" name="流程图: 可选过程 21" title=""/>
          <p:cNvSpPr/>
          <p:nvPr>
            <p:custDataLst>
              <p:tags r:id="rId10"/>
            </p:custDataLst>
          </p:nvPr>
        </p:nvSpPr>
        <p:spPr>
          <a:xfrm>
            <a:off x="410210" y="1958975"/>
            <a:ext cx="828040" cy="2822575"/>
          </a:xfrm>
          <a:prstGeom prst="flowChartAlternateProcess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如何解决</a:t>
            </a:r>
            <a:endParaRPr lang="zh-CN" altLang="en-US" sz="3600" b="1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  <p:custDataLst>
      <p:tags r:id="rId1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6" name="内容占位符 3" title=""/>
          <p:cNvSpPr txBox="1"/>
          <p:nvPr>
            <p:custDataLst>
              <p:tags r:id="rId4"/>
            </p:custDataLst>
          </p:nvPr>
        </p:nvSpPr>
        <p:spPr>
          <a:xfrm>
            <a:off x="507365" y="2164715"/>
            <a:ext cx="11258550" cy="105029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>
            <a:defPPr>
              <a:defRPr lang="zh-CN"/>
            </a:defPPr>
            <a:lvl1pPr marR="0" lvl="0" indent="0" algn="just" fontAlgn="auto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800" b="0" i="0" u="none" strike="noStrike" kern="100" cap="none" spc="0" normalizeH="0" baseline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/>
                <a:cs typeface="Times New Roman" panose="02020603050405020304" pitchFamily="18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R="0" lvl="0" indent="533400" algn="just" defTabSz="914400" rtl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600" b="1" i="0" u="none" strike="noStrike" kern="100" cap="none" spc="0" normalizeH="0" baseline="0" noProof="0">
                <a:solidFill>
                  <a:prstClr val="black"/>
                </a:solidFill>
                <a:latin typeface="华文新魏" panose="02010800040101010101" charset="-122"/>
                <a:ea typeface="华文新魏" panose="02010800040101010101" charset="-122"/>
                <a:cs typeface="Times New Roman" panose="02020603050405020304" pitchFamily="18" charset="0"/>
              </a:rPr>
              <a:t>面对贬斥杂交水稻，不顾农民利益、无视事实的事，袁隆平心平气和地写了一封信刊登在《人民日报》上。</a:t>
            </a:r>
            <a:r>
              <a:rPr kumimoji="0" lang="zh-CN" altLang="en-US" sz="2600" b="1" i="0" u="none" strike="noStrike" kern="100" cap="none" spc="0" normalizeH="0" baseline="0" noProof="0">
                <a:solidFill>
                  <a:srgbClr val="00B0F0"/>
                </a:solidFill>
                <a:latin typeface="华文新魏" panose="02010800040101010101" charset="-122"/>
                <a:ea typeface="华文新魏" panose="02010800040101010101" charset="-122"/>
                <a:cs typeface="Times New Roman" panose="02020603050405020304" pitchFamily="18" charset="0"/>
              </a:rPr>
              <a:t>用数据、用事实否定谣言、捍卫科学。</a:t>
            </a:r>
            <a:endParaRPr kumimoji="0" lang="zh-CN" altLang="en-US" sz="2600" b="1" i="0" u="none" strike="noStrike" kern="100" cap="none" spc="0" normalizeH="0" baseline="0" noProof="0">
              <a:solidFill>
                <a:srgbClr val="00B0F0"/>
              </a:solidFill>
              <a:latin typeface="华文新魏" panose="02010800040101010101" charset="-122"/>
              <a:ea typeface="华文新魏" panose="02010800040101010101" charset="-122"/>
              <a:cs typeface="Times New Roman" panose="02020603050405020304" pitchFamily="18" charset="0"/>
            </a:endParaRPr>
          </a:p>
        </p:txBody>
      </p:sp>
      <p:cxnSp>
        <p:nvCxnSpPr>
          <p:cNvPr id="9" name="直接连接符 8" title=""/>
          <p:cNvCxnSpPr/>
          <p:nvPr>
            <p:custDataLst>
              <p:tags r:id="rId5"/>
            </p:custDataLst>
          </p:nvPr>
        </p:nvCxnSpPr>
        <p:spPr>
          <a:xfrm flipV="1">
            <a:off x="921917" y="686875"/>
            <a:ext cx="3752215" cy="127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10" title=""/>
          <p:cNvGrpSpPr/>
          <p:nvPr>
            <p:custDataLst>
              <p:tags r:id="rId6"/>
            </p:custDataLst>
          </p:nvPr>
        </p:nvGrpSpPr>
        <p:grpSpPr>
          <a:xfrm>
            <a:off x="255905" y="279400"/>
            <a:ext cx="562610" cy="513080"/>
            <a:chOff x="2121873" y="1511588"/>
            <a:chExt cx="445481" cy="469613"/>
          </a:xfrm>
          <a:solidFill>
            <a:schemeClr val="accent5"/>
          </a:solidFill>
        </p:grpSpPr>
        <p:sp>
          <p:nvSpPr>
            <p:cNvPr id="16" name="矩形 15"/>
            <p:cNvSpPr/>
            <p:nvPr>
              <p:custDataLst>
                <p:tags r:id="rId7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矩形 16"/>
            <p:cNvSpPr/>
            <p:nvPr>
              <p:custDataLst>
                <p:tags r:id="rId8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8" name="文本框 17" title=""/>
          <p:cNvSpPr txBox="1"/>
          <p:nvPr>
            <p:custDataLst>
              <p:tags r:id="rId9"/>
            </p:custDataLst>
          </p:nvPr>
        </p:nvSpPr>
        <p:spPr>
          <a:xfrm>
            <a:off x="922020" y="105410"/>
            <a:ext cx="38449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概括事迹，感悟精神</a:t>
            </a:r>
            <a:endParaRPr lang="zh-CN" altLang="en-US" sz="2800" b="1">
              <a:solidFill>
                <a:srgbClr val="002060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10"/>
            </p:custDataLst>
          </p:nvPr>
        </p:nvSpPr>
        <p:spPr>
          <a:xfrm>
            <a:off x="3764915" y="868045"/>
            <a:ext cx="46513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kern="100" noProof="0">
                <a:ln>
                  <a:noFill/>
                </a:ln>
                <a:effectLst/>
                <a:uLnTx/>
                <a:uFillTx/>
                <a:latin typeface="华文琥珀" panose="02010800040101010101" charset="-122"/>
                <a:ea typeface="华文琥珀" panose="02010800040101010101" charset="-122"/>
                <a:cs typeface="华文琥珀" panose="02010800040101010101" charset="-122"/>
                <a:sym typeface="Arial" panose="020b0604020202020204" pitchFamily="34" charset="0"/>
              </a:rPr>
              <a:t>“事实是科学家的空气”</a:t>
            </a:r>
            <a:endParaRPr lang="zh-CN" altLang="en-US" sz="3200" b="1" kern="100" noProof="0">
              <a:ln>
                <a:noFill/>
              </a:ln>
              <a:effectLst/>
              <a:uLnTx/>
              <a:uFillTx/>
              <a:latin typeface="华文琥珀" panose="02010800040101010101" charset="-122"/>
              <a:ea typeface="华文琥珀" panose="02010800040101010101" charset="-122"/>
              <a:cs typeface="华文琥珀" panose="02010800040101010101" charset="-122"/>
            </a:endParaRPr>
          </a:p>
        </p:txBody>
      </p:sp>
      <p:sp>
        <p:nvSpPr>
          <p:cNvPr id="8" name="内容占位符 3" title=""/>
          <p:cNvSpPr txBox="1"/>
          <p:nvPr>
            <p:custDataLst>
              <p:tags r:id="rId11"/>
            </p:custDataLst>
          </p:nvPr>
        </p:nvSpPr>
        <p:spPr>
          <a:xfrm>
            <a:off x="449580" y="4248785"/>
            <a:ext cx="11509375" cy="152971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>
            <a:defPPr>
              <a:defRPr lang="zh-CN"/>
            </a:defPPr>
            <a:lvl1pPr marR="0" lvl="0" indent="0" algn="just" fontAlgn="auto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800" b="0" i="0" u="none" strike="noStrike" kern="100" cap="none" spc="0" normalizeH="0" baseline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/>
                <a:cs typeface="Times New Roman" panose="02020603050405020304" pitchFamily="18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indent="457200" algn="just">
              <a:lnSpc>
                <a:spcPct val="120000"/>
              </a:lnSpc>
            </a:pPr>
            <a:r>
              <a:rPr lang="zh-CN" altLang="en-US" sz="2600" b="1" noProof="0">
                <a:solidFill>
                  <a:prstClr val="black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（</a:t>
            </a:r>
            <a:r>
              <a:rPr lang="en-US" altLang="zh-CN" sz="2600" b="1" noProof="0">
                <a:solidFill>
                  <a:prstClr val="black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1</a:t>
            </a:r>
            <a:r>
              <a:rPr lang="zh-CN" altLang="en-US" sz="2600" b="1" noProof="0">
                <a:solidFill>
                  <a:prstClr val="black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）因为个别杂交稻品种的米质较差是事实，袁隆平</a:t>
            </a:r>
            <a:r>
              <a:rPr lang="zh-CN" altLang="en-US" sz="2600" b="1" noProof="0">
                <a:solidFill>
                  <a:srgbClr val="00B0F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尊重事实，捍卫真相。</a:t>
            </a:r>
            <a:endParaRPr lang="zh-CN" altLang="en-US" sz="2600" b="1" noProof="0">
              <a:solidFill>
                <a:srgbClr val="00B0F0"/>
              </a:solidFill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  <a:p>
            <a:pPr indent="457200" algn="just">
              <a:lnSpc>
                <a:spcPct val="120000"/>
              </a:lnSpc>
            </a:pPr>
            <a:r>
              <a:rPr lang="zh-CN" altLang="en-US" sz="2600" b="1" noProof="0">
                <a:solidFill>
                  <a:prstClr val="black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（</a:t>
            </a:r>
            <a:r>
              <a:rPr lang="en-US" altLang="zh-CN" sz="2600" b="1" noProof="0">
                <a:solidFill>
                  <a:prstClr val="black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2</a:t>
            </a:r>
            <a:r>
              <a:rPr lang="zh-CN" altLang="en-US" sz="2600" b="1" noProof="0">
                <a:solidFill>
                  <a:prstClr val="black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）同时，袁隆平又强调</a:t>
            </a:r>
            <a:r>
              <a:rPr lang="zh-CN" altLang="en-US" sz="2600" b="1" noProof="0">
                <a:solidFill>
                  <a:srgbClr val="00B0F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任何论述都不能以偏概全</a:t>
            </a:r>
            <a:r>
              <a:rPr lang="zh-CN" altLang="en-US" sz="2600" b="1" noProof="0">
                <a:solidFill>
                  <a:prstClr val="black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，通过个别否定一般，从而维护杂交稻米质整体不错的论断，有效反驳“杂交稻米质太差”的观点。</a:t>
            </a:r>
            <a:endParaRPr kumimoji="0" lang="zh-CN" altLang="en-US" sz="2600" b="1" i="0" u="none" strike="noStrike" kern="100" cap="none" spc="0" normalizeH="0" baseline="0" noProof="0">
              <a:solidFill>
                <a:prstClr val="black"/>
              </a:solidFill>
              <a:latin typeface="华文新魏" panose="02010800040101010101" charset="-122"/>
              <a:ea typeface="华文新魏" panose="02010800040101010101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 title=""/>
          <p:cNvSpPr txBox="1"/>
          <p:nvPr>
            <p:custDataLst>
              <p:tags r:id="rId12"/>
            </p:custDataLst>
          </p:nvPr>
        </p:nvSpPr>
        <p:spPr>
          <a:xfrm>
            <a:off x="527050" y="3286125"/>
            <a:ext cx="11111230" cy="8915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R="0" lvl="0" algn="just" defTabSz="914400" rtl="0" fontAlgn="auto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zh-CN" altLang="en-US" sz="2600" b="1" kern="10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Arial" panose="020b0604020202020204" pitchFamily="34" charset="0"/>
              </a:rPr>
              <a:t>袁隆平在反驳“杂交稻米质太差”的论断时，为什么又承认“其中也有个别杂交稻品种的米质较差”？</a:t>
            </a:r>
            <a:endParaRPr lang="zh-CN" altLang="en-US" sz="2600" b="1" kern="10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Arial" panose="020b0604020202020204" pitchFamily="34" charset="0"/>
            </a:endParaRPr>
          </a:p>
        </p:txBody>
      </p:sp>
      <p:sp>
        <p:nvSpPr>
          <p:cNvPr id="12" name="文本框 11" title=""/>
          <p:cNvSpPr txBox="1"/>
          <p:nvPr>
            <p:custDataLst>
              <p:tags r:id="rId13"/>
            </p:custDataLst>
          </p:nvPr>
        </p:nvSpPr>
        <p:spPr>
          <a:xfrm>
            <a:off x="449580" y="1602105"/>
            <a:ext cx="11045190" cy="4914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R="0" lvl="0" indent="0" algn="just" defTabSz="914400" rtl="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600" b="1" kern="100" noProof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Arial" panose="020b0604020202020204" pitchFamily="34" charset="0"/>
              </a:rPr>
              <a:t>面对“米不养人，糠不养猪，草不养牛”的贬斥，袁隆平是怎样的态度？</a:t>
            </a:r>
            <a:endParaRPr lang="zh-CN" altLang="en-US" sz="2600" b="1" kern="100" noProof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Arial" panose="020b0604020202020204" pitchFamily="34" charset="0"/>
            </a:endParaRPr>
          </a:p>
        </p:txBody>
      </p:sp>
      <p:sp>
        <p:nvSpPr>
          <p:cNvPr id="43" name="文本框 42" title=""/>
          <p:cNvSpPr txBox="1"/>
          <p:nvPr>
            <p:custDataLst>
              <p:tags r:id="rId14"/>
            </p:custDataLst>
          </p:nvPr>
        </p:nvSpPr>
        <p:spPr>
          <a:xfrm>
            <a:off x="8526780" y="424815"/>
            <a:ext cx="3432810" cy="101473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sz="6000" b="1" kern="100" noProof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华文新魏" panose="02010800040101010101" charset="-122"/>
                <a:ea typeface="华文新魏" panose="02010800040101010101" charset="-122"/>
                <a:sym typeface="Arial" panose="020b0604020202020204" pitchFamily="34" charset="0"/>
              </a:rPr>
              <a:t>实事求是</a:t>
            </a:r>
            <a:endParaRPr sz="6000" b="1" kern="100" noProof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uLnTx/>
              <a:uFillTx/>
              <a:latin typeface="华文新魏" panose="02010800040101010101" charset="-122"/>
              <a:ea typeface="华文新魏" panose="02010800040101010101" charset="-122"/>
              <a:sym typeface="Arial" panose="020b0604020202020204" pitchFamily="34" charset="0"/>
            </a:endParaRPr>
          </a:p>
        </p:txBody>
      </p:sp>
      <p:sp>
        <p:nvSpPr>
          <p:cNvPr id="21" name="文本框 20" title=""/>
          <p:cNvSpPr txBox="1"/>
          <p:nvPr>
            <p:custDataLst>
              <p:tags r:id="rId15"/>
            </p:custDataLst>
          </p:nvPr>
        </p:nvSpPr>
        <p:spPr>
          <a:xfrm>
            <a:off x="323850" y="5849620"/>
            <a:ext cx="11703685" cy="7308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30000"/>
              </a:lnSpc>
            </a:pPr>
            <a:r>
              <a:rPr lang="zh-CN" altLang="en-US" sz="3200" kern="10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/>
                <a:cs typeface="Times New Roman" panose="02020603050405020304" pitchFamily="18" charset="0"/>
              </a:rPr>
              <a:t>袁隆平是一位勇于担当，坚持实事求是，不计个人风险的</a:t>
            </a:r>
            <a:r>
              <a:rPr lang="zh-CN" altLang="en-US" sz="3200" b="1" kern="10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/>
                <a:cs typeface="黑体" panose="02010609060101010101" charset="-122"/>
              </a:rPr>
              <a:t>捍卫者</a:t>
            </a:r>
            <a:r>
              <a:rPr lang="zh-CN" altLang="en-US" sz="3200" kern="10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/>
                <a:cs typeface="Times New Roman" panose="02020603050405020304" pitchFamily="18" charset="0"/>
              </a:rPr>
              <a:t>。</a:t>
            </a:r>
            <a:endParaRPr lang="zh-CN" altLang="en-US" sz="3200" kern="100" noProof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charset="-122"/>
              <a:ea typeface="微软雅黑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2" grpId="0"/>
      <p:bldP spid="10" grpId="0"/>
      <p:bldP spid="21" grpId="0"/>
      <p:bldP spid="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6" name="内容占位符 3" title=""/>
          <p:cNvSpPr txBox="1"/>
          <p:nvPr>
            <p:custDataLst>
              <p:tags r:id="rId4"/>
            </p:custDataLst>
          </p:nvPr>
        </p:nvSpPr>
        <p:spPr>
          <a:xfrm>
            <a:off x="455930" y="2074545"/>
            <a:ext cx="10231120" cy="332295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>
            <a:defPPr>
              <a:defRPr lang="zh-CN"/>
            </a:defPPr>
            <a:lvl1pPr marR="0" lvl="0" indent="0" algn="just" fontAlgn="auto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800" b="0" i="0" u="none" strike="noStrike" kern="100" cap="none" spc="0" normalizeH="0" baseline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/>
                <a:cs typeface="Times New Roman" panose="02020603050405020304" pitchFamily="18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720090" algn="just" defTabSz="914400" rtl="0" eaLnBrk="1" fontAlgn="auto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zh-CN" noProof="0">
                <a:solidFill>
                  <a:prstClr val="black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Arial" panose="020b0604020202020204" pitchFamily="34" charset="0"/>
              </a:rPr>
              <a:t>①</a:t>
            </a:r>
            <a:r>
              <a:rPr lang="zh-CN" altLang="en-US" noProof="0">
                <a:solidFill>
                  <a:prstClr val="black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Arial" panose="020b0604020202020204" pitchFamily="34" charset="0"/>
              </a:rPr>
              <a:t>水稻长得像高粱那么高，稻穗像扫帚那么大，</a:t>
            </a:r>
            <a:r>
              <a:rPr lang="zh-CN" altLang="zh-CN" noProof="0">
                <a:solidFill>
                  <a:prstClr val="black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Arial" panose="020b0604020202020204" pitchFamily="34" charset="0"/>
              </a:rPr>
              <a:t>写出了袁隆平美好的梦想和希望； </a:t>
            </a:r>
            <a:endParaRPr kumimoji="0" lang="zh-CN" altLang="zh-CN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Arial" panose="020b0604020202020204" pitchFamily="34" charset="0"/>
            </a:endParaRPr>
          </a:p>
          <a:p>
            <a:pPr marL="0" marR="0" lvl="0" indent="720090" algn="just" defTabSz="914400" rtl="0" eaLnBrk="1" fontAlgn="auto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zh-CN" noProof="0">
                <a:solidFill>
                  <a:prstClr val="black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Arial" panose="020b0604020202020204" pitchFamily="34" charset="0"/>
              </a:rPr>
              <a:t>②</a:t>
            </a:r>
            <a:r>
              <a:rPr lang="zh-CN" altLang="en-US" noProof="0">
                <a:solidFill>
                  <a:prstClr val="black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Arial" panose="020b0604020202020204" pitchFamily="34" charset="0"/>
              </a:rPr>
              <a:t>提出战略设想并客观分析了现阶段培育的杂交稻的缺点，</a:t>
            </a:r>
            <a:r>
              <a:rPr lang="zh-CN" altLang="zh-CN" noProof="0">
                <a:solidFill>
                  <a:prstClr val="black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Arial" panose="020b0604020202020204" pitchFamily="34" charset="0"/>
              </a:rPr>
              <a:t>写出了袁隆平目标远大，不断进取； </a:t>
            </a:r>
            <a:endParaRPr kumimoji="0" lang="zh-CN" altLang="zh-CN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Arial" panose="020b0604020202020204" pitchFamily="34" charset="0"/>
            </a:endParaRPr>
          </a:p>
          <a:p>
            <a:pPr marL="0" marR="0" lvl="0" indent="720090" algn="just" defTabSz="914400" rtl="0" eaLnBrk="1" fontAlgn="auto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zh-CN" noProof="0">
                <a:solidFill>
                  <a:prstClr val="black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Arial" panose="020b0604020202020204" pitchFamily="34" charset="0"/>
              </a:rPr>
              <a:t>③</a:t>
            </a:r>
            <a:r>
              <a:rPr lang="zh-CN" altLang="en-US" noProof="0">
                <a:solidFill>
                  <a:prstClr val="black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Arial" panose="020b0604020202020204" pitchFamily="34" charset="0"/>
              </a:rPr>
              <a:t>提出超级杂交稻选育的指标、株型模式和技术路线，</a:t>
            </a:r>
            <a:r>
              <a:rPr lang="zh-CN" altLang="zh-CN" noProof="0">
                <a:solidFill>
                  <a:prstClr val="black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Arial" panose="020b0604020202020204" pitchFamily="34" charset="0"/>
              </a:rPr>
              <a:t>让杂交稻走向世界</a:t>
            </a:r>
            <a:r>
              <a:rPr lang="zh-CN" altLang="en-US" noProof="0">
                <a:solidFill>
                  <a:prstClr val="black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Arial" panose="020b0604020202020204" pitchFamily="34" charset="0"/>
              </a:rPr>
              <a:t>，袁老正引导一场新的“绿色革命”。</a:t>
            </a:r>
            <a:endParaRPr kumimoji="0" lang="zh-CN" altLang="en-US" b="1" i="0" u="none" strike="noStrike" kern="100" cap="none" spc="0" normalizeH="0" baseline="0" noProof="0">
              <a:solidFill>
                <a:srgbClr val="00B0F0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  <p:cxnSp>
        <p:nvCxnSpPr>
          <p:cNvPr id="9" name="直接连接符 8" title=""/>
          <p:cNvCxnSpPr/>
          <p:nvPr>
            <p:custDataLst>
              <p:tags r:id="rId5"/>
            </p:custDataLst>
          </p:nvPr>
        </p:nvCxnSpPr>
        <p:spPr>
          <a:xfrm flipV="1">
            <a:off x="921917" y="686875"/>
            <a:ext cx="3752215" cy="127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10" title=""/>
          <p:cNvGrpSpPr/>
          <p:nvPr>
            <p:custDataLst>
              <p:tags r:id="rId6"/>
            </p:custDataLst>
          </p:nvPr>
        </p:nvGrpSpPr>
        <p:grpSpPr>
          <a:xfrm>
            <a:off x="255905" y="279400"/>
            <a:ext cx="562610" cy="513080"/>
            <a:chOff x="2121873" y="1511588"/>
            <a:chExt cx="445481" cy="469613"/>
          </a:xfrm>
          <a:solidFill>
            <a:schemeClr val="accent5"/>
          </a:solidFill>
        </p:grpSpPr>
        <p:sp>
          <p:nvSpPr>
            <p:cNvPr id="16" name="矩形 15"/>
            <p:cNvSpPr/>
            <p:nvPr>
              <p:custDataLst>
                <p:tags r:id="rId7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矩形 16"/>
            <p:cNvSpPr/>
            <p:nvPr>
              <p:custDataLst>
                <p:tags r:id="rId8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8" name="文本框 17" title=""/>
          <p:cNvSpPr txBox="1"/>
          <p:nvPr>
            <p:custDataLst>
              <p:tags r:id="rId9"/>
            </p:custDataLst>
          </p:nvPr>
        </p:nvSpPr>
        <p:spPr>
          <a:xfrm>
            <a:off x="922020" y="105410"/>
            <a:ext cx="38449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概括事迹，感悟精神</a:t>
            </a:r>
            <a:endParaRPr lang="zh-CN" altLang="en-US" sz="2800" b="1">
              <a:solidFill>
                <a:srgbClr val="002060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10"/>
            </p:custDataLst>
          </p:nvPr>
        </p:nvSpPr>
        <p:spPr>
          <a:xfrm>
            <a:off x="382905" y="868045"/>
            <a:ext cx="1148588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fontAlgn="auto"/>
            <a:r>
              <a:rPr lang="zh-CN" altLang="en-US" sz="3200" b="1" kern="100" noProof="0">
                <a:ln>
                  <a:noFill/>
                </a:ln>
                <a:effectLst/>
                <a:uLnTx/>
                <a:uFillTx/>
                <a:latin typeface="华文琥珀" panose="02010800040101010101" charset="-122"/>
                <a:ea typeface="华文琥珀" panose="02010800040101010101" charset="-122"/>
                <a:cs typeface="华文琥珀" panose="02010800040101010101" charset="-122"/>
                <a:sym typeface="Arial" panose="020b0604020202020204" pitchFamily="34" charset="0"/>
              </a:rPr>
              <a:t>阅读“饥饿的威胁在退却”，这部分通过几件事说明袁隆平的心愿？</a:t>
            </a:r>
            <a:endParaRPr lang="zh-CN" altLang="en-US" sz="3200" b="1" kern="100" noProof="0">
              <a:ln>
                <a:noFill/>
              </a:ln>
              <a:effectLst/>
              <a:uLnTx/>
              <a:uFillTx/>
              <a:latin typeface="华文琥珀" panose="02010800040101010101" charset="-122"/>
              <a:ea typeface="华文琥珀" panose="02010800040101010101" charset="-122"/>
              <a:cs typeface="华文琥珀" panose="02010800040101010101" charset="-122"/>
              <a:sym typeface="Arial" panose="020b0604020202020204" pitchFamily="34" charset="0"/>
            </a:endParaRPr>
          </a:p>
        </p:txBody>
      </p:sp>
      <p:sp>
        <p:nvSpPr>
          <p:cNvPr id="21" name="文本框 20" title=""/>
          <p:cNvSpPr txBox="1"/>
          <p:nvPr>
            <p:custDataLst>
              <p:tags r:id="rId11"/>
            </p:custDataLst>
          </p:nvPr>
        </p:nvSpPr>
        <p:spPr>
          <a:xfrm>
            <a:off x="382905" y="5609590"/>
            <a:ext cx="1105408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457200" fontAlgn="auto">
              <a:lnSpc>
                <a:spcPct val="100000"/>
              </a:lnSpc>
            </a:pPr>
            <a:r>
              <a:rPr lang="zh-CN" altLang="en-US" sz="3200" kern="10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/>
              </a:rPr>
              <a:t>袁隆平是一位心怀天下，情系世界，生命不息，追求不止的逐梦者。</a:t>
            </a:r>
            <a:endParaRPr lang="zh-CN" altLang="en-US" sz="3200" kern="100" noProof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charset="-122"/>
              <a:ea typeface="微软雅黑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12"/>
            </p:custDataLst>
          </p:nvPr>
        </p:nvSpPr>
        <p:spPr>
          <a:xfrm>
            <a:off x="10687050" y="2009140"/>
            <a:ext cx="1360170" cy="304609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sz="9600" b="1" kern="100" noProof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华文新魏" panose="02010800040101010101" charset="-122"/>
                <a:ea typeface="华文新魏" panose="02010800040101010101" charset="-122"/>
                <a:sym typeface="Arial" panose="020b0604020202020204" pitchFamily="34" charset="0"/>
              </a:rPr>
              <a:t>追梦</a:t>
            </a:r>
            <a:endParaRPr sz="9600" b="1" kern="100" noProof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uLnTx/>
              <a:uFillTx/>
              <a:latin typeface="华文新魏" panose="02010800040101010101" charset="-122"/>
              <a:ea typeface="华文新魏" panose="02010800040101010101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1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cxnSp>
        <p:nvCxnSpPr>
          <p:cNvPr id="4" name="直接连接符 3" title=""/>
          <p:cNvCxnSpPr/>
          <p:nvPr>
            <p:custDataLst>
              <p:tags r:id="rId3"/>
            </p:custDataLst>
          </p:nvPr>
        </p:nvCxnSpPr>
        <p:spPr>
          <a:xfrm flipV="1">
            <a:off x="921917" y="686875"/>
            <a:ext cx="3752215" cy="127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10" title=""/>
          <p:cNvGrpSpPr/>
          <p:nvPr>
            <p:custDataLst>
              <p:tags r:id="rId4"/>
            </p:custDataLst>
          </p:nvPr>
        </p:nvGrpSpPr>
        <p:grpSpPr>
          <a:xfrm>
            <a:off x="255905" y="279400"/>
            <a:ext cx="562610" cy="513080"/>
            <a:chOff x="2121873" y="1511588"/>
            <a:chExt cx="445481" cy="469613"/>
          </a:xfrm>
          <a:solidFill>
            <a:schemeClr val="accent5"/>
          </a:solidFill>
        </p:grpSpPr>
        <p:sp>
          <p:nvSpPr>
            <p:cNvPr id="16" name="矩形 15"/>
            <p:cNvSpPr/>
            <p:nvPr>
              <p:custDataLst>
                <p:tags r:id="rId5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矩形 9"/>
            <p:cNvSpPr/>
            <p:nvPr>
              <p:custDataLst>
                <p:tags r:id="rId6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3" name="文本框 12" title=""/>
          <p:cNvSpPr txBox="1"/>
          <p:nvPr>
            <p:custDataLst>
              <p:tags r:id="rId7"/>
            </p:custDataLst>
          </p:nvPr>
        </p:nvSpPr>
        <p:spPr>
          <a:xfrm>
            <a:off x="922020" y="105410"/>
            <a:ext cx="38449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概括事迹，感悟精神</a:t>
            </a:r>
            <a:endParaRPr lang="zh-CN" altLang="en-US" sz="2800" b="1">
              <a:solidFill>
                <a:srgbClr val="002060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8"/>
            </p:custDataLst>
          </p:nvPr>
        </p:nvSpPr>
        <p:spPr>
          <a:xfrm>
            <a:off x="588645" y="2263140"/>
            <a:ext cx="2016125" cy="26752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 fontAlgn="auto">
              <a:lnSpc>
                <a:spcPct val="120000"/>
              </a:lnSpc>
            </a:pPr>
            <a:r>
              <a:rPr lang="zh-CN" altLang="en-US" sz="2800" kern="10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cs typeface="Times New Roman" panose="02020603050405020304" pitchFamily="18" charset="0"/>
                <a:sym typeface="+mn-ea"/>
              </a:rPr>
              <a:t>喜看稻菽千重浪</a:t>
            </a:r>
            <a:r>
              <a:rPr lang="zh-CN" altLang="en-US" sz="2800" kern="10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cs typeface="Times New Roman" panose="02020603050405020304" pitchFamily="18" charset="0"/>
                <a:sym typeface="Alibaba Sans Medium" panose="020b0603020203040204" charset="0"/>
              </a:rPr>
              <a:t>——记首届国家最高科技奖获得者袁隆平</a:t>
            </a:r>
            <a:endParaRPr lang="zh-CN" altLang="en-US" sz="2800" kern="10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cs typeface="Times New Roman" panose="02020603050405020304" pitchFamily="18" charset="0"/>
              <a:sym typeface="Alibaba Sans Medium" panose="020b0603020203040204" charset="0"/>
            </a:endParaRPr>
          </a:p>
        </p:txBody>
      </p:sp>
      <p:sp>
        <p:nvSpPr>
          <p:cNvPr id="66" name="右大括号 65" title=""/>
          <p:cNvSpPr/>
          <p:nvPr>
            <p:custDataLst>
              <p:tags r:id="rId9"/>
            </p:custDataLst>
          </p:nvPr>
        </p:nvSpPr>
        <p:spPr>
          <a:xfrm flipH="1">
            <a:off x="2834481" y="1949768"/>
            <a:ext cx="328136" cy="3233261"/>
          </a:xfrm>
          <a:prstGeom prst="rightBrace">
            <a:avLst>
              <a:gd name="adj1" fmla="val 43765"/>
              <a:gd name="adj2" fmla="val 50000"/>
            </a:avLst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文本框 4" title=""/>
          <p:cNvSpPr txBox="1"/>
          <p:nvPr>
            <p:custDataLst>
              <p:tags r:id="rId10"/>
            </p:custDataLst>
          </p:nvPr>
        </p:nvSpPr>
        <p:spPr>
          <a:xfrm>
            <a:off x="3265805" y="1632585"/>
            <a:ext cx="223075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 kern="1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黑体" panose="02010609060101010101" charset="-122"/>
                <a:sym typeface="+mn-ea"/>
              </a:rPr>
              <a:t>曾记否，到中流击水 </a:t>
            </a:r>
            <a:endParaRPr lang="zh-CN" altLang="en-US" sz="2400" b="1" kern="10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/>
              <a:cs typeface="黑体" panose="02010609060101010101" charset="-122"/>
              <a:sym typeface="+mn-ea"/>
            </a:endParaRPr>
          </a:p>
        </p:txBody>
      </p:sp>
      <p:sp>
        <p:nvSpPr>
          <p:cNvPr id="12" name="文本框 11" title=""/>
          <p:cNvSpPr txBox="1"/>
          <p:nvPr>
            <p:custDataLst>
              <p:tags r:id="rId11"/>
            </p:custDataLst>
          </p:nvPr>
        </p:nvSpPr>
        <p:spPr>
          <a:xfrm>
            <a:off x="3265805" y="2711768"/>
            <a:ext cx="224218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 kern="1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黑体" panose="02010609060101010101" charset="-122"/>
                <a:sym typeface="+mn-ea"/>
              </a:rPr>
              <a:t>创新是科学家的灵魂和本质 </a:t>
            </a:r>
            <a:endParaRPr lang="zh-CN" altLang="en-US" sz="2400" b="1" kern="10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/>
              <a:cs typeface="黑体" panose="02010609060101010101" charset="-122"/>
              <a:sym typeface="+mn-ea"/>
            </a:endParaRPr>
          </a:p>
        </p:txBody>
      </p:sp>
      <p:sp>
        <p:nvSpPr>
          <p:cNvPr id="17" name="文本框 16" title=""/>
          <p:cNvSpPr txBox="1"/>
          <p:nvPr>
            <p:custDataLst>
              <p:tags r:id="rId12"/>
            </p:custDataLst>
          </p:nvPr>
        </p:nvSpPr>
        <p:spPr>
          <a:xfrm>
            <a:off x="3265805" y="4838700"/>
            <a:ext cx="216471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 kern="1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黑体" panose="02010609060101010101" charset="-122"/>
                <a:sym typeface="+mn-ea"/>
              </a:rPr>
              <a:t>饥饿的威胁在退却 </a:t>
            </a:r>
            <a:endParaRPr lang="zh-CN" altLang="en-US" sz="2400" b="1" kern="10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/>
              <a:cs typeface="黑体" panose="02010609060101010101" charset="-122"/>
              <a:sym typeface="+mn-ea"/>
            </a:endParaRPr>
          </a:p>
        </p:txBody>
      </p:sp>
      <p:sp>
        <p:nvSpPr>
          <p:cNvPr id="25" name="文本框 24" title=""/>
          <p:cNvSpPr txBox="1"/>
          <p:nvPr>
            <p:custDataLst>
              <p:tags r:id="rId13"/>
            </p:custDataLst>
          </p:nvPr>
        </p:nvSpPr>
        <p:spPr>
          <a:xfrm>
            <a:off x="3265805" y="3769995"/>
            <a:ext cx="221678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 kern="1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黑体" panose="02010609060101010101" charset="-122"/>
                <a:sym typeface="+mn-ea"/>
              </a:rPr>
              <a:t>事实是科学家的空气</a:t>
            </a:r>
            <a:endParaRPr lang="zh-CN" altLang="en-US" sz="2400" b="1" kern="10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/>
              <a:cs typeface="黑体" panose="02010609060101010101" charset="-122"/>
              <a:sym typeface="+mn-ea"/>
            </a:endParaRPr>
          </a:p>
        </p:txBody>
      </p:sp>
      <p:sp>
        <p:nvSpPr>
          <p:cNvPr id="14" name="文本框 13" title=""/>
          <p:cNvSpPr txBox="1"/>
          <p:nvPr>
            <p:custDataLst>
              <p:tags r:id="rId14"/>
            </p:custDataLst>
          </p:nvPr>
        </p:nvSpPr>
        <p:spPr>
          <a:xfrm>
            <a:off x="6744970" y="1558925"/>
            <a:ext cx="1526540" cy="9772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 rtlCol="0" anchor="t">
            <a:spAutoFit/>
          </a:bodyPr>
          <a:lstStyle/>
          <a:p>
            <a:pPr indent="0" algn="ctr" fontAlgn="auto">
              <a:lnSpc>
                <a:spcPct val="120000"/>
              </a:lnSpc>
            </a:pPr>
            <a:r>
              <a:rPr lang="zh-CN" altLang="en-US" sz="2400" kern="10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cs typeface="黑体" panose="02010609060101010101" charset="-122"/>
                <a:sym typeface="+mn-ea"/>
              </a:rPr>
              <a:t>严谨认真的实践者</a:t>
            </a:r>
            <a:endParaRPr lang="zh-CN" altLang="en-US" sz="2400" kern="10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华文新魏" panose="02010800040101010101" charset="-122"/>
              <a:ea typeface="华文新魏" panose="0201080004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9" name="文本框 18" title=""/>
          <p:cNvSpPr txBox="1"/>
          <p:nvPr>
            <p:custDataLst>
              <p:tags r:id="rId15"/>
            </p:custDataLst>
          </p:nvPr>
        </p:nvSpPr>
        <p:spPr>
          <a:xfrm>
            <a:off x="6746240" y="2638108"/>
            <a:ext cx="1526540" cy="9772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 rtlCol="0" anchor="t">
            <a:spAutoFit/>
          </a:bodyPr>
          <a:lstStyle/>
          <a:p>
            <a:pPr indent="0" algn="ctr" fontAlgn="auto">
              <a:lnSpc>
                <a:spcPct val="120000"/>
              </a:lnSpc>
            </a:pPr>
            <a:r>
              <a:rPr lang="zh-CN" altLang="en-US" sz="2400" kern="10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cs typeface="黑体" panose="02010609060101010101" charset="-122"/>
                <a:sym typeface="+mn-ea"/>
              </a:rPr>
              <a:t>创新韧性的研究者</a:t>
            </a:r>
            <a:endParaRPr lang="zh-CN" altLang="en-US" sz="2400" kern="10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华文新魏" panose="02010800040101010101" charset="-122"/>
              <a:ea typeface="华文新魏" panose="0201080004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1" name="文本框 20" title=""/>
          <p:cNvSpPr txBox="1"/>
          <p:nvPr>
            <p:custDataLst>
              <p:tags r:id="rId16"/>
            </p:custDataLst>
          </p:nvPr>
        </p:nvSpPr>
        <p:spPr>
          <a:xfrm>
            <a:off x="6737350" y="3696335"/>
            <a:ext cx="1526540" cy="9772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 rtlCol="0" anchor="t">
            <a:spAutoFit/>
          </a:bodyPr>
          <a:lstStyle/>
          <a:p>
            <a:pPr indent="0" algn="ctr" fontAlgn="auto">
              <a:lnSpc>
                <a:spcPct val="120000"/>
              </a:lnSpc>
            </a:pPr>
            <a:r>
              <a:rPr lang="zh-CN" altLang="en-US" sz="2400" kern="10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cs typeface="黑体" panose="02010609060101010101" charset="-122"/>
                <a:sym typeface="+mn-ea"/>
              </a:rPr>
              <a:t>坚持真理的捍卫者</a:t>
            </a:r>
            <a:endParaRPr lang="zh-CN" altLang="en-US" sz="2400" kern="10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华文新魏" panose="02010800040101010101" charset="-122"/>
              <a:ea typeface="华文新魏" panose="0201080004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3" name="文本框 22" title=""/>
          <p:cNvSpPr txBox="1"/>
          <p:nvPr>
            <p:custDataLst>
              <p:tags r:id="rId17"/>
            </p:custDataLst>
          </p:nvPr>
        </p:nvSpPr>
        <p:spPr>
          <a:xfrm>
            <a:off x="6706870" y="4765040"/>
            <a:ext cx="1526540" cy="9772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 rtlCol="0" anchor="t">
            <a:spAutoFit/>
          </a:bodyPr>
          <a:lstStyle/>
          <a:p>
            <a:pPr indent="0" algn="ctr" fontAlgn="auto">
              <a:lnSpc>
                <a:spcPct val="120000"/>
              </a:lnSpc>
            </a:pPr>
            <a:r>
              <a:rPr lang="zh-CN" altLang="en-US" sz="2400" kern="10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cs typeface="黑体" panose="02010609060101010101" charset="-122"/>
                <a:sym typeface="+mn-ea"/>
              </a:rPr>
              <a:t>心怀天下的逐梦者</a:t>
            </a:r>
            <a:endParaRPr lang="zh-CN" altLang="en-US" sz="2400" kern="10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华文新魏" panose="02010800040101010101" charset="-122"/>
              <a:ea typeface="华文新魏" panose="0201080004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0" name="文本框 39" title=""/>
          <p:cNvSpPr txBox="1"/>
          <p:nvPr>
            <p:custDataLst>
              <p:tags r:id="rId18"/>
            </p:custDataLst>
          </p:nvPr>
        </p:nvSpPr>
        <p:spPr>
          <a:xfrm>
            <a:off x="9519920" y="1801813"/>
            <a:ext cx="1539875" cy="49149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600" kern="1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  <a:cs typeface="黑体" panose="02010609060101010101" charset="-122"/>
                <a:sym typeface="+mn-ea"/>
              </a:rPr>
              <a:t>科学态度</a:t>
            </a:r>
            <a:endParaRPr lang="zh-CN" altLang="en-US" sz="2600" kern="10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华文中宋" panose="02010600040101010101" charset="-122"/>
              <a:ea typeface="华文中宋" panose="0201060004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1" name="文本框 40" title=""/>
          <p:cNvSpPr txBox="1"/>
          <p:nvPr>
            <p:custDataLst>
              <p:tags r:id="rId19"/>
            </p:custDataLst>
          </p:nvPr>
        </p:nvSpPr>
        <p:spPr>
          <a:xfrm>
            <a:off x="9511030" y="2880995"/>
            <a:ext cx="1539875" cy="49149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600" kern="1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  <a:cs typeface="黑体" panose="02010609060101010101" charset="-122"/>
                <a:sym typeface="+mn-ea"/>
              </a:rPr>
              <a:t>学术品格</a:t>
            </a:r>
            <a:endParaRPr lang="zh-CN" altLang="en-US" sz="2600" kern="10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华文中宋" panose="02010600040101010101" charset="-122"/>
              <a:ea typeface="华文中宋" panose="0201060004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2" name="文本框 41" title=""/>
          <p:cNvSpPr txBox="1"/>
          <p:nvPr>
            <p:custDataLst>
              <p:tags r:id="rId20"/>
            </p:custDataLst>
          </p:nvPr>
        </p:nvSpPr>
        <p:spPr>
          <a:xfrm>
            <a:off x="9518650" y="3939223"/>
            <a:ext cx="1539875" cy="49149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600" kern="1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  <a:cs typeface="黑体" panose="02010609060101010101" charset="-122"/>
                <a:sym typeface="+mn-ea"/>
              </a:rPr>
              <a:t>道德操守</a:t>
            </a:r>
            <a:endParaRPr lang="zh-CN" altLang="en-US" sz="2600" kern="10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华文中宋" panose="02010600040101010101" charset="-122"/>
              <a:ea typeface="华文中宋" panose="0201060004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3" name="文本框 42" title=""/>
          <p:cNvSpPr txBox="1"/>
          <p:nvPr>
            <p:custDataLst>
              <p:tags r:id="rId21"/>
            </p:custDataLst>
          </p:nvPr>
        </p:nvSpPr>
        <p:spPr>
          <a:xfrm>
            <a:off x="9509760" y="5007928"/>
            <a:ext cx="1539875" cy="49149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600" kern="1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  <a:cs typeface="黑体" panose="02010609060101010101" charset="-122"/>
                <a:sym typeface="+mn-ea"/>
              </a:rPr>
              <a:t>理想志向</a:t>
            </a:r>
            <a:endParaRPr lang="zh-CN" altLang="en-US" sz="2600" kern="10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华文中宋" panose="02010600040101010101" charset="-122"/>
              <a:ea typeface="华文中宋" panose="0201060004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6" name="减号 5" title=""/>
          <p:cNvSpPr/>
          <p:nvPr>
            <p:custDataLst>
              <p:tags r:id="rId22"/>
            </p:custDataLst>
          </p:nvPr>
        </p:nvSpPr>
        <p:spPr>
          <a:xfrm>
            <a:off x="5663565" y="1832293"/>
            <a:ext cx="914400" cy="430530"/>
          </a:xfrm>
          <a:prstGeom prst="mathMinus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减号 6" title=""/>
          <p:cNvSpPr/>
          <p:nvPr>
            <p:custDataLst>
              <p:tags r:id="rId23"/>
            </p:custDataLst>
          </p:nvPr>
        </p:nvSpPr>
        <p:spPr>
          <a:xfrm>
            <a:off x="5669915" y="2911475"/>
            <a:ext cx="914400" cy="430530"/>
          </a:xfrm>
          <a:prstGeom prst="mathMinus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减号 7" title=""/>
          <p:cNvSpPr/>
          <p:nvPr>
            <p:custDataLst>
              <p:tags r:id="rId24"/>
            </p:custDataLst>
          </p:nvPr>
        </p:nvSpPr>
        <p:spPr>
          <a:xfrm>
            <a:off x="5611495" y="5038408"/>
            <a:ext cx="914400" cy="430530"/>
          </a:xfrm>
          <a:prstGeom prst="mathMinus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减号 8" title=""/>
          <p:cNvSpPr/>
          <p:nvPr>
            <p:custDataLst>
              <p:tags r:id="rId25"/>
            </p:custDataLst>
          </p:nvPr>
        </p:nvSpPr>
        <p:spPr>
          <a:xfrm>
            <a:off x="5652770" y="3969703"/>
            <a:ext cx="914400" cy="430530"/>
          </a:xfrm>
          <a:prstGeom prst="mathMinus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减号 14" title=""/>
          <p:cNvSpPr/>
          <p:nvPr>
            <p:custDataLst>
              <p:tags r:id="rId26"/>
            </p:custDataLst>
          </p:nvPr>
        </p:nvSpPr>
        <p:spPr>
          <a:xfrm>
            <a:off x="8438515" y="1832293"/>
            <a:ext cx="914400" cy="430530"/>
          </a:xfrm>
          <a:prstGeom prst="mathMinus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减号 17" title=""/>
          <p:cNvSpPr/>
          <p:nvPr>
            <p:custDataLst>
              <p:tags r:id="rId27"/>
            </p:custDataLst>
          </p:nvPr>
        </p:nvSpPr>
        <p:spPr>
          <a:xfrm>
            <a:off x="8434705" y="2911475"/>
            <a:ext cx="914400" cy="430530"/>
          </a:xfrm>
          <a:prstGeom prst="mathMinus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减号 19" title=""/>
          <p:cNvSpPr/>
          <p:nvPr>
            <p:custDataLst>
              <p:tags r:id="rId28"/>
            </p:custDataLst>
          </p:nvPr>
        </p:nvSpPr>
        <p:spPr>
          <a:xfrm>
            <a:off x="8414385" y="5038408"/>
            <a:ext cx="914400" cy="430530"/>
          </a:xfrm>
          <a:prstGeom prst="mathMinus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减号 21" title=""/>
          <p:cNvSpPr/>
          <p:nvPr>
            <p:custDataLst>
              <p:tags r:id="rId29"/>
            </p:custDataLst>
          </p:nvPr>
        </p:nvSpPr>
        <p:spPr>
          <a:xfrm>
            <a:off x="8434070" y="3969703"/>
            <a:ext cx="914400" cy="430530"/>
          </a:xfrm>
          <a:prstGeom prst="mathMinus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15" grpId="0" animBg="1"/>
      <p:bldP spid="40" grpId="0" animBg="1"/>
      <p:bldP spid="7" grpId="0" animBg="1"/>
      <p:bldP spid="19" grpId="0" animBg="1"/>
      <p:bldP spid="18" grpId="0" animBg="1"/>
      <p:bldP spid="41" grpId="0" animBg="1"/>
      <p:bldP spid="9" grpId="0" animBg="1"/>
      <p:bldP spid="21" grpId="0" animBg="1"/>
      <p:bldP spid="22" grpId="0" animBg="1"/>
      <p:bldP spid="42" grpId="0" animBg="1"/>
      <p:bldP spid="8" grpId="0" animBg="1"/>
      <p:bldP spid="23" grpId="0" animBg="1"/>
      <p:bldP spid="20" grpId="0" animBg="1"/>
      <p:bldP spid="4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cxnSp>
        <p:nvCxnSpPr>
          <p:cNvPr id="9" name="直接连接符 8" title=""/>
          <p:cNvCxnSpPr/>
          <p:nvPr>
            <p:custDataLst>
              <p:tags r:id="rId3"/>
            </p:custDataLst>
          </p:nvPr>
        </p:nvCxnSpPr>
        <p:spPr>
          <a:xfrm flipV="1">
            <a:off x="921917" y="686875"/>
            <a:ext cx="3752215" cy="127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10" title=""/>
          <p:cNvGrpSpPr/>
          <p:nvPr>
            <p:custDataLst>
              <p:tags r:id="rId4"/>
            </p:custDataLst>
          </p:nvPr>
        </p:nvGrpSpPr>
        <p:grpSpPr>
          <a:xfrm>
            <a:off x="255905" y="279400"/>
            <a:ext cx="562610" cy="513080"/>
            <a:chOff x="2121873" y="1511588"/>
            <a:chExt cx="445481" cy="469613"/>
          </a:xfrm>
          <a:solidFill>
            <a:schemeClr val="accent5"/>
          </a:solidFill>
        </p:grpSpPr>
        <p:sp>
          <p:nvSpPr>
            <p:cNvPr id="16" name="矩形 15"/>
            <p:cNvSpPr/>
            <p:nvPr>
              <p:custDataLst>
                <p:tags r:id="rId5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矩形 16"/>
            <p:cNvSpPr/>
            <p:nvPr>
              <p:custDataLst>
                <p:tags r:id="rId6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8" name="文本框 17" title=""/>
          <p:cNvSpPr txBox="1"/>
          <p:nvPr>
            <p:custDataLst>
              <p:tags r:id="rId7"/>
            </p:custDataLst>
          </p:nvPr>
        </p:nvSpPr>
        <p:spPr>
          <a:xfrm>
            <a:off x="922020" y="105410"/>
            <a:ext cx="38449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赏析标题，探索妙处</a:t>
            </a:r>
            <a:endParaRPr lang="zh-CN" altLang="en-US" sz="2800" b="1">
              <a:solidFill>
                <a:srgbClr val="002060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pic>
        <p:nvPicPr>
          <p:cNvPr id="3" name="图片 2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174230" y="2087880"/>
            <a:ext cx="4882515" cy="292989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00" name="文本框 99" title=""/>
          <p:cNvSpPr txBox="1"/>
          <p:nvPr>
            <p:custDataLst>
              <p:tags r:id="rId10"/>
            </p:custDataLst>
          </p:nvPr>
        </p:nvSpPr>
        <p:spPr>
          <a:xfrm>
            <a:off x="567690" y="831850"/>
            <a:ext cx="10951210" cy="11245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457200" fontAlgn="auto">
              <a:lnSpc>
                <a:spcPct val="120000"/>
              </a:lnSpc>
            </a:pPr>
            <a:r>
              <a:rPr sz="2800" b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“喜看稻菽千重浪”，引用了</a:t>
            </a:r>
            <a:r>
              <a:rPr sz="2800" b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毛泽东</a:t>
            </a:r>
            <a:r>
              <a:rPr sz="2800" b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1959年写的</a:t>
            </a:r>
            <a:r>
              <a:rPr sz="2800" b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《七律·回韶山》</a:t>
            </a:r>
            <a:r>
              <a:rPr sz="2800" b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中的诗句。</a:t>
            </a:r>
            <a:r>
              <a:rPr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          </a:t>
            </a:r>
            <a:r>
              <a:rPr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</a:t>
            </a:r>
            <a:endParaRPr sz="28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11"/>
            </p:custDataLst>
          </p:nvPr>
        </p:nvSpPr>
        <p:spPr>
          <a:xfrm>
            <a:off x="818515" y="2087880"/>
            <a:ext cx="5989320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266700" algn="ctr"/>
            <a:r>
              <a:rPr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七律·到韶山 </a:t>
            </a:r>
            <a:endParaRPr sz="28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266700" algn="ctr"/>
            <a:r>
              <a:rPr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              毛泽东</a:t>
            </a:r>
            <a:endParaRPr sz="28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266700" algn="r"/>
            <a:r>
              <a:rPr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别梦依稀咒逝川，故园三十二年前。</a:t>
            </a:r>
            <a:endParaRPr sz="28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266700" algn="r"/>
            <a:r>
              <a:rPr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红旗卷起农奴戟，黑手高悬霸主鞭。</a:t>
            </a:r>
            <a:endParaRPr sz="28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266700" algn="r"/>
            <a:r>
              <a:rPr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为有牺牲多壮志，敢教日月换新天。</a:t>
            </a:r>
            <a:endParaRPr sz="28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266700" algn="r"/>
            <a:r>
              <a:rPr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喜看稻菽千重浪，</a:t>
            </a:r>
            <a:r>
              <a:rPr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遍地英雄下夕烟。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12"/>
            </p:custDataLst>
          </p:nvPr>
        </p:nvSpPr>
        <p:spPr>
          <a:xfrm>
            <a:off x="655955" y="4994275"/>
            <a:ext cx="11478260" cy="18637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457200" fontAlgn="auto">
              <a:lnSpc>
                <a:spcPct val="120000"/>
              </a:lnSpc>
            </a:pPr>
            <a:r>
              <a:rPr lang="en-US" altLang="zh-CN" sz="24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【</a:t>
            </a:r>
            <a:r>
              <a:rPr lang="zh-CN" altLang="en-US" sz="24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译文</a:t>
            </a:r>
            <a:r>
              <a:rPr lang="en-US" altLang="zh-CN" sz="24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】</a:t>
            </a:r>
            <a:r>
              <a:rPr lang="zh-CN" altLang="en-US" sz="24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离别后多少梦境在诅咒岁月的流逝，我的故乡啊与你一别已过了三十二年。红旗漫卷吹动农民的武装，而敌人却高高举起霸主的皮鞭。因为太多的壮志才会有牺牲，但我敢令天地翻覆换一副新颜。再喜看大片庄稼如浪涛滚滚，尽是农民英雄们在暮色中收工归来。</a:t>
            </a:r>
            <a:endParaRPr lang="zh-CN" altLang="en-US" sz="2400" b="1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cxnSp>
        <p:nvCxnSpPr>
          <p:cNvPr id="9" name="直接连接符 8" title=""/>
          <p:cNvCxnSpPr/>
          <p:nvPr>
            <p:custDataLst>
              <p:tags r:id="rId3"/>
            </p:custDataLst>
          </p:nvPr>
        </p:nvCxnSpPr>
        <p:spPr>
          <a:xfrm flipV="1">
            <a:off x="921917" y="686875"/>
            <a:ext cx="3752215" cy="127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10" title=""/>
          <p:cNvGrpSpPr/>
          <p:nvPr>
            <p:custDataLst>
              <p:tags r:id="rId4"/>
            </p:custDataLst>
          </p:nvPr>
        </p:nvGrpSpPr>
        <p:grpSpPr>
          <a:xfrm>
            <a:off x="255905" y="279400"/>
            <a:ext cx="562610" cy="513080"/>
            <a:chOff x="2121873" y="1511588"/>
            <a:chExt cx="445481" cy="469613"/>
          </a:xfrm>
          <a:solidFill>
            <a:schemeClr val="accent5"/>
          </a:solidFill>
        </p:grpSpPr>
        <p:sp>
          <p:nvSpPr>
            <p:cNvPr id="16" name="矩形 15"/>
            <p:cNvSpPr/>
            <p:nvPr>
              <p:custDataLst>
                <p:tags r:id="rId5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矩形 16"/>
            <p:cNvSpPr/>
            <p:nvPr>
              <p:custDataLst>
                <p:tags r:id="rId6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8" name="文本框 17" title=""/>
          <p:cNvSpPr txBox="1"/>
          <p:nvPr>
            <p:custDataLst>
              <p:tags r:id="rId7"/>
            </p:custDataLst>
          </p:nvPr>
        </p:nvSpPr>
        <p:spPr>
          <a:xfrm>
            <a:off x="922020" y="105410"/>
            <a:ext cx="38449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赏析标题，探索妙处</a:t>
            </a:r>
            <a:endParaRPr lang="zh-CN" altLang="en-US" sz="2800" b="1">
              <a:solidFill>
                <a:srgbClr val="002060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8"/>
            </p:custDataLst>
          </p:nvPr>
        </p:nvSpPr>
        <p:spPr>
          <a:xfrm>
            <a:off x="639445" y="951865"/>
            <a:ext cx="1127950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32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“</a:t>
            </a:r>
            <a:r>
              <a:rPr lang="zh-CN" altLang="en-US" sz="32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喜看稻菽千重浪</a:t>
            </a:r>
            <a:r>
              <a:rPr lang="en-US" altLang="zh-CN" sz="32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”——记首届国家最高科技奖获得者袁隆平</a:t>
            </a:r>
            <a:endParaRPr lang="en-US" altLang="zh-CN" sz="3200" b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9"/>
            </p:custDataLst>
          </p:nvPr>
        </p:nvSpPr>
        <p:spPr>
          <a:xfrm>
            <a:off x="1018540" y="3766820"/>
            <a:ext cx="75184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  <a:sym typeface="+mn-ea"/>
              </a:rPr>
              <a:t>作用</a:t>
            </a:r>
            <a:endParaRPr lang="zh-CN" altLang="en-US" sz="3600" b="1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中宋" panose="02010600040101010101" charset="-122"/>
              <a:ea typeface="华文中宋" panose="02010600040101010101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10"/>
            </p:custDataLst>
          </p:nvPr>
        </p:nvSpPr>
        <p:spPr>
          <a:xfrm>
            <a:off x="2823845" y="1811655"/>
            <a:ext cx="9095105" cy="39693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①引用诗句，富有文学色彩，能激发读者的阅读兴趣。</a:t>
            </a:r>
            <a:endParaRPr lang="zh-CN" altLang="en-US" sz="2800" b="1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+mn-ea"/>
            </a:endParaRPr>
          </a:p>
          <a:p>
            <a:r>
              <a:rPr lang="zh-CN" altLang="en-US" sz="28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②题目重在描述研究的结果，四个小标题重在揭示“喜看”的原因。</a:t>
            </a:r>
            <a:endParaRPr lang="zh-CN" altLang="en-US" sz="2800" b="1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+mn-ea"/>
            </a:endParaRPr>
          </a:p>
          <a:p>
            <a:r>
              <a:rPr lang="zh-CN" altLang="en-US" sz="28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③题目中的“喜看”含义丰富：既写出了袁隆平获得最高科技奖的心情，也写出了作者及人们看到袁隆平作出巨大贡献的喜悦和激动。</a:t>
            </a:r>
            <a:endParaRPr lang="zh-CN" altLang="en-US" sz="2800" b="1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+mn-ea"/>
            </a:endParaRPr>
          </a:p>
          <a:p>
            <a:r>
              <a:rPr lang="zh-CN" altLang="en-US" sz="28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④题目中的“稻菽”点明了袁隆平的研究对象。</a:t>
            </a:r>
            <a:endParaRPr lang="zh-CN" altLang="en-US" sz="2800" b="1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+mn-ea"/>
            </a:endParaRPr>
          </a:p>
          <a:p>
            <a:r>
              <a:rPr lang="zh-CN" altLang="en-US" sz="28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⑤“千重浪”形象地描绘了水稻研究的广阔远景，鼓舞和振奋人心。</a:t>
            </a:r>
            <a:endParaRPr lang="zh-CN" altLang="en-US" sz="2800" b="1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+mn-ea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11"/>
            </p:custDataLst>
          </p:nvPr>
        </p:nvSpPr>
        <p:spPr>
          <a:xfrm>
            <a:off x="1975485" y="2737485"/>
            <a:ext cx="53848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华文新魏" panose="02010800040101010101" charset="-122"/>
                <a:ea typeface="华文新魏" panose="02010800040101010101" charset="-122"/>
                <a:sym typeface="+mn-ea"/>
              </a:rPr>
              <a:t>正标题</a:t>
            </a:r>
            <a:endParaRPr lang="zh-CN" altLang="en-US" sz="2800" b="1"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12"/>
            </p:custDataLst>
          </p:nvPr>
        </p:nvSpPr>
        <p:spPr>
          <a:xfrm>
            <a:off x="1977390" y="5830570"/>
            <a:ext cx="12922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华文新魏" panose="02010800040101010101" charset="-122"/>
                <a:ea typeface="华文新魏" panose="02010800040101010101" charset="-122"/>
                <a:sym typeface="+mn-ea"/>
              </a:rPr>
              <a:t>副标题</a:t>
            </a:r>
            <a:endParaRPr lang="zh-CN" altLang="en-US" sz="2800" b="1"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  <p:sp>
        <p:nvSpPr>
          <p:cNvPr id="30731" name="AutoShape 11" title=""/>
          <p:cNvSpPr/>
          <p:nvPr>
            <p:custDataLst>
              <p:tags r:id="rId13"/>
            </p:custDataLst>
          </p:nvPr>
        </p:nvSpPr>
        <p:spPr>
          <a:xfrm rot="10800000">
            <a:off x="2618740" y="1811020"/>
            <a:ext cx="196850" cy="3531870"/>
          </a:xfrm>
          <a:prstGeom prst="rightBrace">
            <a:avLst>
              <a:gd name="adj1" fmla="val 143994"/>
              <a:gd name="adj2" fmla="val 50000"/>
            </a:avLst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lang="zh-CN" altLang="zh-CN" sz="2800" b="1"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12" name="文本框 11" title=""/>
          <p:cNvSpPr txBox="1"/>
          <p:nvPr>
            <p:custDataLst>
              <p:tags r:id="rId14"/>
            </p:custDataLst>
          </p:nvPr>
        </p:nvSpPr>
        <p:spPr>
          <a:xfrm>
            <a:off x="3369310" y="5830570"/>
            <a:ext cx="49396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华文新魏" panose="02010800040101010101" charset="-122"/>
                <a:ea typeface="华文新魏" panose="02010800040101010101" charset="-122"/>
                <a:sym typeface="+mn-ea"/>
              </a:rPr>
              <a:t>点明人物及其学术地位</a:t>
            </a:r>
            <a:endParaRPr lang="zh-CN" altLang="en-US" sz="2800" b="1"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  <p:sp>
        <p:nvSpPr>
          <p:cNvPr id="13" name="AutoShape 11" title=""/>
          <p:cNvSpPr/>
          <p:nvPr>
            <p:custDataLst>
              <p:tags r:id="rId15"/>
            </p:custDataLst>
          </p:nvPr>
        </p:nvSpPr>
        <p:spPr>
          <a:xfrm rot="10800000">
            <a:off x="1770380" y="3206115"/>
            <a:ext cx="129540" cy="2758440"/>
          </a:xfrm>
          <a:prstGeom prst="rightBrace">
            <a:avLst>
              <a:gd name="adj1" fmla="val 143994"/>
              <a:gd name="adj2" fmla="val 49286"/>
            </a:avLst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lang="zh-CN" altLang="zh-CN" sz="2800" b="1">
              <a:latin typeface="华文新魏" panose="02010800040101010101" charset="-122"/>
              <a:ea typeface="华文新魏" panose="0201080004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/>
      <p:bldP spid="8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cxnSp>
        <p:nvCxnSpPr>
          <p:cNvPr id="9" name="直接连接符 8" title=""/>
          <p:cNvCxnSpPr/>
          <p:nvPr>
            <p:custDataLst>
              <p:tags r:id="rId3"/>
            </p:custDataLst>
          </p:nvPr>
        </p:nvCxnSpPr>
        <p:spPr>
          <a:xfrm flipV="1">
            <a:off x="921917" y="686875"/>
            <a:ext cx="3752215" cy="127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10" title=""/>
          <p:cNvGrpSpPr/>
          <p:nvPr>
            <p:custDataLst>
              <p:tags r:id="rId4"/>
            </p:custDataLst>
          </p:nvPr>
        </p:nvGrpSpPr>
        <p:grpSpPr>
          <a:xfrm>
            <a:off x="255905" y="279400"/>
            <a:ext cx="562610" cy="513080"/>
            <a:chOff x="2121873" y="1511588"/>
            <a:chExt cx="445481" cy="469613"/>
          </a:xfrm>
          <a:solidFill>
            <a:schemeClr val="accent5"/>
          </a:solidFill>
        </p:grpSpPr>
        <p:sp>
          <p:nvSpPr>
            <p:cNvPr id="16" name="矩形 15"/>
            <p:cNvSpPr/>
            <p:nvPr>
              <p:custDataLst>
                <p:tags r:id="rId5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矩形 16"/>
            <p:cNvSpPr/>
            <p:nvPr>
              <p:custDataLst>
                <p:tags r:id="rId6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8" name="文本框 17" title=""/>
          <p:cNvSpPr txBox="1"/>
          <p:nvPr>
            <p:custDataLst>
              <p:tags r:id="rId7"/>
            </p:custDataLst>
          </p:nvPr>
        </p:nvSpPr>
        <p:spPr>
          <a:xfrm>
            <a:off x="922020" y="105410"/>
            <a:ext cx="38449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赏析标题，探索妙处</a:t>
            </a:r>
            <a:endParaRPr lang="zh-CN" altLang="en-US" sz="2800" b="1">
              <a:solidFill>
                <a:srgbClr val="002060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8"/>
            </p:custDataLst>
          </p:nvPr>
        </p:nvSpPr>
        <p:spPr>
          <a:xfrm>
            <a:off x="1734185" y="994410"/>
            <a:ext cx="693801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32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“</a:t>
            </a:r>
            <a:r>
              <a:rPr sz="32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这四个小标题的顺序是否可以颠倒？</a:t>
            </a:r>
            <a:endParaRPr sz="3200" b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9"/>
            </p:custDataLst>
          </p:nvPr>
        </p:nvSpPr>
        <p:spPr>
          <a:xfrm>
            <a:off x="2084070" y="1918335"/>
            <a:ext cx="30162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 kern="1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黑体" panose="02010609060101010101" charset="-122"/>
                <a:sym typeface="+mn-ea"/>
              </a:rPr>
              <a:t>曾记否，到中流击水 </a:t>
            </a:r>
            <a:endParaRPr lang="zh-CN" altLang="en-US" sz="2400" b="1" kern="10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/>
              <a:cs typeface="黑体" panose="02010609060101010101" charset="-122"/>
              <a:sym typeface="+mn-ea"/>
            </a:endParaRPr>
          </a:p>
        </p:txBody>
      </p:sp>
      <p:sp>
        <p:nvSpPr>
          <p:cNvPr id="12" name="文本框 11" title=""/>
          <p:cNvSpPr txBox="1"/>
          <p:nvPr>
            <p:custDataLst>
              <p:tags r:id="rId10"/>
            </p:custDataLst>
          </p:nvPr>
        </p:nvSpPr>
        <p:spPr>
          <a:xfrm>
            <a:off x="2084070" y="2611120"/>
            <a:ext cx="38995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 kern="1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黑体" panose="02010609060101010101" charset="-122"/>
                <a:sym typeface="+mn-ea"/>
              </a:rPr>
              <a:t>创新是科学家的灵魂和本质 </a:t>
            </a:r>
            <a:endParaRPr lang="zh-CN" altLang="en-US" sz="2400" b="1" kern="10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11"/>
            </p:custDataLst>
          </p:nvPr>
        </p:nvSpPr>
        <p:spPr>
          <a:xfrm>
            <a:off x="2084070" y="3974148"/>
            <a:ext cx="270129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 kern="1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黑体" panose="02010609060101010101" charset="-122"/>
                <a:sym typeface="+mn-ea"/>
              </a:rPr>
              <a:t>饥饿的威胁在退却 </a:t>
            </a:r>
            <a:endParaRPr lang="zh-CN" altLang="en-US" sz="2400" b="1" kern="10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/>
              <a:cs typeface="黑体" panose="02010609060101010101" charset="-122"/>
              <a:sym typeface="+mn-ea"/>
            </a:endParaRPr>
          </a:p>
        </p:txBody>
      </p:sp>
      <p:sp>
        <p:nvSpPr>
          <p:cNvPr id="25" name="文本框 24" title=""/>
          <p:cNvSpPr txBox="1"/>
          <p:nvPr>
            <p:custDataLst>
              <p:tags r:id="rId12"/>
            </p:custDataLst>
          </p:nvPr>
        </p:nvSpPr>
        <p:spPr>
          <a:xfrm>
            <a:off x="2084070" y="3288665"/>
            <a:ext cx="300482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 kern="1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黑体" panose="02010609060101010101" charset="-122"/>
                <a:sym typeface="+mn-ea"/>
              </a:rPr>
              <a:t>事实是科学家的空气</a:t>
            </a:r>
            <a:endParaRPr lang="zh-CN" altLang="en-US" sz="2400" b="1" kern="10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/>
              <a:cs typeface="黑体" panose="02010609060101010101" charset="-122"/>
              <a:sym typeface="+mn-ea"/>
            </a:endParaRPr>
          </a:p>
        </p:txBody>
      </p:sp>
      <p:sp>
        <p:nvSpPr>
          <p:cNvPr id="40" name="文本框 39" title=""/>
          <p:cNvSpPr txBox="1"/>
          <p:nvPr>
            <p:custDataLst>
              <p:tags r:id="rId13"/>
            </p:custDataLst>
          </p:nvPr>
        </p:nvSpPr>
        <p:spPr>
          <a:xfrm>
            <a:off x="6909435" y="1902778"/>
            <a:ext cx="1539875" cy="49149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600" kern="1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  <a:cs typeface="黑体" panose="02010609060101010101" charset="-122"/>
                <a:sym typeface="+mn-ea"/>
              </a:rPr>
              <a:t>科学态度</a:t>
            </a:r>
            <a:endParaRPr lang="zh-CN" altLang="en-US" sz="2600" kern="10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华文中宋" panose="02010600040101010101" charset="-122"/>
              <a:ea typeface="华文中宋" panose="0201060004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1" name="文本框 40" title=""/>
          <p:cNvSpPr txBox="1"/>
          <p:nvPr>
            <p:custDataLst>
              <p:tags r:id="rId14"/>
            </p:custDataLst>
          </p:nvPr>
        </p:nvSpPr>
        <p:spPr>
          <a:xfrm>
            <a:off x="6909435" y="2595563"/>
            <a:ext cx="1539875" cy="49149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600" kern="1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  <a:cs typeface="黑体" panose="02010609060101010101" charset="-122"/>
                <a:sym typeface="+mn-ea"/>
              </a:rPr>
              <a:t>学术品格</a:t>
            </a:r>
            <a:endParaRPr lang="zh-CN" altLang="en-US" sz="2600" kern="10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华文中宋" panose="02010600040101010101" charset="-122"/>
              <a:ea typeface="华文中宋" panose="0201060004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2" name="文本框 41" title=""/>
          <p:cNvSpPr txBox="1"/>
          <p:nvPr>
            <p:custDataLst>
              <p:tags r:id="rId15"/>
            </p:custDataLst>
          </p:nvPr>
        </p:nvSpPr>
        <p:spPr>
          <a:xfrm>
            <a:off x="6909435" y="3273108"/>
            <a:ext cx="1539875" cy="49149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600" kern="1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  <a:cs typeface="黑体" panose="02010609060101010101" charset="-122"/>
                <a:sym typeface="+mn-ea"/>
              </a:rPr>
              <a:t>道德操守</a:t>
            </a:r>
            <a:endParaRPr lang="zh-CN" altLang="en-US" sz="2600" kern="10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华文中宋" panose="02010600040101010101" charset="-122"/>
              <a:ea typeface="华文中宋" panose="0201060004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3" name="文本框 42" title=""/>
          <p:cNvSpPr txBox="1"/>
          <p:nvPr>
            <p:custDataLst>
              <p:tags r:id="rId16"/>
            </p:custDataLst>
          </p:nvPr>
        </p:nvSpPr>
        <p:spPr>
          <a:xfrm>
            <a:off x="6909435" y="3958590"/>
            <a:ext cx="1539875" cy="49149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600" kern="1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  <a:cs typeface="黑体" panose="02010609060101010101" charset="-122"/>
                <a:sym typeface="+mn-ea"/>
              </a:rPr>
              <a:t>理想志向</a:t>
            </a:r>
            <a:endParaRPr lang="zh-CN" altLang="en-US" sz="2600" kern="10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华文中宋" panose="02010600040101010101" charset="-122"/>
              <a:ea typeface="华文中宋" panose="0201060004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3" name="等腰三角形 219" title=""/>
          <p:cNvSpPr/>
          <p:nvPr>
            <p:custDataLst>
              <p:tags r:id="rId17"/>
            </p:custDataLst>
          </p:nvPr>
        </p:nvSpPr>
        <p:spPr>
          <a:xfrm rot="5400000" flipV="1">
            <a:off x="1462564" y="1880235"/>
            <a:ext cx="589598" cy="451009"/>
          </a:xfrm>
          <a:custGeom>
            <a:rect l="l" t="t" r="r" b="b"/>
            <a:pathLst>
              <a:path w="563124" h="628267">
                <a:moveTo>
                  <a:pt x="0" y="3978"/>
                </a:moveTo>
                <a:lnTo>
                  <a:pt x="0" y="628267"/>
                </a:lnTo>
                <a:lnTo>
                  <a:pt x="303862" y="628267"/>
                </a:lnTo>
                <a:lnTo>
                  <a:pt x="447878" y="628267"/>
                </a:lnTo>
                <a:lnTo>
                  <a:pt x="559744" y="628267"/>
                </a:lnTo>
                <a:lnTo>
                  <a:pt x="476615" y="351159"/>
                </a:lnTo>
                <a:lnTo>
                  <a:pt x="563124" y="0"/>
                </a:lnTo>
                <a:lnTo>
                  <a:pt x="352994" y="0"/>
                </a:lnTo>
                <a:lnTo>
                  <a:pt x="353974" y="3978"/>
                </a:lnTo>
                <a:close/>
              </a:path>
            </a:pathLst>
          </a:custGeom>
          <a:solidFill>
            <a:srgbClr val="87A436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 b="1">
              <a:solidFill>
                <a:schemeClr val="bg1"/>
              </a:solidFill>
              <a:latin typeface="微软雅黑" panose="020b0503020204020204" charset="-122"/>
              <a:ea typeface="微软雅黑"/>
            </a:endParaRPr>
          </a:p>
        </p:txBody>
      </p:sp>
      <p:sp>
        <p:nvSpPr>
          <p:cNvPr id="24" name="标题 4" title=""/>
          <p:cNvSpPr txBox="1"/>
          <p:nvPr>
            <p:custDataLst>
              <p:tags r:id="rId18"/>
            </p:custDataLst>
          </p:nvPr>
        </p:nvSpPr>
        <p:spPr>
          <a:xfrm>
            <a:off x="1487329" y="2007553"/>
            <a:ext cx="536734" cy="281940"/>
          </a:xfrm>
          <a:prstGeom prst="rect">
            <a:avLst/>
          </a:prstGeom>
        </p:spPr>
        <p:txBody>
          <a:bodyPr vert="horz" lIns="91418" tIns="45708" rIns="91418" bIns="4570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800" b="1">
                <a:solidFill>
                  <a:schemeClr val="bg1"/>
                </a:solidFill>
                <a:latin typeface="微软雅黑" panose="020b0503020204020204" charset="-122"/>
                <a:ea typeface="微软雅黑"/>
              </a:rPr>
              <a:t>01</a:t>
            </a:r>
            <a:endParaRPr lang="zh-CN" altLang="en-US" sz="1800" b="1">
              <a:solidFill>
                <a:schemeClr val="bg1"/>
              </a:solidFill>
              <a:latin typeface="微软雅黑" panose="020b0503020204020204" charset="-122"/>
              <a:ea typeface="微软雅黑"/>
            </a:endParaRPr>
          </a:p>
        </p:txBody>
      </p:sp>
      <p:sp>
        <p:nvSpPr>
          <p:cNvPr id="26" name="等腰三角形 219" title=""/>
          <p:cNvSpPr/>
          <p:nvPr>
            <p:custDataLst>
              <p:tags r:id="rId19"/>
            </p:custDataLst>
          </p:nvPr>
        </p:nvSpPr>
        <p:spPr>
          <a:xfrm rot="5400000" flipV="1">
            <a:off x="1462564" y="2595563"/>
            <a:ext cx="589598" cy="451009"/>
          </a:xfrm>
          <a:custGeom>
            <a:rect l="l" t="t" r="r" b="b"/>
            <a:pathLst>
              <a:path w="563124" h="628267">
                <a:moveTo>
                  <a:pt x="0" y="3978"/>
                </a:moveTo>
                <a:lnTo>
                  <a:pt x="0" y="628267"/>
                </a:lnTo>
                <a:lnTo>
                  <a:pt x="303862" y="628267"/>
                </a:lnTo>
                <a:lnTo>
                  <a:pt x="447878" y="628267"/>
                </a:lnTo>
                <a:lnTo>
                  <a:pt x="559744" y="628267"/>
                </a:lnTo>
                <a:lnTo>
                  <a:pt x="476615" y="351159"/>
                </a:lnTo>
                <a:lnTo>
                  <a:pt x="563124" y="0"/>
                </a:lnTo>
                <a:lnTo>
                  <a:pt x="352994" y="0"/>
                </a:lnTo>
                <a:lnTo>
                  <a:pt x="353974" y="3978"/>
                </a:lnTo>
                <a:close/>
              </a:path>
            </a:pathLst>
          </a:custGeom>
          <a:solidFill>
            <a:srgbClr val="87A436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 b="1">
              <a:solidFill>
                <a:schemeClr val="bg1"/>
              </a:solidFill>
              <a:latin typeface="微软雅黑" panose="020b0503020204020204" charset="-122"/>
              <a:ea typeface="微软雅黑"/>
            </a:endParaRPr>
          </a:p>
        </p:txBody>
      </p:sp>
      <p:sp>
        <p:nvSpPr>
          <p:cNvPr id="27" name="标题 4" title=""/>
          <p:cNvSpPr txBox="1"/>
          <p:nvPr>
            <p:custDataLst>
              <p:tags r:id="rId20"/>
            </p:custDataLst>
          </p:nvPr>
        </p:nvSpPr>
        <p:spPr>
          <a:xfrm>
            <a:off x="1487329" y="2700338"/>
            <a:ext cx="536734" cy="281940"/>
          </a:xfrm>
          <a:prstGeom prst="rect">
            <a:avLst/>
          </a:prstGeom>
        </p:spPr>
        <p:txBody>
          <a:bodyPr vert="horz" lIns="91418" tIns="45708" rIns="91418" bIns="4570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800" b="1">
                <a:solidFill>
                  <a:schemeClr val="bg1"/>
                </a:solidFill>
                <a:latin typeface="微软雅黑" panose="020b0503020204020204" charset="-122"/>
                <a:ea typeface="微软雅黑"/>
              </a:rPr>
              <a:t>02</a:t>
            </a:r>
            <a:endParaRPr lang="zh-CN" altLang="en-US" sz="1800" b="1">
              <a:solidFill>
                <a:schemeClr val="bg1"/>
              </a:solidFill>
              <a:latin typeface="微软雅黑" panose="020b0503020204020204" charset="-122"/>
              <a:ea typeface="微软雅黑"/>
            </a:endParaRPr>
          </a:p>
        </p:txBody>
      </p:sp>
      <p:sp>
        <p:nvSpPr>
          <p:cNvPr id="28" name="等腰三角形 219" title=""/>
          <p:cNvSpPr/>
          <p:nvPr>
            <p:custDataLst>
              <p:tags r:id="rId21"/>
            </p:custDataLst>
          </p:nvPr>
        </p:nvSpPr>
        <p:spPr>
          <a:xfrm rot="5400000" flipV="1">
            <a:off x="1462564" y="3310890"/>
            <a:ext cx="589598" cy="451009"/>
          </a:xfrm>
          <a:custGeom>
            <a:rect l="l" t="t" r="r" b="b"/>
            <a:pathLst>
              <a:path w="563124" h="628267">
                <a:moveTo>
                  <a:pt x="0" y="3978"/>
                </a:moveTo>
                <a:lnTo>
                  <a:pt x="0" y="628267"/>
                </a:lnTo>
                <a:lnTo>
                  <a:pt x="303862" y="628267"/>
                </a:lnTo>
                <a:lnTo>
                  <a:pt x="447878" y="628267"/>
                </a:lnTo>
                <a:lnTo>
                  <a:pt x="559744" y="628267"/>
                </a:lnTo>
                <a:lnTo>
                  <a:pt x="476615" y="351159"/>
                </a:lnTo>
                <a:lnTo>
                  <a:pt x="563124" y="0"/>
                </a:lnTo>
                <a:lnTo>
                  <a:pt x="352994" y="0"/>
                </a:lnTo>
                <a:lnTo>
                  <a:pt x="353974" y="3978"/>
                </a:lnTo>
                <a:close/>
              </a:path>
            </a:pathLst>
          </a:custGeom>
          <a:solidFill>
            <a:srgbClr val="87A436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 b="1">
              <a:solidFill>
                <a:schemeClr val="bg1"/>
              </a:solidFill>
              <a:latin typeface="微软雅黑" panose="020b0503020204020204" charset="-122"/>
              <a:ea typeface="微软雅黑"/>
            </a:endParaRPr>
          </a:p>
        </p:txBody>
      </p:sp>
      <p:sp>
        <p:nvSpPr>
          <p:cNvPr id="29" name="标题 4" title=""/>
          <p:cNvSpPr txBox="1"/>
          <p:nvPr>
            <p:custDataLst>
              <p:tags r:id="rId22"/>
            </p:custDataLst>
          </p:nvPr>
        </p:nvSpPr>
        <p:spPr>
          <a:xfrm>
            <a:off x="1487329" y="3377883"/>
            <a:ext cx="536734" cy="281940"/>
          </a:xfrm>
          <a:prstGeom prst="rect">
            <a:avLst/>
          </a:prstGeom>
        </p:spPr>
        <p:txBody>
          <a:bodyPr vert="horz" lIns="91418" tIns="45708" rIns="91418" bIns="4570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800" b="1">
                <a:solidFill>
                  <a:schemeClr val="bg1"/>
                </a:solidFill>
                <a:latin typeface="微软雅黑" panose="020b0503020204020204" charset="-122"/>
                <a:ea typeface="微软雅黑"/>
              </a:rPr>
              <a:t>03</a:t>
            </a:r>
            <a:endParaRPr lang="zh-CN" altLang="en-US" sz="1800" b="1">
              <a:solidFill>
                <a:schemeClr val="bg1"/>
              </a:solidFill>
              <a:latin typeface="微软雅黑" panose="020b0503020204020204" charset="-122"/>
              <a:ea typeface="微软雅黑"/>
            </a:endParaRPr>
          </a:p>
        </p:txBody>
      </p:sp>
      <p:sp>
        <p:nvSpPr>
          <p:cNvPr id="30" name="等腰三角形 219" title=""/>
          <p:cNvSpPr/>
          <p:nvPr>
            <p:custDataLst>
              <p:tags r:id="rId23"/>
            </p:custDataLst>
          </p:nvPr>
        </p:nvSpPr>
        <p:spPr>
          <a:xfrm rot="5400000" flipV="1">
            <a:off x="1462564" y="4030028"/>
            <a:ext cx="589598" cy="451009"/>
          </a:xfrm>
          <a:custGeom>
            <a:rect l="l" t="t" r="r" b="b"/>
            <a:pathLst>
              <a:path w="563124" h="628267">
                <a:moveTo>
                  <a:pt x="0" y="3978"/>
                </a:moveTo>
                <a:lnTo>
                  <a:pt x="0" y="628267"/>
                </a:lnTo>
                <a:lnTo>
                  <a:pt x="303862" y="628267"/>
                </a:lnTo>
                <a:lnTo>
                  <a:pt x="447878" y="628267"/>
                </a:lnTo>
                <a:lnTo>
                  <a:pt x="559744" y="628267"/>
                </a:lnTo>
                <a:lnTo>
                  <a:pt x="476615" y="351159"/>
                </a:lnTo>
                <a:lnTo>
                  <a:pt x="563124" y="0"/>
                </a:lnTo>
                <a:lnTo>
                  <a:pt x="352994" y="0"/>
                </a:lnTo>
                <a:lnTo>
                  <a:pt x="353974" y="3978"/>
                </a:lnTo>
                <a:close/>
              </a:path>
            </a:pathLst>
          </a:custGeom>
          <a:solidFill>
            <a:srgbClr val="87A436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 b="1">
              <a:solidFill>
                <a:schemeClr val="bg1"/>
              </a:solidFill>
              <a:latin typeface="微软雅黑" panose="020b0503020204020204" charset="-122"/>
              <a:ea typeface="微软雅黑"/>
            </a:endParaRPr>
          </a:p>
        </p:txBody>
      </p:sp>
      <p:sp>
        <p:nvSpPr>
          <p:cNvPr id="31" name="标题 4" title=""/>
          <p:cNvSpPr txBox="1"/>
          <p:nvPr>
            <p:custDataLst>
              <p:tags r:id="rId24"/>
            </p:custDataLst>
          </p:nvPr>
        </p:nvSpPr>
        <p:spPr>
          <a:xfrm>
            <a:off x="1487329" y="4063365"/>
            <a:ext cx="536734" cy="281940"/>
          </a:xfrm>
          <a:prstGeom prst="rect">
            <a:avLst/>
          </a:prstGeom>
        </p:spPr>
        <p:txBody>
          <a:bodyPr vert="horz" lIns="91418" tIns="45708" rIns="91418" bIns="4570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800" b="1">
                <a:solidFill>
                  <a:schemeClr val="bg1"/>
                </a:solidFill>
                <a:latin typeface="微软雅黑" panose="020b0503020204020204" charset="-122"/>
                <a:ea typeface="微软雅黑"/>
              </a:rPr>
              <a:t>04</a:t>
            </a:r>
            <a:endParaRPr lang="zh-CN" altLang="en-US" sz="1800" b="1">
              <a:solidFill>
                <a:schemeClr val="bg1"/>
              </a:solidFill>
              <a:latin typeface="微软雅黑" panose="020b0503020204020204" charset="-122"/>
              <a:ea typeface="微软雅黑"/>
            </a:endParaRPr>
          </a:p>
        </p:txBody>
      </p:sp>
      <p:sp>
        <p:nvSpPr>
          <p:cNvPr id="44" name="文本框 43" title=""/>
          <p:cNvSpPr txBox="1"/>
          <p:nvPr>
            <p:custDataLst>
              <p:tags r:id="rId25"/>
            </p:custDataLst>
          </p:nvPr>
        </p:nvSpPr>
        <p:spPr>
          <a:xfrm>
            <a:off x="380365" y="4643755"/>
            <a:ext cx="11431270" cy="2009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457200" algn="just" fontAlgn="auto">
              <a:lnSpc>
                <a:spcPct val="130000"/>
              </a:lnSpc>
              <a:buNone/>
            </a:pPr>
            <a:r>
              <a:rPr lang="zh-CN" altLang="en-US" sz="2400" b="1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  <a:sym typeface="+mn-ea"/>
              </a:rPr>
              <a:t>作用：</a:t>
            </a:r>
            <a:r>
              <a:rPr lang="zh-CN" altLang="en-US" sz="2400" b="1" kern="1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  <a:cs typeface="黑体" panose="02010609060101010101" charset="-122"/>
                <a:sym typeface="+mn-ea"/>
              </a:rPr>
              <a:t>四个标题按时间顺序排列，是时间线索，分别讲述了袁隆平与水稻研究所取得的阶段性成果。贯穿全文的中心线索是导语中“这位水稻专家的研究成果，不仅使中国率先在世界上实现“超级稻”的目标，而且对解决中国乃至全世界的粮食问题也具有重大意义”，接着，作者按人物的品质和事迹分类列小标题组织材料。</a:t>
            </a:r>
            <a:endParaRPr lang="zh-CN" altLang="en-US" sz="2400" b="1" kern="10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中宋" panose="02010600040101010101" charset="-122"/>
              <a:ea typeface="华文中宋" panose="0201060004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0731" name="AutoShape 11" title=""/>
          <p:cNvSpPr/>
          <p:nvPr>
            <p:custDataLst>
              <p:tags r:id="rId26"/>
            </p:custDataLst>
          </p:nvPr>
        </p:nvSpPr>
        <p:spPr>
          <a:xfrm>
            <a:off x="8927465" y="1903095"/>
            <a:ext cx="196850" cy="2529840"/>
          </a:xfrm>
          <a:prstGeom prst="rightBrace">
            <a:avLst>
              <a:gd name="adj1" fmla="val 143994"/>
              <a:gd name="adj2" fmla="val 50000"/>
            </a:avLst>
          </a:pr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lang="zh-CN" altLang="zh-CN" sz="2800" b="1"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63" name="文本框 62" title=""/>
          <p:cNvSpPr txBox="1"/>
          <p:nvPr>
            <p:custDataLst>
              <p:tags r:id="rId27"/>
            </p:custDataLst>
          </p:nvPr>
        </p:nvSpPr>
        <p:spPr>
          <a:xfrm>
            <a:off x="9375140" y="2007870"/>
            <a:ext cx="594360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3600" b="1" kern="1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cs typeface="黑体" panose="02010609060101010101" charset="-122"/>
                <a:sym typeface="+mn-ea"/>
              </a:rPr>
              <a:t>不可颠倒</a:t>
            </a:r>
            <a:endParaRPr lang="zh-CN" altLang="en-US" sz="3600" b="1" kern="10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方正粗黑宋简体" panose="02000000000000000000" charset="-122"/>
              <a:ea typeface="方正粗黑宋简体" panose="02000000000000000000" charset="-122"/>
              <a:cs typeface="黑体" panose="02010609060101010101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  <p:bldP spid="44" grpId="0"/>
      <p:bldP spid="30731" grpId="0" animBg="1"/>
      <p:bldP spid="6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cxnSp>
        <p:nvCxnSpPr>
          <p:cNvPr id="9" name="直接连接符 8" title=""/>
          <p:cNvCxnSpPr/>
          <p:nvPr>
            <p:custDataLst>
              <p:tags r:id="rId3"/>
            </p:custDataLst>
          </p:nvPr>
        </p:nvCxnSpPr>
        <p:spPr>
          <a:xfrm flipV="1">
            <a:off x="921917" y="686875"/>
            <a:ext cx="3752215" cy="127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10" title=""/>
          <p:cNvGrpSpPr/>
          <p:nvPr>
            <p:custDataLst>
              <p:tags r:id="rId4"/>
            </p:custDataLst>
          </p:nvPr>
        </p:nvGrpSpPr>
        <p:grpSpPr>
          <a:xfrm>
            <a:off x="255905" y="279400"/>
            <a:ext cx="562610" cy="513080"/>
            <a:chOff x="2121873" y="1511588"/>
            <a:chExt cx="445481" cy="469613"/>
          </a:xfrm>
          <a:solidFill>
            <a:schemeClr val="accent5"/>
          </a:solidFill>
        </p:grpSpPr>
        <p:sp>
          <p:nvSpPr>
            <p:cNvPr id="16" name="矩形 15"/>
            <p:cNvSpPr/>
            <p:nvPr>
              <p:custDataLst>
                <p:tags r:id="rId5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矩形 16"/>
            <p:cNvSpPr/>
            <p:nvPr>
              <p:custDataLst>
                <p:tags r:id="rId6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8" name="文本框 17" title=""/>
          <p:cNvSpPr txBox="1"/>
          <p:nvPr>
            <p:custDataLst>
              <p:tags r:id="rId7"/>
            </p:custDataLst>
          </p:nvPr>
        </p:nvSpPr>
        <p:spPr>
          <a:xfrm>
            <a:off x="922020" y="105410"/>
            <a:ext cx="38449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把握写法，体会特色</a:t>
            </a:r>
            <a:endParaRPr lang="zh-CN" altLang="en-US" sz="2800" b="1">
              <a:solidFill>
                <a:srgbClr val="002060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8"/>
            </p:custDataLst>
          </p:nvPr>
        </p:nvSpPr>
        <p:spPr>
          <a:xfrm>
            <a:off x="818515" y="1133475"/>
            <a:ext cx="10669905" cy="1706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720090" algn="just" defTabSz="914400" rtl="0" eaLnBrk="1" fontAlgn="auto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zh-CN" sz="2800" b="1" kern="1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  <a:sym typeface="Arial" panose="020b0604020202020204" pitchFamily="34" charset="0"/>
              </a:rPr>
              <a:t>一篇好的人物通讯，通过对人物一言一行的描写，会产生</a:t>
            </a:r>
            <a:r>
              <a:rPr lang="zh-CN" altLang="en-US" sz="2800" b="1" kern="1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  <a:sym typeface="Arial" panose="020b0604020202020204" pitchFamily="34" charset="0"/>
              </a:rPr>
              <a:t>令读者</a:t>
            </a:r>
            <a:r>
              <a:rPr lang="zh-CN" altLang="zh-CN" sz="2800" b="1" kern="1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  <a:sym typeface="Arial" panose="020b0604020202020204" pitchFamily="34" charset="0"/>
              </a:rPr>
              <a:t>如见其人，如闻其声，如临其境的效果。本文作者是怎样描写袁隆平的？</a:t>
            </a:r>
            <a:endParaRPr lang="zh-CN" altLang="zh-CN" sz="2800" b="1" kern="1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中宋" panose="02010600040101010101" charset="-122"/>
              <a:ea typeface="华文中宋" panose="02010600040101010101" charset="-122"/>
              <a:sym typeface="Arial" panose="020b0604020202020204" pitchFamily="34" charset="0"/>
            </a:endParaRPr>
          </a:p>
        </p:txBody>
      </p:sp>
      <p:sp>
        <p:nvSpPr>
          <p:cNvPr id="13" name="Text Box 4" title=""/>
          <p:cNvSpPr txBox="1">
            <a:spLocks noChangeArrowheads="1"/>
          </p:cNvSpPr>
          <p:nvPr>
            <p:custDataLst>
              <p:tags r:id="rId9"/>
            </p:custDataLst>
          </p:nvPr>
        </p:nvSpPr>
        <p:spPr>
          <a:xfrm>
            <a:off x="818515" y="3002915"/>
            <a:ext cx="7469505" cy="645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marL="0" algn="l" defTabSz="914400" rtl="0" eaLnBrk="0" latinLnBrk="0" hangingPunct="0">
              <a:tabLst>
                <a:tab pos="609600"/>
              </a:tabLs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742950" indent="-285750" algn="l" defTabSz="914400" rtl="0" eaLnBrk="0" latinLnBrk="0" hangingPunct="0">
              <a:tabLst>
                <a:tab pos="609600"/>
              </a:tabLs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1143000" indent="-228600" algn="l" defTabSz="914400" rtl="0" eaLnBrk="0" latinLnBrk="0" hangingPunct="0">
              <a:tabLst>
                <a:tab pos="609600"/>
              </a:tabLs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600200" indent="-228600" algn="l" defTabSz="914400" rtl="0" eaLnBrk="0" latinLnBrk="0" hangingPunct="0">
              <a:tabLst>
                <a:tab pos="609600"/>
              </a:tabLs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2057400" indent="-228600" algn="l" defTabSz="914400" rtl="0" eaLnBrk="0" latinLnBrk="0" hangingPunct="0">
              <a:tabLst>
                <a:tab pos="609600"/>
              </a:tabLs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tabLst>
                <a:tab pos="609600"/>
              </a:tabLs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tabLst>
                <a:tab pos="609600"/>
              </a:tabLs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tabLst>
                <a:tab pos="609600"/>
              </a:tabLs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09600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b="1" kern="0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（</a:t>
            </a:r>
            <a:r>
              <a:rPr lang="en-US" altLang="zh-CN" sz="2800" b="1" kern="0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1</a:t>
            </a:r>
            <a:r>
              <a:rPr lang="zh-CN" altLang="en-US" sz="2800" b="1" kern="0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）采用小标题（按照人物的品质事迹分类）</a:t>
            </a:r>
            <a:endParaRPr lang="zh-CN" altLang="en-US" sz="2800" b="1" kern="0">
              <a:solidFill>
                <a:srgbClr val="C00000"/>
              </a:solidFill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</p:txBody>
      </p:sp>
      <p:sp>
        <p:nvSpPr>
          <p:cNvPr id="12" name="Text Box 4" title=""/>
          <p:cNvSpPr txBox="1">
            <a:spLocks noChangeArrowheads="1"/>
          </p:cNvSpPr>
          <p:nvPr>
            <p:custDataLst>
              <p:tags r:id="rId10"/>
            </p:custDataLst>
          </p:nvPr>
        </p:nvSpPr>
        <p:spPr>
          <a:xfrm>
            <a:off x="750570" y="3811270"/>
            <a:ext cx="7743825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marL="0" algn="l" defTabSz="914400" rtl="0" eaLnBrk="0" latinLnBrk="0" hangingPunct="0">
              <a:tabLst>
                <a:tab pos="609600"/>
              </a:tabLs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742950" indent="-285750" algn="l" defTabSz="914400" rtl="0" eaLnBrk="0" latinLnBrk="0" hangingPunct="0">
              <a:tabLst>
                <a:tab pos="609600"/>
              </a:tabLs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1143000" indent="-228600" algn="l" defTabSz="914400" rtl="0" eaLnBrk="0" latinLnBrk="0" hangingPunct="0">
              <a:tabLst>
                <a:tab pos="609600"/>
              </a:tabLs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600200" indent="-228600" algn="l" defTabSz="914400" rtl="0" eaLnBrk="0" latinLnBrk="0" hangingPunct="0">
              <a:tabLst>
                <a:tab pos="609600"/>
              </a:tabLs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2057400" indent="-228600" algn="l" defTabSz="914400" rtl="0" eaLnBrk="0" latinLnBrk="0" hangingPunct="0">
              <a:tabLst>
                <a:tab pos="609600"/>
              </a:tabLs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tabLst>
                <a:tab pos="609600"/>
              </a:tabLs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tabLst>
                <a:tab pos="609600"/>
              </a:tabLs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tabLst>
                <a:tab pos="609600"/>
              </a:tabLs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09600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indent="0" defTabSz="91440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609600"/>
              </a:tabLst>
              <a:defRPr/>
            </a:pPr>
            <a:r>
              <a:rPr sz="2600" b="1" kern="0">
                <a:solidFill>
                  <a:prstClr val="black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曾记否，到中流击水——实践——</a:t>
            </a:r>
            <a:r>
              <a:rPr sz="2600" b="1" kern="0">
                <a:solidFill>
                  <a:srgbClr val="1C36FC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科学态度 </a:t>
            </a:r>
            <a:endParaRPr sz="2600" b="1" kern="0">
              <a:solidFill>
                <a:srgbClr val="1C36FC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indent="0" algn="l" defTabSz="914400" eaLnBrk="1" fontAlgn="base" hangingPunct="1">
              <a:lnSpc>
                <a:spcPct val="150000"/>
              </a:lnSpc>
              <a:buClrTx/>
              <a:buSzTx/>
              <a:buFontTx/>
              <a:tabLst>
                <a:tab pos="609600"/>
              </a:tabLst>
              <a:defRPr/>
            </a:pPr>
            <a:r>
              <a:rPr sz="2600" b="1" kern="0">
                <a:solidFill>
                  <a:prstClr val="black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创新是科学家的灵魂和本质 ——创新——</a:t>
            </a:r>
            <a:r>
              <a:rPr sz="2600" b="1" kern="0">
                <a:solidFill>
                  <a:srgbClr val="1C36FC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学术品格 </a:t>
            </a:r>
            <a:endParaRPr sz="2600" b="1" kern="0">
              <a:solidFill>
                <a:srgbClr val="1C36FC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indent="0" defTabSz="91440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609600"/>
              </a:tabLst>
              <a:defRPr/>
            </a:pPr>
            <a:r>
              <a:rPr sz="2600" b="1" kern="0">
                <a:solidFill>
                  <a:prstClr val="black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事实是科学家的空气——实事求是——</a:t>
            </a:r>
            <a:r>
              <a:rPr sz="2600" b="1" kern="0">
                <a:solidFill>
                  <a:srgbClr val="1C36FC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道德操守</a:t>
            </a:r>
            <a:r>
              <a:rPr sz="2600" b="1" kern="0">
                <a:solidFill>
                  <a:prstClr val="black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</a:t>
            </a:r>
            <a:endParaRPr sz="2600" b="1" kern="0">
              <a:solidFill>
                <a:prstClr val="black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indent="0" defTabSz="91440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609600"/>
              </a:tabLst>
              <a:defRPr/>
            </a:pPr>
            <a:r>
              <a:rPr sz="2600" b="1" kern="0">
                <a:solidFill>
                  <a:prstClr val="black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饥饿的威胁在退却——</a:t>
            </a:r>
            <a:r>
              <a:rPr lang="zh-CN" sz="2600" b="1" kern="0">
                <a:solidFill>
                  <a:prstClr val="black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梦想</a:t>
            </a:r>
            <a:r>
              <a:rPr sz="2600" b="1" kern="0">
                <a:solidFill>
                  <a:prstClr val="black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——</a:t>
            </a:r>
            <a:r>
              <a:rPr sz="2600" b="1" kern="0">
                <a:solidFill>
                  <a:srgbClr val="1C36FC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理想</a:t>
            </a:r>
            <a:r>
              <a:rPr lang="zh-CN" sz="2600" b="1" kern="0">
                <a:solidFill>
                  <a:srgbClr val="1C36FC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方</a:t>
            </a:r>
            <a:r>
              <a:rPr sz="2600" b="1" kern="0">
                <a:solidFill>
                  <a:srgbClr val="1C36FC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向</a:t>
            </a:r>
            <a:endParaRPr sz="2600" b="1" kern="0">
              <a:solidFill>
                <a:srgbClr val="0070C0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  <p:sp>
        <p:nvSpPr>
          <p:cNvPr id="30731" name="AutoShape 11" title=""/>
          <p:cNvSpPr/>
          <p:nvPr>
            <p:custDataLst>
              <p:tags r:id="rId11"/>
            </p:custDataLst>
          </p:nvPr>
        </p:nvSpPr>
        <p:spPr>
          <a:xfrm>
            <a:off x="8494395" y="3945255"/>
            <a:ext cx="176530" cy="2132965"/>
          </a:xfrm>
          <a:prstGeom prst="rightBrace">
            <a:avLst>
              <a:gd name="adj1" fmla="val 143994"/>
              <a:gd name="adj2" fmla="val 50000"/>
            </a:avLst>
          </a:pr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lang="zh-CN" altLang="zh-CN" sz="2800" b="1"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12"/>
            </p:custDataLst>
          </p:nvPr>
        </p:nvSpPr>
        <p:spPr>
          <a:xfrm>
            <a:off x="8803640" y="4079240"/>
            <a:ext cx="2626995" cy="18637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>
                <a:solidFill>
                  <a:prstClr val="black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条理清晰明白，重点突出；语句精妙、结构工整；内容深刻、形式灵动。</a:t>
            </a:r>
            <a:endParaRPr lang="zh-CN" altLang="en-US" sz="2400" b="1">
              <a:solidFill>
                <a:prstClr val="black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 prLst="">
                                      <p:cBhvr>
                                        <p:cTn id="11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 prLst="">
                                      <p:cBhvr>
                                        <p:cTn id="18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 prLst="">
                                      <p:cBhvr>
                                        <p:cTn id="25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 prLst="">
                                      <p:cBhvr>
                                        <p:cTn id="32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uiExpand="1" build="p" animBg="1"/>
      <p:bldP spid="30731" grpId="0" animBg="1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cxnSp>
        <p:nvCxnSpPr>
          <p:cNvPr id="9" name="直接连接符 8" title=""/>
          <p:cNvCxnSpPr/>
          <p:nvPr>
            <p:custDataLst>
              <p:tags r:id="rId3"/>
            </p:custDataLst>
          </p:nvPr>
        </p:nvCxnSpPr>
        <p:spPr>
          <a:xfrm flipV="1">
            <a:off x="921917" y="686875"/>
            <a:ext cx="3752215" cy="127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10" title=""/>
          <p:cNvGrpSpPr/>
          <p:nvPr>
            <p:custDataLst>
              <p:tags r:id="rId4"/>
            </p:custDataLst>
          </p:nvPr>
        </p:nvGrpSpPr>
        <p:grpSpPr>
          <a:xfrm>
            <a:off x="255905" y="279400"/>
            <a:ext cx="562610" cy="513080"/>
            <a:chOff x="2121873" y="1511588"/>
            <a:chExt cx="445481" cy="469613"/>
          </a:xfrm>
          <a:solidFill>
            <a:schemeClr val="accent5"/>
          </a:solidFill>
        </p:grpSpPr>
        <p:sp>
          <p:nvSpPr>
            <p:cNvPr id="16" name="矩形 15"/>
            <p:cNvSpPr/>
            <p:nvPr>
              <p:custDataLst>
                <p:tags r:id="rId5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矩形 16"/>
            <p:cNvSpPr/>
            <p:nvPr>
              <p:custDataLst>
                <p:tags r:id="rId6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8" name="文本框 17" title=""/>
          <p:cNvSpPr txBox="1"/>
          <p:nvPr>
            <p:custDataLst>
              <p:tags r:id="rId7"/>
            </p:custDataLst>
          </p:nvPr>
        </p:nvSpPr>
        <p:spPr>
          <a:xfrm>
            <a:off x="922020" y="105410"/>
            <a:ext cx="38449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把握写法，体会特色</a:t>
            </a:r>
            <a:endParaRPr lang="zh-CN" altLang="en-US" sz="2800" b="1">
              <a:solidFill>
                <a:srgbClr val="002060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2" name="文本框 4" title=""/>
          <p:cNvSpPr txBox="1"/>
          <p:nvPr>
            <p:custDataLst>
              <p:tags r:id="rId8"/>
            </p:custDataLst>
          </p:nvPr>
        </p:nvSpPr>
        <p:spPr>
          <a:xfrm>
            <a:off x="922020" y="807720"/>
            <a:ext cx="4730115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algn="l" defTabSz="914400" fontAlgn="base">
              <a:lnSpc>
                <a:spcPct val="150000"/>
              </a:lnSpc>
              <a:buClrTx/>
              <a:buSzTx/>
              <a:buFontTx/>
              <a:tabLst>
                <a:tab pos="609600"/>
              </a:tabLst>
              <a:defRPr/>
            </a:pPr>
            <a:r>
              <a:rPr lang="zh-CN" altLang="en-US" sz="2800" b="1" kern="0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（2）灵活的表达方式</a:t>
            </a:r>
            <a:endParaRPr lang="zh-CN" altLang="en-US" sz="2800" b="1" kern="0">
              <a:solidFill>
                <a:srgbClr val="C00000"/>
              </a:solidFill>
              <a:latin typeface="微软雅黑" panose="020b0503020204020204" charset="-122"/>
              <a:ea typeface="微软雅黑"/>
              <a:cs typeface="微软雅黑" panose="020b0503020204020204" charset="-122"/>
              <a:sym typeface="+mn-ea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9"/>
            </p:custDataLst>
          </p:nvPr>
        </p:nvSpPr>
        <p:spPr>
          <a:xfrm>
            <a:off x="2216150" y="1654175"/>
            <a:ext cx="577977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r>
              <a:rPr sz="2800" b="1" kern="0">
                <a:solidFill>
                  <a:srgbClr val="1C36FC"/>
                </a:solidFill>
                <a:latin typeface="华文新魏" panose="02010800040101010101" charset="-122"/>
                <a:ea typeface="华文新魏" panose="02010800040101010101" charset="-122"/>
                <a:cs typeface="微软雅黑" panose="020b0503020204020204" charset="-122"/>
                <a:sym typeface="+mn-ea"/>
              </a:rPr>
              <a:t>记叙为主，夹以描写、议论、抒情。</a:t>
            </a:r>
            <a:endParaRPr sz="2800" b="1" kern="0">
              <a:solidFill>
                <a:srgbClr val="1C36FC"/>
              </a:solidFill>
              <a:latin typeface="华文新魏" panose="02010800040101010101" charset="-122"/>
              <a:ea typeface="华文新魏" panose="02010800040101010101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0" name="Text Box 4" title=""/>
          <p:cNvSpPr txBox="1">
            <a:spLocks noChangeArrowheads="1"/>
          </p:cNvSpPr>
          <p:nvPr>
            <p:custDataLst>
              <p:tags r:id="rId10"/>
            </p:custDataLst>
          </p:nvPr>
        </p:nvSpPr>
        <p:spPr>
          <a:xfrm>
            <a:off x="715010" y="2285365"/>
            <a:ext cx="11050270" cy="1033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marL="0" algn="l" defTabSz="914400" rtl="0" eaLnBrk="0" latinLnBrk="0" hangingPunct="0">
              <a:tabLst>
                <a:tab pos="609600"/>
              </a:tabLs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742950" indent="-285750" algn="l" defTabSz="914400" rtl="0" eaLnBrk="0" latinLnBrk="0" hangingPunct="0">
              <a:tabLst>
                <a:tab pos="609600"/>
              </a:tabLs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1143000" indent="-228600" algn="l" defTabSz="914400" rtl="0" eaLnBrk="0" latinLnBrk="0" hangingPunct="0">
              <a:tabLst>
                <a:tab pos="609600"/>
              </a:tabLs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600200" indent="-228600" algn="l" defTabSz="914400" rtl="0" eaLnBrk="0" latinLnBrk="0" hangingPunct="0">
              <a:tabLst>
                <a:tab pos="609600"/>
              </a:tabLs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2057400" indent="-228600" algn="l" defTabSz="914400" rtl="0" eaLnBrk="0" latinLnBrk="0" hangingPunct="0">
              <a:tabLst>
                <a:tab pos="609600"/>
              </a:tabLs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tabLst>
                <a:tab pos="609600"/>
              </a:tabLs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tabLst>
                <a:tab pos="609600"/>
              </a:tabLs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tabLst>
                <a:tab pos="609600"/>
              </a:tabLs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09600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indent="0" defTabSz="91440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609600"/>
              </a:tabLst>
              <a:defRPr/>
            </a:pPr>
            <a:r>
              <a:rPr lang="en-US" altLang="zh-CN" b="1" kern="0">
                <a:solidFill>
                  <a:srgbClr val="0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    </a:t>
            </a:r>
            <a:r>
              <a:rPr lang="en-US" altLang="zh-CN" sz="2800" b="1" kern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  </a:t>
            </a:r>
            <a:r>
              <a:rPr lang="zh-CN" altLang="en-US" sz="2800" b="1" kern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如写袁</a:t>
            </a:r>
            <a:r>
              <a:rPr lang="en-US" altLang="zh-CN" sz="2800" b="1" kern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隆平发现真理的</a:t>
            </a:r>
            <a:r>
              <a:rPr lang="zh-CN" altLang="en-US" sz="2800" b="1" kern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过程</a:t>
            </a:r>
            <a:r>
              <a:rPr lang="en-US" altLang="zh-CN" sz="2800" b="1" kern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，采用了</a:t>
            </a:r>
            <a:r>
              <a:rPr lang="en-US" altLang="zh-CN" sz="2800" b="1" kern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倒叙</a:t>
            </a:r>
            <a:r>
              <a:rPr lang="en-US" altLang="zh-CN" sz="2800" b="1" kern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的手法，追述了袁隆平科学实践的过程。“2001年春节过后的第二天”“那是1960年7月的一天”</a:t>
            </a:r>
            <a:endParaRPr lang="en-US" altLang="zh-CN" sz="2800" b="1" kern="0">
              <a:solidFill>
                <a:srgbClr val="00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</p:txBody>
      </p:sp>
      <p:sp>
        <p:nvSpPr>
          <p:cNvPr id="4" name="Text Box 4" title=""/>
          <p:cNvSpPr txBox="1">
            <a:spLocks noChangeArrowheads="1"/>
          </p:cNvSpPr>
          <p:nvPr>
            <p:custDataLst>
              <p:tags r:id="rId11"/>
            </p:custDataLst>
          </p:nvPr>
        </p:nvSpPr>
        <p:spPr>
          <a:xfrm>
            <a:off x="336550" y="5211445"/>
            <a:ext cx="11428730" cy="1329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marL="0" algn="l" defTabSz="914400" rtl="0" eaLnBrk="0" latinLnBrk="0" hangingPunct="0">
              <a:tabLst>
                <a:tab pos="609600"/>
              </a:tabLs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742950" indent="-285750" algn="l" defTabSz="914400" rtl="0" eaLnBrk="0" latinLnBrk="0" hangingPunct="0">
              <a:tabLst>
                <a:tab pos="609600"/>
              </a:tabLs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1143000" indent="-228600" algn="l" defTabSz="914400" rtl="0" eaLnBrk="0" latinLnBrk="0" hangingPunct="0">
              <a:tabLst>
                <a:tab pos="609600"/>
              </a:tabLs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600200" indent="-228600" algn="l" defTabSz="914400" rtl="0" eaLnBrk="0" latinLnBrk="0" hangingPunct="0">
              <a:tabLst>
                <a:tab pos="609600"/>
              </a:tabLs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2057400" indent="-228600" algn="l" defTabSz="914400" rtl="0" eaLnBrk="0" latinLnBrk="0" hangingPunct="0">
              <a:tabLst>
                <a:tab pos="609600"/>
              </a:tabLs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tabLst>
                <a:tab pos="609600"/>
              </a:tabLs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tabLst>
                <a:tab pos="609600"/>
              </a:tabLs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tabLst>
                <a:tab pos="609600"/>
              </a:tabLs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09600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indent="0" defTabSz="91440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609600"/>
              </a:tabLst>
              <a:defRPr/>
            </a:pPr>
            <a:r>
              <a:rPr lang="en-US" altLang="zh-CN" b="1" kern="0">
                <a:solidFill>
                  <a:srgbClr val="0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      </a:t>
            </a:r>
            <a:r>
              <a:rPr lang="zh-CN" altLang="en-US" sz="2400" b="1" kern="0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如：</a:t>
            </a:r>
            <a:r>
              <a:rPr lang="en-US" altLang="zh-CN" sz="2400" b="1" kern="0">
                <a:solidFill>
                  <a:srgbClr val="1C36FC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“</a:t>
            </a:r>
            <a:r>
              <a:rPr lang="zh-CN" altLang="en-US" sz="2400" b="1" kern="0">
                <a:solidFill>
                  <a:srgbClr val="1C36FC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有人说，袁隆平具有敢于挑战的勇气和信心……以科学家的胆识和眼光断定杂交水稻研究具有光辉的前景，他决心义无反顾地坚持研究。</a:t>
            </a:r>
            <a:r>
              <a:rPr lang="en-US" altLang="zh-CN" sz="2400" b="1" kern="0">
                <a:solidFill>
                  <a:srgbClr val="1C36FC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”</a:t>
            </a:r>
            <a:r>
              <a:rPr lang="zh-CN" altLang="en-US" sz="2400" b="1" kern="0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这段</a:t>
            </a:r>
            <a:r>
              <a:rPr lang="zh-CN" altLang="en-US" sz="2400" b="1" ker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议论</a:t>
            </a:r>
            <a:r>
              <a:rPr lang="zh-CN" altLang="en-US" sz="2400" b="1" kern="0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高度赞美了袁隆平有胆识有眼光、坚持真理的创新精神，表达了作者对袁隆平的崇敬之情。</a:t>
            </a:r>
            <a:endParaRPr lang="en-US" altLang="zh-CN" sz="2400" b="1" kern="0">
              <a:solidFill>
                <a:srgbClr val="00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5" name="文本框 1" title=""/>
          <p:cNvSpPr txBox="1"/>
          <p:nvPr>
            <p:custDataLst>
              <p:tags r:id="rId12"/>
            </p:custDataLst>
          </p:nvPr>
        </p:nvSpPr>
        <p:spPr>
          <a:xfrm>
            <a:off x="9161780" y="4689475"/>
            <a:ext cx="22256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r>
              <a:rPr lang="en-US" altLang="zh-CN" sz="2800">
                <a:solidFill>
                  <a:srgbClr val="C00000"/>
                </a:solidFill>
                <a:sym typeface="+mn-ea"/>
              </a:rPr>
              <a:t>——</a:t>
            </a:r>
            <a:r>
              <a:rPr lang="zh-CN" altLang="en-US" sz="2800">
                <a:solidFill>
                  <a:srgbClr val="C00000"/>
                </a:solidFill>
                <a:sym typeface="+mn-ea"/>
              </a:rPr>
              <a:t> </a:t>
            </a:r>
            <a:r>
              <a:rPr lang="zh-CN" altLang="en-US" sz="2800" b="1">
                <a:solidFill>
                  <a:srgbClr val="C00000"/>
                </a:solidFill>
                <a:sym typeface="+mn-ea"/>
              </a:rPr>
              <a:t>顺叙</a:t>
            </a:r>
            <a:r>
              <a:rPr lang="zh-CN" altLang="en-US" sz="2800" b="1">
                <a:solidFill>
                  <a:srgbClr val="FF0000"/>
                </a:solidFill>
                <a:sym typeface="+mn-ea"/>
              </a:rPr>
              <a:t> </a:t>
            </a:r>
            <a:endParaRPr lang="zh-CN" altLang="en-US" sz="2800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6" name="燕尾形 5" title=""/>
          <p:cNvSpPr/>
          <p:nvPr>
            <p:custDataLst>
              <p:tags r:id="rId13"/>
            </p:custDataLst>
          </p:nvPr>
        </p:nvSpPr>
        <p:spPr>
          <a:xfrm>
            <a:off x="818515" y="3627120"/>
            <a:ext cx="2104390" cy="908050"/>
          </a:xfrm>
          <a:prstGeom prst="chevron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latin typeface="方正粗黑宋简体" panose="02000000000000000000" charset="-122"/>
                <a:ea typeface="方正粗黑宋简体" panose="02000000000000000000" charset="-122"/>
              </a:rPr>
              <a:t>发现</a:t>
            </a:r>
            <a:endParaRPr lang="zh-CN" altLang="en-US" sz="2400" b="1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algn="ctr"/>
            <a:r>
              <a:rPr lang="zh-CN" altLang="en-US" sz="2400" b="1">
                <a:latin typeface="方正粗黑宋简体" panose="02000000000000000000" charset="-122"/>
                <a:ea typeface="方正粗黑宋简体" panose="02000000000000000000" charset="-122"/>
              </a:rPr>
              <a:t>特异稻</a:t>
            </a:r>
            <a:endParaRPr lang="zh-CN" altLang="en-US" sz="2400" b="1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7" name="燕尾形 6" title=""/>
          <p:cNvSpPr/>
          <p:nvPr>
            <p:custDataLst>
              <p:tags r:id="rId14"/>
            </p:custDataLst>
          </p:nvPr>
        </p:nvSpPr>
        <p:spPr>
          <a:xfrm>
            <a:off x="2774315" y="3627120"/>
            <a:ext cx="2104390" cy="908050"/>
          </a:xfrm>
          <a:prstGeom prst="chevron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0" algn="ctr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latin typeface="微软雅黑" panose="020b0503020204020204" charset="-122"/>
                <a:ea typeface="微软雅黑"/>
                <a:sym typeface="+mn-ea"/>
              </a:rPr>
              <a:t>护理</a:t>
            </a:r>
            <a:endParaRPr lang="zh-CN" altLang="en-US" sz="2400" b="1">
              <a:latin typeface="微软雅黑" panose="020b0503020204020204" charset="-122"/>
              <a:ea typeface="微软雅黑"/>
              <a:sym typeface="+mn-ea"/>
            </a:endParaRPr>
          </a:p>
          <a:p>
            <a:pPr lvl="0" indent="0" algn="ctr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latin typeface="微软雅黑" panose="020b0503020204020204" charset="-122"/>
                <a:ea typeface="微软雅黑"/>
                <a:sym typeface="+mn-ea"/>
              </a:rPr>
              <a:t>特异稻</a:t>
            </a:r>
            <a:endParaRPr lang="zh-CN" altLang="en-US" sz="2400" b="1">
              <a:latin typeface="微软雅黑" panose="020b0503020204020204" charset="-122"/>
              <a:ea typeface="微软雅黑"/>
              <a:sym typeface="+mn-ea"/>
            </a:endParaRPr>
          </a:p>
        </p:txBody>
      </p:sp>
      <p:sp>
        <p:nvSpPr>
          <p:cNvPr id="8" name="燕尾形 7" title=""/>
          <p:cNvSpPr/>
          <p:nvPr>
            <p:custDataLst>
              <p:tags r:id="rId15"/>
            </p:custDataLst>
          </p:nvPr>
        </p:nvSpPr>
        <p:spPr>
          <a:xfrm>
            <a:off x="4730115" y="3627120"/>
            <a:ext cx="2104390" cy="908050"/>
          </a:xfrm>
          <a:prstGeom prst="chevron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latin typeface="方正粗黑宋简体" panose="02000000000000000000" charset="-122"/>
                <a:ea typeface="方正粗黑宋简体" panose="02000000000000000000" charset="-122"/>
              </a:rPr>
              <a:t>试种</a:t>
            </a:r>
            <a:endParaRPr lang="zh-CN" altLang="en-US" sz="2400" b="1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algn="ctr"/>
            <a:r>
              <a:rPr lang="zh-CN" altLang="en-US" sz="2400" b="1">
                <a:latin typeface="方正粗黑宋简体" panose="02000000000000000000" charset="-122"/>
                <a:ea typeface="方正粗黑宋简体" panose="02000000000000000000" charset="-122"/>
              </a:rPr>
              <a:t>特异稻</a:t>
            </a:r>
            <a:endParaRPr lang="zh-CN" altLang="en-US" sz="2400" b="1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12" name="燕尾形 11" title=""/>
          <p:cNvSpPr/>
          <p:nvPr>
            <p:custDataLst>
              <p:tags r:id="rId16"/>
            </p:custDataLst>
          </p:nvPr>
        </p:nvSpPr>
        <p:spPr>
          <a:xfrm>
            <a:off x="6685915" y="3627120"/>
            <a:ext cx="2104390" cy="908050"/>
          </a:xfrm>
          <a:prstGeom prst="chevron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latin typeface="方正粗黑宋简体" panose="02000000000000000000" charset="-122"/>
                <a:ea typeface="方正粗黑宋简体" panose="02000000000000000000" charset="-122"/>
              </a:rPr>
              <a:t>研究</a:t>
            </a:r>
            <a:endParaRPr lang="zh-CN" altLang="en-US" sz="2400" b="1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algn="ctr"/>
            <a:r>
              <a:rPr lang="zh-CN" altLang="en-US" sz="2400" b="1">
                <a:latin typeface="方正粗黑宋简体" panose="02000000000000000000" charset="-122"/>
                <a:ea typeface="方正粗黑宋简体" panose="02000000000000000000" charset="-122"/>
              </a:rPr>
              <a:t>计算</a:t>
            </a:r>
            <a:endParaRPr lang="zh-CN" altLang="en-US" sz="2400" b="1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13" name="燕尾形 12" title=""/>
          <p:cNvSpPr/>
          <p:nvPr>
            <p:custDataLst>
              <p:tags r:id="rId17"/>
            </p:custDataLst>
          </p:nvPr>
        </p:nvSpPr>
        <p:spPr>
          <a:xfrm>
            <a:off x="8641715" y="3627120"/>
            <a:ext cx="2104390" cy="908050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latin typeface="方正粗黑宋简体" panose="02000000000000000000" charset="-122"/>
                <a:ea typeface="方正粗黑宋简体" panose="02000000000000000000" charset="-122"/>
              </a:rPr>
              <a:t>发现</a:t>
            </a:r>
            <a:endParaRPr lang="zh-CN" altLang="en-US" sz="2400" b="1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algn="ctr"/>
            <a:r>
              <a:rPr lang="zh-CN" altLang="en-US" sz="2400" b="1">
                <a:latin typeface="方正粗黑宋简体" panose="02000000000000000000" charset="-122"/>
                <a:ea typeface="方正粗黑宋简体" panose="02000000000000000000" charset="-122"/>
              </a:rPr>
              <a:t>真理</a:t>
            </a:r>
            <a:endParaRPr lang="zh-CN" altLang="en-US" sz="2400" b="1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0" grpId="0" animBg="1"/>
      <p:bldP spid="4" grpId="0" animBg="1"/>
      <p:bldP spid="5" grpId="0"/>
      <p:bldP spid="6" grpId="0" animBg="1"/>
      <p:bldP spid="7" grpId="0" animBg="1"/>
      <p:bldP spid="8" grpId="0" animBg="1"/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cxnSp>
        <p:nvCxnSpPr>
          <p:cNvPr id="9" name="直接连接符 8" title=""/>
          <p:cNvCxnSpPr/>
          <p:nvPr>
            <p:custDataLst>
              <p:tags r:id="rId3"/>
            </p:custDataLst>
          </p:nvPr>
        </p:nvCxnSpPr>
        <p:spPr>
          <a:xfrm flipV="1">
            <a:off x="921917" y="686875"/>
            <a:ext cx="3752215" cy="127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10" title=""/>
          <p:cNvGrpSpPr/>
          <p:nvPr>
            <p:custDataLst>
              <p:tags r:id="rId4"/>
            </p:custDataLst>
          </p:nvPr>
        </p:nvGrpSpPr>
        <p:grpSpPr>
          <a:xfrm>
            <a:off x="255905" y="279400"/>
            <a:ext cx="562610" cy="513080"/>
            <a:chOff x="2121873" y="1511588"/>
            <a:chExt cx="445481" cy="469613"/>
          </a:xfrm>
          <a:solidFill>
            <a:schemeClr val="accent5"/>
          </a:solidFill>
        </p:grpSpPr>
        <p:sp>
          <p:nvSpPr>
            <p:cNvPr id="16" name="矩形 15"/>
            <p:cNvSpPr/>
            <p:nvPr>
              <p:custDataLst>
                <p:tags r:id="rId5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矩形 16"/>
            <p:cNvSpPr/>
            <p:nvPr>
              <p:custDataLst>
                <p:tags r:id="rId6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8" name="文本框 17" title=""/>
          <p:cNvSpPr txBox="1"/>
          <p:nvPr>
            <p:custDataLst>
              <p:tags r:id="rId7"/>
            </p:custDataLst>
          </p:nvPr>
        </p:nvSpPr>
        <p:spPr>
          <a:xfrm>
            <a:off x="922020" y="105410"/>
            <a:ext cx="38449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把握写法，体会特色</a:t>
            </a:r>
            <a:endParaRPr lang="zh-CN" altLang="en-US" sz="2800" b="1">
              <a:solidFill>
                <a:srgbClr val="002060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8"/>
            </p:custDataLst>
          </p:nvPr>
        </p:nvSpPr>
        <p:spPr>
          <a:xfrm>
            <a:off x="600075" y="1792605"/>
            <a:ext cx="1125283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indent="0" fontAlgn="auto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2800" b="1">
                <a:solidFill>
                  <a:prstClr val="black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      </a:t>
            </a:r>
            <a:r>
              <a:rPr lang="zh-CN" altLang="en-US" sz="2800" b="1">
                <a:solidFill>
                  <a:prstClr val="black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文章大体以第三人称记述，但作者时不时以</a:t>
            </a:r>
            <a:r>
              <a:rPr lang="en-US" altLang="zh-CN" sz="2800" b="1">
                <a:solidFill>
                  <a:prstClr val="black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“</a:t>
            </a:r>
            <a:r>
              <a:rPr lang="zh-CN" altLang="en-US" sz="2800" b="1">
                <a:solidFill>
                  <a:prstClr val="black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我</a:t>
            </a:r>
            <a:r>
              <a:rPr lang="en-US" altLang="zh-CN" sz="2800" b="1">
                <a:solidFill>
                  <a:prstClr val="black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”</a:t>
            </a:r>
            <a:r>
              <a:rPr lang="zh-CN" altLang="en-US" sz="2800" b="1">
                <a:solidFill>
                  <a:prstClr val="black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的身份出场，写出</a:t>
            </a:r>
            <a:r>
              <a:rPr lang="zh-CN" altLang="en-US" sz="2800" b="1">
                <a:solidFill>
                  <a:srgbClr val="C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自己的印象、感受</a:t>
            </a:r>
            <a:r>
              <a:rPr lang="zh-CN" altLang="en-US" sz="2800" b="1">
                <a:solidFill>
                  <a:prstClr val="black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。</a:t>
            </a:r>
            <a:endParaRPr lang="zh-CN" altLang="en-US" sz="2800" b="1">
              <a:solidFill>
                <a:prstClr val="black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indent="0" fontAlgn="auto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2800" b="1">
                <a:solidFill>
                  <a:prstClr val="black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     </a:t>
            </a:r>
            <a:r>
              <a:rPr lang="zh-CN" altLang="en-US" sz="2800" b="1">
                <a:solidFill>
                  <a:prstClr val="black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这样的文字更有</a:t>
            </a:r>
            <a:r>
              <a:rPr lang="en-US" altLang="zh-CN" sz="2800" b="1">
                <a:solidFill>
                  <a:prstClr val="black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“</a:t>
            </a:r>
            <a:r>
              <a:rPr lang="zh-CN" altLang="en-US" sz="2800" b="1">
                <a:solidFill>
                  <a:srgbClr val="C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在场</a:t>
            </a:r>
            <a:r>
              <a:rPr lang="en-US" altLang="zh-CN" sz="2800" b="1">
                <a:solidFill>
                  <a:prstClr val="black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”</a:t>
            </a:r>
            <a:r>
              <a:rPr lang="zh-CN" altLang="en-US" sz="2800" b="1">
                <a:solidFill>
                  <a:prstClr val="black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感，亲切而</a:t>
            </a:r>
            <a:r>
              <a:rPr lang="zh-CN" altLang="en-US" sz="2800" b="1">
                <a:solidFill>
                  <a:srgbClr val="C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真实</a:t>
            </a:r>
            <a:r>
              <a:rPr lang="zh-CN" altLang="en-US" sz="2800" b="1">
                <a:solidFill>
                  <a:prstClr val="black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，也更容易表现出作者的</a:t>
            </a:r>
            <a:r>
              <a:rPr lang="zh-CN" altLang="en-US" sz="2800" b="1">
                <a:solidFill>
                  <a:srgbClr val="C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立场和情感态度</a:t>
            </a:r>
            <a:r>
              <a:rPr lang="zh-CN" altLang="en-US" sz="2800" b="1">
                <a:solidFill>
                  <a:prstClr val="black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；读者在不知不觉中</a:t>
            </a:r>
            <a:r>
              <a:rPr lang="zh-CN" altLang="en-US" sz="2800" b="1">
                <a:solidFill>
                  <a:srgbClr val="C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身临其境</a:t>
            </a:r>
            <a:r>
              <a:rPr lang="zh-CN" altLang="en-US" sz="2800" b="1">
                <a:solidFill>
                  <a:prstClr val="black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，如闻其声，如见其人。</a:t>
            </a:r>
            <a:endParaRPr lang="zh-CN" altLang="en-US" sz="2800" b="1">
              <a:solidFill>
                <a:prstClr val="black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9"/>
            </p:custDataLst>
          </p:nvPr>
        </p:nvSpPr>
        <p:spPr>
          <a:xfrm>
            <a:off x="715010" y="1055370"/>
            <a:ext cx="5076825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indent="0" fontAlgn="base">
              <a:lnSpc>
                <a:spcPct val="150000"/>
              </a:lnSpc>
              <a:defRPr/>
            </a:pPr>
            <a:r>
              <a:rPr lang="zh-CN" altLang="en-US" sz="2800" b="1" kern="0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（3）“我”的视角</a:t>
            </a:r>
            <a:endParaRPr lang="zh-CN" altLang="en-US" sz="2800" b="1" kern="0">
              <a:solidFill>
                <a:srgbClr val="C00000"/>
              </a:solidFill>
              <a:latin typeface="微软雅黑" panose="020b0503020204020204" charset="-122"/>
              <a:ea typeface="微软雅黑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cxnSp>
        <p:nvCxnSpPr>
          <p:cNvPr id="9" name="直接连接符 8" title=""/>
          <p:cNvCxnSpPr/>
          <p:nvPr>
            <p:custDataLst>
              <p:tags r:id="rId3"/>
            </p:custDataLst>
          </p:nvPr>
        </p:nvCxnSpPr>
        <p:spPr>
          <a:xfrm>
            <a:off x="921917" y="699575"/>
            <a:ext cx="1993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10" title=""/>
          <p:cNvGrpSpPr/>
          <p:nvPr>
            <p:custDataLst>
              <p:tags r:id="rId4"/>
            </p:custDataLst>
          </p:nvPr>
        </p:nvGrpSpPr>
        <p:grpSpPr>
          <a:xfrm>
            <a:off x="255905" y="279400"/>
            <a:ext cx="562610" cy="513080"/>
            <a:chOff x="2121873" y="1511588"/>
            <a:chExt cx="445481" cy="469613"/>
          </a:xfrm>
          <a:solidFill>
            <a:schemeClr val="accent5"/>
          </a:solidFill>
        </p:grpSpPr>
        <p:sp>
          <p:nvSpPr>
            <p:cNvPr id="16" name="矩形 15"/>
            <p:cNvSpPr/>
            <p:nvPr>
              <p:custDataLst>
                <p:tags r:id="rId5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矩形 16"/>
            <p:cNvSpPr/>
            <p:nvPr>
              <p:custDataLst>
                <p:tags r:id="rId6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8" name="文本框 17" title=""/>
          <p:cNvSpPr txBox="1"/>
          <p:nvPr>
            <p:custDataLst>
              <p:tags r:id="rId7"/>
            </p:custDataLst>
          </p:nvPr>
        </p:nvSpPr>
        <p:spPr>
          <a:xfrm>
            <a:off x="922020" y="105410"/>
            <a:ext cx="19100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了解作者</a:t>
            </a:r>
            <a:endParaRPr lang="zh-CN" altLang="en-US" sz="2800" b="1">
              <a:solidFill>
                <a:srgbClr val="002060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100" name="文本框 99" title=""/>
          <p:cNvSpPr txBox="1"/>
          <p:nvPr>
            <p:custDataLst>
              <p:tags r:id="rId8"/>
            </p:custDataLst>
          </p:nvPr>
        </p:nvSpPr>
        <p:spPr>
          <a:xfrm>
            <a:off x="611505" y="951865"/>
            <a:ext cx="10536555" cy="5259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266700" fontAlgn="auto">
              <a:lnSpc>
                <a:spcPct val="120000"/>
              </a:lnSpc>
            </a:pPr>
            <a:r>
              <a:rPr 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沈英甲，笔名佳英、英佳。重庆人。中共党员。大学学历。北京101中学毕业，当过兵，做过工。历任《世界知识》、《世界博览》杂志编辑、记者，《科技日报》副刊部主任、机动记者部主任，高级记者。在太平洋、神农架、青藏高原、西部大漠进行过科学考察。1979年开始发表作品。1993年加入中国作家协会。著有纪实文学《走进神农架》、《采访死亡手记》、《生存方式》、《我穷，故我在》，长篇小说《前尘》、《贼风》、《墨祠》、《间接打击》、《居京不易》，人物传记《沧桑回眸》等，另有译著十多种，文章上千篇，主编过三套丛书。作品多次获中国新闻奖、全国征文奖和优秀读物奖等。</a:t>
            </a:r>
            <a:endParaRPr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  <p:custDataLst>
      <p:tags r:id="rId9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cxnSp>
        <p:nvCxnSpPr>
          <p:cNvPr id="9" name="直接连接符 8" title=""/>
          <p:cNvCxnSpPr/>
          <p:nvPr>
            <p:custDataLst>
              <p:tags r:id="rId3"/>
            </p:custDataLst>
          </p:nvPr>
        </p:nvCxnSpPr>
        <p:spPr>
          <a:xfrm flipV="1">
            <a:off x="921917" y="686875"/>
            <a:ext cx="3752215" cy="127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10" title=""/>
          <p:cNvGrpSpPr/>
          <p:nvPr>
            <p:custDataLst>
              <p:tags r:id="rId4"/>
            </p:custDataLst>
          </p:nvPr>
        </p:nvGrpSpPr>
        <p:grpSpPr>
          <a:xfrm>
            <a:off x="255905" y="279400"/>
            <a:ext cx="562610" cy="513080"/>
            <a:chOff x="2121873" y="1511588"/>
            <a:chExt cx="445481" cy="469613"/>
          </a:xfrm>
          <a:solidFill>
            <a:schemeClr val="accent5"/>
          </a:solidFill>
        </p:grpSpPr>
        <p:sp>
          <p:nvSpPr>
            <p:cNvPr id="16" name="矩形 15"/>
            <p:cNvSpPr/>
            <p:nvPr>
              <p:custDataLst>
                <p:tags r:id="rId5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矩形 16"/>
            <p:cNvSpPr/>
            <p:nvPr>
              <p:custDataLst>
                <p:tags r:id="rId6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8" name="文本框 17" title=""/>
          <p:cNvSpPr txBox="1"/>
          <p:nvPr>
            <p:custDataLst>
              <p:tags r:id="rId7"/>
            </p:custDataLst>
          </p:nvPr>
        </p:nvSpPr>
        <p:spPr>
          <a:xfrm>
            <a:off x="922020" y="105410"/>
            <a:ext cx="38449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把握写法，体会特色</a:t>
            </a:r>
            <a:endParaRPr lang="zh-CN" altLang="en-US" sz="2800" b="1">
              <a:solidFill>
                <a:srgbClr val="002060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8"/>
            </p:custDataLst>
          </p:nvPr>
        </p:nvSpPr>
        <p:spPr>
          <a:xfrm>
            <a:off x="628015" y="833120"/>
            <a:ext cx="3250565" cy="6508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indent="0" algn="l" fontAlgn="base">
              <a:lnSpc>
                <a:spcPct val="130000"/>
              </a:lnSpc>
              <a:buClrTx/>
              <a:buSzTx/>
              <a:buFontTx/>
              <a:tabLst>
                <a:tab pos="609600"/>
              </a:tabLst>
              <a:defRPr/>
            </a:pPr>
            <a:r>
              <a:rPr lang="zh-CN" altLang="en-US" sz="2800" b="1" kern="0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（4）细节描写</a:t>
            </a:r>
            <a:endParaRPr lang="zh-CN" altLang="en-US" sz="2800" b="1" kern="0">
              <a:solidFill>
                <a:srgbClr val="C00000"/>
              </a:solidFill>
              <a:latin typeface="微软雅黑" panose="020b0503020204020204" charset="-122"/>
              <a:ea typeface="微软雅黑"/>
              <a:cs typeface="微软雅黑" panose="020b0503020204020204" charset="-122"/>
              <a:sym typeface="+mn-ea"/>
            </a:endParaRPr>
          </a:p>
        </p:txBody>
      </p:sp>
      <p:sp>
        <p:nvSpPr>
          <p:cNvPr id="13" name="Text Box 4" title=""/>
          <p:cNvSpPr txBox="1">
            <a:spLocks noChangeArrowheads="1"/>
          </p:cNvSpPr>
          <p:nvPr>
            <p:custDataLst>
              <p:tags r:id="rId9"/>
            </p:custDataLst>
          </p:nvPr>
        </p:nvSpPr>
        <p:spPr>
          <a:xfrm>
            <a:off x="380365" y="1525270"/>
            <a:ext cx="10937875" cy="95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marL="0" algn="l" defTabSz="914400" rtl="0" eaLnBrk="0" latinLnBrk="0" hangingPunct="0">
              <a:tabLst>
                <a:tab pos="609600"/>
              </a:tabLs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742950" indent="-285750" algn="l" defTabSz="914400" rtl="0" eaLnBrk="0" latinLnBrk="0" hangingPunct="0">
              <a:tabLst>
                <a:tab pos="609600"/>
              </a:tabLs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1143000" indent="-228600" algn="l" defTabSz="914400" rtl="0" eaLnBrk="0" latinLnBrk="0" hangingPunct="0">
              <a:tabLst>
                <a:tab pos="609600"/>
              </a:tabLs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600200" indent="-228600" algn="l" defTabSz="914400" rtl="0" eaLnBrk="0" latinLnBrk="0" hangingPunct="0">
              <a:tabLst>
                <a:tab pos="609600"/>
              </a:tabLs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2057400" indent="-228600" algn="l" defTabSz="914400" rtl="0" eaLnBrk="0" latinLnBrk="0" hangingPunct="0">
              <a:tabLst>
                <a:tab pos="609600"/>
              </a:tabLs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tabLst>
                <a:tab pos="609600"/>
              </a:tabLs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tabLst>
                <a:tab pos="609600"/>
              </a:tabLs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tabLst>
                <a:tab pos="609600"/>
              </a:tabLs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09600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indent="0" defTabSz="91440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u"/>
              <a:tabLst>
                <a:tab pos="609600"/>
              </a:tabLst>
              <a:defRPr/>
            </a:pPr>
            <a:r>
              <a:rPr lang="en-US" altLang="zh-CN" sz="2600" b="1" kern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“</a:t>
            </a:r>
            <a:r>
              <a:rPr lang="zh-CN" altLang="en-US" sz="2600" b="1" kern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袁隆平眯起双眼，出神地打量着这片几百亩大的试验田，然后</a:t>
            </a:r>
            <a:r>
              <a:rPr lang="zh-CN" altLang="en-US" sz="2600" b="1" ker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跨</a:t>
            </a:r>
            <a:r>
              <a:rPr lang="zh-CN" altLang="en-US" sz="2600" b="1" kern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过水渠，</a:t>
            </a:r>
            <a:r>
              <a:rPr lang="zh-CN" altLang="en-US" sz="2600" b="1" ker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迈</a:t>
            </a:r>
            <a:r>
              <a:rPr lang="zh-CN" altLang="en-US" sz="2600" b="1" kern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步走进田间。他</a:t>
            </a:r>
            <a:r>
              <a:rPr lang="zh-CN" altLang="en-US" sz="2600" b="1" ker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蹲</a:t>
            </a:r>
            <a:r>
              <a:rPr lang="zh-CN" altLang="en-US" sz="2600" b="1" kern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下身子</a:t>
            </a:r>
            <a:r>
              <a:rPr lang="zh-CN" altLang="en-US" sz="2600" b="1" ker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翻</a:t>
            </a:r>
            <a:r>
              <a:rPr lang="zh-CN" altLang="en-US" sz="2600" b="1" kern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看着土壤。</a:t>
            </a:r>
            <a:r>
              <a:rPr lang="en-US" altLang="zh-CN" sz="2600" b="1" kern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”</a:t>
            </a:r>
            <a:endParaRPr lang="en-US" altLang="zh-CN" sz="2600" b="1" kern="0">
              <a:solidFill>
                <a:srgbClr val="C0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  <a:sym typeface="+mn-ea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10"/>
            </p:custDataLst>
          </p:nvPr>
        </p:nvSpPr>
        <p:spPr>
          <a:xfrm>
            <a:off x="380365" y="2694940"/>
            <a:ext cx="10830560" cy="11004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609600"/>
              </a:tabLst>
              <a:defRPr/>
            </a:pPr>
            <a:r>
              <a:rPr lang="en-US" altLang="zh-CN" sz="2600" b="1">
                <a:solidFill>
                  <a:prstClr val="black"/>
                </a:solidFill>
                <a:latin typeface="微软雅黑" panose="020b0503020204020204" charset="-122"/>
                <a:ea typeface="微软雅黑"/>
                <a:sym typeface="+mn-ea"/>
              </a:rPr>
              <a:t>   生动形象地写出了袁隆平在试验田工作的情形，表现了他工作时的</a:t>
            </a:r>
            <a:r>
              <a:rPr lang="en-US" altLang="zh-CN" sz="2600" b="1">
                <a:solidFill>
                  <a:srgbClr val="C00000"/>
                </a:solidFill>
                <a:latin typeface="微软雅黑" panose="020b0503020204020204" charset="-122"/>
                <a:ea typeface="微软雅黑"/>
                <a:sym typeface="+mn-ea"/>
              </a:rPr>
              <a:t>认真严谨、一丝不苟。</a:t>
            </a:r>
            <a:endParaRPr lang="en-US" altLang="zh-CN" sz="2600" b="1">
              <a:solidFill>
                <a:srgbClr val="C00000"/>
              </a:solidFill>
              <a:latin typeface="微软雅黑" panose="020b0503020204020204" charset="-122"/>
              <a:ea typeface="微软雅黑"/>
              <a:sym typeface="+mn-ea"/>
            </a:endParaRPr>
          </a:p>
        </p:txBody>
      </p:sp>
      <p:sp>
        <p:nvSpPr>
          <p:cNvPr id="8" name="Text Box 4" title=""/>
          <p:cNvSpPr txBox="1">
            <a:spLocks noChangeArrowheads="1"/>
          </p:cNvSpPr>
          <p:nvPr>
            <p:custDataLst>
              <p:tags r:id="rId11"/>
            </p:custDataLst>
          </p:nvPr>
        </p:nvSpPr>
        <p:spPr>
          <a:xfrm>
            <a:off x="380365" y="4006215"/>
            <a:ext cx="11281410" cy="95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marL="0" algn="l" defTabSz="914400" rtl="0" eaLnBrk="0" latinLnBrk="0" hangingPunct="0">
              <a:tabLst>
                <a:tab pos="609600"/>
              </a:tabLs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742950" indent="-285750" algn="l" defTabSz="914400" rtl="0" eaLnBrk="0" latinLnBrk="0" hangingPunct="0">
              <a:tabLst>
                <a:tab pos="609600"/>
              </a:tabLs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1143000" indent="-228600" algn="l" defTabSz="914400" rtl="0" eaLnBrk="0" latinLnBrk="0" hangingPunct="0">
              <a:tabLst>
                <a:tab pos="609600"/>
              </a:tabLs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600200" indent="-228600" algn="l" defTabSz="914400" rtl="0" eaLnBrk="0" latinLnBrk="0" hangingPunct="0">
              <a:tabLst>
                <a:tab pos="609600"/>
              </a:tabLs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2057400" indent="-228600" algn="l" defTabSz="914400" rtl="0" eaLnBrk="0" latinLnBrk="0" hangingPunct="0">
              <a:tabLst>
                <a:tab pos="609600"/>
              </a:tabLs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tabLst>
                <a:tab pos="609600"/>
              </a:tabLs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tabLst>
                <a:tab pos="609600"/>
              </a:tabLs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tabLst>
                <a:tab pos="609600"/>
              </a:tabLs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09600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indent="0" defTabSz="91440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u"/>
              <a:tabLst>
                <a:tab pos="609600"/>
              </a:tabLst>
              <a:defRPr/>
            </a:pPr>
            <a:r>
              <a:rPr lang="en-US" altLang="zh-CN" sz="2600" b="1" kern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“</a:t>
            </a:r>
            <a:r>
              <a:rPr lang="zh-CN" altLang="en-US" sz="2600" b="1" kern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突然，他那</a:t>
            </a:r>
            <a:r>
              <a:rPr lang="zh-CN" altLang="en-US" sz="2600" b="1" kern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敏锐</a:t>
            </a:r>
            <a:r>
              <a:rPr lang="zh-CN" altLang="en-US" sz="2600" b="1" kern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的目光</a:t>
            </a:r>
            <a:r>
              <a:rPr lang="zh-CN" altLang="en-US" sz="2600" b="1" ker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停留</a:t>
            </a:r>
            <a:r>
              <a:rPr lang="zh-CN" altLang="en-US" sz="2600" b="1" kern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在一蔸形态特异、鹤立鸡群的水稻植株上。他</a:t>
            </a:r>
            <a:r>
              <a:rPr lang="zh-CN" altLang="en-US" sz="2600" b="1" kern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屏气静神</a:t>
            </a:r>
            <a:r>
              <a:rPr lang="zh-CN" altLang="en-US" sz="2600" b="1" kern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地</a:t>
            </a:r>
            <a:r>
              <a:rPr lang="zh-CN" altLang="en-US" sz="2600" b="1" ker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伸出</a:t>
            </a:r>
            <a:r>
              <a:rPr lang="zh-CN" altLang="en-US" sz="2600" b="1" kern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双手，</a:t>
            </a:r>
            <a:r>
              <a:rPr lang="zh-CN" altLang="en-US" sz="2600" b="1" kern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欣喜</a:t>
            </a:r>
            <a:r>
              <a:rPr lang="zh-CN" altLang="en-US" sz="2600" b="1" kern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地</a:t>
            </a:r>
            <a:r>
              <a:rPr lang="zh-CN" altLang="en-US" sz="2600" b="1" ker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抚摸</a:t>
            </a:r>
            <a:r>
              <a:rPr lang="zh-CN" altLang="en-US" sz="2600" b="1" kern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着那可爱的稻穗，激动得几乎要喊出声来！</a:t>
            </a:r>
            <a:r>
              <a:rPr lang="en-US" altLang="zh-CN" sz="2600" b="1" kern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”</a:t>
            </a:r>
            <a:endParaRPr lang="en-US" altLang="zh-CN" sz="2600" b="1">
              <a:solidFill>
                <a:srgbClr val="C0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12"/>
            </p:custDataLst>
          </p:nvPr>
        </p:nvSpPr>
        <p:spPr>
          <a:xfrm>
            <a:off x="380365" y="5175885"/>
            <a:ext cx="10839450" cy="15297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indent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609600"/>
              </a:tabLst>
              <a:defRPr/>
            </a:pPr>
            <a:r>
              <a:rPr lang="en-US" altLang="zh-CN" sz="2600" b="1">
                <a:solidFill>
                  <a:prstClr val="black"/>
                </a:solidFill>
                <a:latin typeface="微软雅黑" panose="020b0503020204020204" charset="-122"/>
                <a:ea typeface="微软雅黑"/>
                <a:sym typeface="+mn-ea"/>
              </a:rPr>
              <a:t>极富感染力的</a:t>
            </a:r>
            <a:r>
              <a:rPr lang="en-US" altLang="zh-CN" sz="2600" b="1">
                <a:solidFill>
                  <a:srgbClr val="C00000"/>
                </a:solidFill>
                <a:latin typeface="微软雅黑" panose="020b0503020204020204" charset="-122"/>
                <a:ea typeface="微软雅黑"/>
                <a:sym typeface="+mn-ea"/>
              </a:rPr>
              <a:t>形容词</a:t>
            </a:r>
            <a:r>
              <a:rPr lang="en-US" altLang="zh-CN" sz="2600" b="1">
                <a:solidFill>
                  <a:prstClr val="black"/>
                </a:solidFill>
                <a:latin typeface="微软雅黑" panose="020b0503020204020204" charset="-122"/>
                <a:ea typeface="微软雅黑"/>
                <a:sym typeface="+mn-ea"/>
              </a:rPr>
              <a:t>，准确无误地抓住了袁隆平在发现雄性不育植株时的</a:t>
            </a:r>
            <a:r>
              <a:rPr lang="en-US" altLang="zh-CN" sz="2600" b="1">
                <a:solidFill>
                  <a:srgbClr val="C00000"/>
                </a:solidFill>
                <a:latin typeface="微软雅黑" panose="020b0503020204020204" charset="-122"/>
                <a:ea typeface="微软雅黑"/>
                <a:sym typeface="+mn-ea"/>
              </a:rPr>
              <a:t>心情</a:t>
            </a:r>
            <a:r>
              <a:rPr lang="zh-CN" altLang="en-US" sz="2600">
                <a:solidFill>
                  <a:prstClr val="black"/>
                </a:solidFill>
                <a:latin typeface="微软雅黑" panose="020b0503020204020204" charset="-122"/>
                <a:ea typeface="微软雅黑"/>
                <a:sym typeface="+mn-ea"/>
              </a:rPr>
              <a:t>。</a:t>
            </a:r>
            <a:r>
              <a:rPr lang="en-US" altLang="zh-CN" sz="2600" b="1">
                <a:solidFill>
                  <a:srgbClr val="C00000"/>
                </a:solidFill>
                <a:latin typeface="微软雅黑" panose="020b0503020204020204" charset="-122"/>
                <a:ea typeface="微软雅黑"/>
                <a:sym typeface="+mn-ea"/>
              </a:rPr>
              <a:t>动词</a:t>
            </a:r>
            <a:r>
              <a:rPr lang="en-US" altLang="zh-CN" sz="2600" b="1">
                <a:solidFill>
                  <a:prstClr val="black"/>
                </a:solidFill>
                <a:latin typeface="微软雅黑" panose="020b0503020204020204" charset="-122"/>
                <a:ea typeface="微软雅黑"/>
                <a:sym typeface="+mn-ea"/>
              </a:rPr>
              <a:t>更是详尽地突出了他工作</a:t>
            </a:r>
            <a:r>
              <a:rPr lang="en-US" altLang="zh-CN" sz="2600" b="1">
                <a:solidFill>
                  <a:srgbClr val="C00000"/>
                </a:solidFill>
                <a:latin typeface="微软雅黑" panose="020b0503020204020204" charset="-122"/>
                <a:ea typeface="微软雅黑"/>
                <a:sym typeface="+mn-ea"/>
              </a:rPr>
              <a:t>认真专注、观察严谨细致、科研一丝不苟</a:t>
            </a:r>
            <a:r>
              <a:rPr lang="en-US" altLang="zh-CN" sz="2600" b="1">
                <a:solidFill>
                  <a:prstClr val="black"/>
                </a:solidFill>
                <a:latin typeface="微软雅黑" panose="020b0503020204020204" charset="-122"/>
                <a:ea typeface="微软雅黑"/>
                <a:sym typeface="+mn-ea"/>
              </a:rPr>
              <a:t>的个性。</a:t>
            </a:r>
            <a:endParaRPr lang="en-US" altLang="zh-CN" sz="2600">
              <a:solidFill>
                <a:prstClr val="black"/>
              </a:solidFill>
              <a:latin typeface="微软雅黑" panose="020b0503020204020204" charset="-122"/>
              <a:ea typeface="微软雅黑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 animBg="1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cxnSp>
        <p:nvCxnSpPr>
          <p:cNvPr id="9" name="直接连接符 8" title=""/>
          <p:cNvCxnSpPr/>
          <p:nvPr>
            <p:custDataLst>
              <p:tags r:id="rId3"/>
            </p:custDataLst>
          </p:nvPr>
        </p:nvCxnSpPr>
        <p:spPr>
          <a:xfrm flipV="1">
            <a:off x="921917" y="686875"/>
            <a:ext cx="3752215" cy="127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10" title=""/>
          <p:cNvGrpSpPr/>
          <p:nvPr>
            <p:custDataLst>
              <p:tags r:id="rId4"/>
            </p:custDataLst>
          </p:nvPr>
        </p:nvGrpSpPr>
        <p:grpSpPr>
          <a:xfrm>
            <a:off x="255905" y="279400"/>
            <a:ext cx="562610" cy="513080"/>
            <a:chOff x="2121873" y="1511588"/>
            <a:chExt cx="445481" cy="469613"/>
          </a:xfrm>
          <a:solidFill>
            <a:schemeClr val="accent5"/>
          </a:solidFill>
        </p:grpSpPr>
        <p:sp>
          <p:nvSpPr>
            <p:cNvPr id="16" name="矩形 15"/>
            <p:cNvSpPr/>
            <p:nvPr>
              <p:custDataLst>
                <p:tags r:id="rId5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矩形 16"/>
            <p:cNvSpPr/>
            <p:nvPr>
              <p:custDataLst>
                <p:tags r:id="rId6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8" name="文本框 17" title=""/>
          <p:cNvSpPr txBox="1"/>
          <p:nvPr>
            <p:custDataLst>
              <p:tags r:id="rId7"/>
            </p:custDataLst>
          </p:nvPr>
        </p:nvSpPr>
        <p:spPr>
          <a:xfrm>
            <a:off x="922020" y="105410"/>
            <a:ext cx="38449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把握写法，体会特色</a:t>
            </a:r>
            <a:endParaRPr lang="zh-CN" altLang="en-US" sz="2800" b="1">
              <a:solidFill>
                <a:srgbClr val="002060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4" name="Rectangle 3" title=""/>
          <p:cNvSpPr txBox="1"/>
          <p:nvPr>
            <p:custDataLst>
              <p:tags r:id="rId8"/>
            </p:custDataLst>
          </p:nvPr>
        </p:nvSpPr>
        <p:spPr>
          <a:xfrm>
            <a:off x="1198245" y="1393825"/>
            <a:ext cx="8185785" cy="73723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微软雅黑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微软雅黑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微软雅黑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微软雅黑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微软雅黑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b="1" kern="100">
                <a:latin typeface="华文中宋" panose="02010600040101010101" charset="-122"/>
                <a:ea typeface="华文中宋" panose="0201060004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（</a:t>
            </a:r>
            <a:r>
              <a:rPr lang="en-US" altLang="zh-CN" b="1" kern="100">
                <a:latin typeface="华文中宋" panose="02010600040101010101" charset="-122"/>
                <a:ea typeface="华文中宋" panose="0201060004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r>
              <a:rPr lang="zh-CN" altLang="en-US" b="1" kern="100">
                <a:latin typeface="华文中宋" panose="02010600040101010101" charset="-122"/>
                <a:ea typeface="华文中宋" panose="0201060004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）使用</a:t>
            </a:r>
            <a:r>
              <a:rPr lang="zh-CN" altLang="en-US" b="1" kern="100">
                <a:solidFill>
                  <a:srgbClr val="0070C0"/>
                </a:solidFill>
                <a:latin typeface="华文中宋" panose="02010600040101010101" charset="-122"/>
                <a:ea typeface="华文中宋" panose="0201060004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小标题</a:t>
            </a:r>
            <a:r>
              <a:rPr lang="zh-CN" altLang="en-US" b="1" kern="100">
                <a:latin typeface="华文中宋" panose="02010600040101010101" charset="-122"/>
                <a:ea typeface="华文中宋" panose="0201060004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，条理清晰，结构严谨。</a:t>
            </a:r>
            <a:endParaRPr lang="zh-CN" altLang="en-US" b="1" kern="100">
              <a:latin typeface="华文中宋" panose="02010600040101010101" charset="-122"/>
              <a:ea typeface="华文中宋" panose="02010600040101010101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5" name="Rectangle 3" title=""/>
          <p:cNvSpPr txBox="1"/>
          <p:nvPr>
            <p:custDataLst>
              <p:tags r:id="rId9"/>
            </p:custDataLst>
          </p:nvPr>
        </p:nvSpPr>
        <p:spPr>
          <a:xfrm>
            <a:off x="1198245" y="2131060"/>
            <a:ext cx="8294370" cy="73723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微软雅黑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微软雅黑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微软雅黑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微软雅黑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微软雅黑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kern="100">
                <a:latin typeface="华文中宋" panose="02010600040101010101" charset="-122"/>
                <a:ea typeface="华文中宋" panose="0201060004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（</a:t>
            </a:r>
            <a:r>
              <a:rPr lang="en-US" altLang="zh-CN" b="1" kern="100">
                <a:latin typeface="华文中宋" panose="02010600040101010101" charset="-122"/>
                <a:ea typeface="华文中宋" panose="0201060004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2</a:t>
            </a:r>
            <a:r>
              <a:rPr lang="zh-CN" altLang="en-US" b="1" kern="100">
                <a:latin typeface="华文中宋" panose="02010600040101010101" charset="-122"/>
                <a:ea typeface="华文中宋" panose="0201060004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）运用</a:t>
            </a:r>
            <a:r>
              <a:rPr lang="zh-CN" altLang="en-US" b="1" kern="100">
                <a:solidFill>
                  <a:srgbClr val="0070C0"/>
                </a:solidFill>
                <a:latin typeface="华文中宋" panose="02010600040101010101" charset="-122"/>
                <a:ea typeface="华文中宋" panose="0201060004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详实的数据</a:t>
            </a:r>
            <a:r>
              <a:rPr lang="zh-CN" altLang="en-US" b="1" kern="100">
                <a:latin typeface="华文中宋" panose="02010600040101010101" charset="-122"/>
                <a:ea typeface="华文中宋" panose="0201060004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，体现了人物通讯的准确性。</a:t>
            </a:r>
            <a:endParaRPr lang="zh-CN" altLang="en-US" b="1" kern="100">
              <a:latin typeface="华文中宋" panose="02010600040101010101" charset="-122"/>
              <a:ea typeface="华文中宋" panose="02010600040101010101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6" name="Rectangle 3" title=""/>
          <p:cNvSpPr txBox="1"/>
          <p:nvPr>
            <p:custDataLst>
              <p:tags r:id="rId10"/>
            </p:custDataLst>
          </p:nvPr>
        </p:nvSpPr>
        <p:spPr>
          <a:xfrm>
            <a:off x="1198245" y="2868295"/>
            <a:ext cx="9386570" cy="73723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微软雅黑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微软雅黑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微软雅黑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微软雅黑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微软雅黑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kern="100">
                <a:latin typeface="华文中宋" panose="02010600040101010101" charset="-122"/>
                <a:ea typeface="华文中宋" panose="0201060004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（</a:t>
            </a:r>
            <a:r>
              <a:rPr lang="en-US" altLang="zh-CN" b="1" kern="100">
                <a:latin typeface="华文中宋" panose="02010600040101010101" charset="-122"/>
                <a:ea typeface="华文中宋" panose="0201060004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3</a:t>
            </a:r>
            <a:r>
              <a:rPr lang="zh-CN" altLang="en-US" b="1" kern="100">
                <a:latin typeface="华文中宋" panose="02010600040101010101" charset="-122"/>
                <a:ea typeface="华文中宋" panose="0201060004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）选取</a:t>
            </a:r>
            <a:r>
              <a:rPr lang="zh-CN" altLang="en-US" b="1" kern="100">
                <a:solidFill>
                  <a:srgbClr val="0070C0"/>
                </a:solidFill>
                <a:latin typeface="华文中宋" panose="02010600040101010101" charset="-122"/>
                <a:ea typeface="华文中宋" panose="0201060004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典型事例</a:t>
            </a:r>
            <a:r>
              <a:rPr lang="zh-CN" altLang="en-US" b="1" kern="100">
                <a:latin typeface="华文中宋" panose="02010600040101010101" charset="-122"/>
                <a:ea typeface="华文中宋" panose="0201060004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，突出人物的品质，体现了典型性。</a:t>
            </a:r>
            <a:endParaRPr lang="zh-CN" altLang="en-US" b="1" kern="100">
              <a:latin typeface="华文中宋" panose="02010600040101010101" charset="-122"/>
              <a:ea typeface="华文中宋" panose="02010600040101010101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11"/>
            </p:custDataLst>
          </p:nvPr>
        </p:nvSpPr>
        <p:spPr>
          <a:xfrm>
            <a:off x="1198245" y="3605530"/>
            <a:ext cx="9012555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2800" b="1" kern="100">
                <a:latin typeface="华文中宋" panose="02010600040101010101" charset="-122"/>
                <a:ea typeface="华文中宋" panose="0201060004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（</a:t>
            </a:r>
            <a:r>
              <a:rPr lang="en-US" altLang="zh-CN" sz="2800" b="1" kern="100">
                <a:latin typeface="华文中宋" panose="02010600040101010101" charset="-122"/>
                <a:ea typeface="华文中宋" panose="0201060004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4</a:t>
            </a:r>
            <a:r>
              <a:rPr lang="zh-CN" altLang="en-US" sz="2800" b="1" kern="100">
                <a:latin typeface="华文中宋" panose="02010600040101010101" charset="-122"/>
                <a:ea typeface="华文中宋" panose="0201060004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）生动的</a:t>
            </a:r>
            <a:r>
              <a:rPr lang="zh-CN" altLang="en-US" sz="2800" b="1" kern="100">
                <a:solidFill>
                  <a:srgbClr val="0070C0"/>
                </a:solidFill>
                <a:latin typeface="华文中宋" panose="02010600040101010101" charset="-122"/>
                <a:ea typeface="华文中宋" panose="0201060004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细节描写</a:t>
            </a:r>
            <a:r>
              <a:rPr lang="zh-CN" altLang="en-US" sz="2800" b="1" kern="100">
                <a:latin typeface="华文中宋" panose="02010600040101010101" charset="-122"/>
                <a:ea typeface="华文中宋" panose="0201060004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，使人物形神兼备，体现了真实性。</a:t>
            </a:r>
            <a:endParaRPr lang="zh-CN" altLang="en-US" sz="2800" b="1" kern="100">
              <a:latin typeface="华文中宋" panose="02010600040101010101" charset="-122"/>
              <a:ea typeface="华文中宋" panose="02010600040101010101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12"/>
            </p:custDataLst>
          </p:nvPr>
        </p:nvSpPr>
        <p:spPr>
          <a:xfrm>
            <a:off x="1198245" y="4342765"/>
            <a:ext cx="7975600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2800" b="1" kern="100">
                <a:latin typeface="华文中宋" panose="02010600040101010101" charset="-122"/>
                <a:ea typeface="华文中宋" panose="0201060004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（</a:t>
            </a:r>
            <a:r>
              <a:rPr lang="en-US" altLang="zh-CN" sz="2800" b="1" kern="100">
                <a:latin typeface="华文中宋" panose="02010600040101010101" charset="-122"/>
                <a:ea typeface="华文中宋" panose="0201060004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5</a:t>
            </a:r>
            <a:r>
              <a:rPr lang="zh-CN" altLang="en-US" sz="2800" b="1" kern="100">
                <a:latin typeface="华文中宋" panose="02010600040101010101" charset="-122"/>
                <a:ea typeface="华文中宋" panose="0201060004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）灵活的</a:t>
            </a:r>
            <a:r>
              <a:rPr lang="zh-CN" altLang="en-US" sz="2800" b="1" kern="100">
                <a:solidFill>
                  <a:srgbClr val="0070C0"/>
                </a:solidFill>
                <a:latin typeface="华文中宋" panose="02010600040101010101" charset="-122"/>
                <a:ea typeface="华文中宋" panose="0201060004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表达方式</a:t>
            </a:r>
            <a:r>
              <a:rPr lang="zh-CN" altLang="en-US" sz="2800" b="1" kern="100">
                <a:latin typeface="华文中宋" panose="02010600040101010101" charset="-122"/>
                <a:ea typeface="华文中宋" panose="0201060004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，体现了人物通讯的文学性。</a:t>
            </a:r>
            <a:endParaRPr lang="zh-CN" altLang="en-US" sz="2800" b="1" kern="100">
              <a:latin typeface="华文中宋" panose="02010600040101010101" charset="-122"/>
              <a:ea typeface="华文中宋" panose="02010600040101010101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2" name="Picture 2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/>
          <a:stretch>
            <a:fillRect/>
          </a:stretch>
        </p:blipFill>
        <p:spPr>
          <a:xfrm flipH="1">
            <a:off x="11353800" y="12509500"/>
            <a:ext cx="0" cy="0"/>
          </a:xfrm>
          <a:prstGeom prst="rect">
            <a:avLst/>
          </a:prstGeom>
          <a:ln>
            <a:noFill/>
          </a:ln>
        </p:spPr>
      </p:pic>
    </p:spTree>
    <p:custDataLst>
      <p:tags r:id="rId15"/>
    </p:custDataLst>
  </p:cSld>
  <p:clrMapOvr>
    <a:masterClrMapping/>
  </p:clrMapOvr>
  <p:transition/>
  <p:timing/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cxnSp>
        <p:nvCxnSpPr>
          <p:cNvPr id="9" name="直接连接符 8" title=""/>
          <p:cNvCxnSpPr/>
          <p:nvPr>
            <p:custDataLst>
              <p:tags r:id="rId3"/>
            </p:custDataLst>
          </p:nvPr>
        </p:nvCxnSpPr>
        <p:spPr>
          <a:xfrm flipV="1">
            <a:off x="921917" y="695130"/>
            <a:ext cx="1984375" cy="44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10" title=""/>
          <p:cNvGrpSpPr/>
          <p:nvPr>
            <p:custDataLst>
              <p:tags r:id="rId4"/>
            </p:custDataLst>
          </p:nvPr>
        </p:nvGrpSpPr>
        <p:grpSpPr>
          <a:xfrm>
            <a:off x="255905" y="279400"/>
            <a:ext cx="562610" cy="513080"/>
            <a:chOff x="2121873" y="1511588"/>
            <a:chExt cx="445481" cy="469613"/>
          </a:xfrm>
          <a:solidFill>
            <a:schemeClr val="accent5"/>
          </a:solidFill>
        </p:grpSpPr>
        <p:sp>
          <p:nvSpPr>
            <p:cNvPr id="16" name="矩形 15"/>
            <p:cNvSpPr/>
            <p:nvPr>
              <p:custDataLst>
                <p:tags r:id="rId5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矩形 16"/>
            <p:cNvSpPr/>
            <p:nvPr>
              <p:custDataLst>
                <p:tags r:id="rId6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8" name="文本框 17" title=""/>
          <p:cNvSpPr txBox="1"/>
          <p:nvPr>
            <p:custDataLst>
              <p:tags r:id="rId7"/>
            </p:custDataLst>
          </p:nvPr>
        </p:nvSpPr>
        <p:spPr>
          <a:xfrm>
            <a:off x="922020" y="105410"/>
            <a:ext cx="20808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人物形象</a:t>
            </a:r>
            <a:endParaRPr lang="zh-CN" altLang="en-US" sz="2800" b="1">
              <a:solidFill>
                <a:srgbClr val="002060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8"/>
            </p:custDataLst>
          </p:nvPr>
        </p:nvSpPr>
        <p:spPr>
          <a:xfrm>
            <a:off x="3168015" y="948055"/>
            <a:ext cx="8263890" cy="2691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457200" algn="l" defTabSz="914400" rtl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600" b="1" kern="0">
                <a:solidFill>
                  <a:srgbClr val="0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Arial" panose="020b0604020202020204" pitchFamily="34" charset="0"/>
              </a:rPr>
              <a:t>袁隆平是一位扎根农田，挥洒汗水，专注敬业，严谨认真的实践者；是一位不迷信权威，不动摇，不退却，极具韧性的研究者；是一位勇于担当，坚持实事求是，不计个人风险的捍卫者；是一位心怀天下，情系世界，生命不息，追求不止的寻梦者。</a:t>
            </a:r>
            <a:endParaRPr lang="zh-CN" altLang="en-US" sz="2600" b="1" kern="0">
              <a:solidFill>
                <a:srgbClr val="000000"/>
              </a:solidFill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</p:txBody>
      </p:sp>
      <p:pic>
        <p:nvPicPr>
          <p:cNvPr id="105" name="图片 104" title=""/>
          <p:cNvPicPr/>
          <p:nvPr>
            <p:custDataLst>
              <p:tags r:id="rId10"/>
            </p:custDataLst>
          </p:nvPr>
        </p:nvPicPr>
        <p:blipFill>
          <a:blip r:embed="rId9"/>
          <a:srcRect b="21380"/>
          <a:stretch>
            <a:fillRect/>
          </a:stretch>
        </p:blipFill>
        <p:spPr>
          <a:xfrm>
            <a:off x="468630" y="861060"/>
            <a:ext cx="2534285" cy="31356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Text Box 4" title=""/>
          <p:cNvSpPr txBox="1">
            <a:spLocks noChangeArrowheads="1"/>
          </p:cNvSpPr>
          <p:nvPr>
            <p:custDataLst>
              <p:tags r:id="rId11"/>
            </p:custDataLst>
          </p:nvPr>
        </p:nvSpPr>
        <p:spPr>
          <a:xfrm>
            <a:off x="468630" y="4181475"/>
            <a:ext cx="11270615" cy="2119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marL="0" algn="l" defTabSz="914400" rtl="0" eaLnBrk="0" latinLnBrk="0" hangingPunct="0">
              <a:tabLst>
                <a:tab pos="609600"/>
              </a:tabLs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742950" indent="-285750" algn="l" defTabSz="914400" rtl="0" eaLnBrk="0" latinLnBrk="0" hangingPunct="0">
              <a:tabLst>
                <a:tab pos="609600"/>
              </a:tabLs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1143000" indent="-228600" algn="l" defTabSz="914400" rtl="0" eaLnBrk="0" latinLnBrk="0" hangingPunct="0">
              <a:tabLst>
                <a:tab pos="609600"/>
              </a:tabLs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600200" indent="-228600" algn="l" defTabSz="914400" rtl="0" eaLnBrk="0" latinLnBrk="0" hangingPunct="0">
              <a:tabLst>
                <a:tab pos="609600"/>
              </a:tabLs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2057400" indent="-228600" algn="l" defTabSz="914400" rtl="0" eaLnBrk="0" latinLnBrk="0" hangingPunct="0">
              <a:tabLst>
                <a:tab pos="609600"/>
              </a:tabLs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tabLst>
                <a:tab pos="609600"/>
              </a:tabLs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tabLst>
                <a:tab pos="609600"/>
              </a:tabLs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tabLst>
                <a:tab pos="609600"/>
              </a:tabLs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09600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indent="0" defTabSz="914400"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tabLst>
                <a:tab pos="609600"/>
              </a:tabLst>
              <a:defRPr/>
            </a:pPr>
            <a:r>
              <a:rPr lang="en-US" altLang="zh-CN" sz="2800" kern="0">
                <a:solidFill>
                  <a:srgbClr val="000000"/>
                </a:solidFill>
                <a:latin typeface="等线" panose="02010600030101010101" charset="-122"/>
                <a:ea typeface="等线" panose="02010600030101010101" charset="-122"/>
              </a:rPr>
              <a:t>    </a:t>
            </a:r>
            <a:r>
              <a:rPr lang="zh-CN" altLang="en-US" sz="2600" b="1" kern="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这篇人物通讯通过具体事例展现了科学家袁隆平重视实践，实事求是，敢于向权威宣战，大胆创新的精神，也表现了他引领“绿色革命”的宏愿。高度评价了这位杂交水稻专家的研究成果的重大意义：不仅使中国率先在世界上实现了“超级稻”目标，而且对解决中国乃至全世界的粮食问题都具有重大意义。</a:t>
            </a:r>
            <a:endParaRPr lang="zh-CN" altLang="en-US" sz="2600" b="1" kern="0">
              <a:solidFill>
                <a:schemeClr val="tx1"/>
              </a:solidFill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</p:txBody>
      </p:sp>
    </p:spTree>
    <p:custDataLst>
      <p:tags r:id="rId1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cxnSp>
        <p:nvCxnSpPr>
          <p:cNvPr id="9" name="直接连接符 8" title=""/>
          <p:cNvCxnSpPr/>
          <p:nvPr>
            <p:custDataLst>
              <p:tags r:id="rId3"/>
            </p:custDataLst>
          </p:nvPr>
        </p:nvCxnSpPr>
        <p:spPr>
          <a:xfrm flipV="1">
            <a:off x="921917" y="695130"/>
            <a:ext cx="1984375" cy="44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10" title=""/>
          <p:cNvGrpSpPr/>
          <p:nvPr>
            <p:custDataLst>
              <p:tags r:id="rId4"/>
            </p:custDataLst>
          </p:nvPr>
        </p:nvGrpSpPr>
        <p:grpSpPr>
          <a:xfrm>
            <a:off x="255905" y="279400"/>
            <a:ext cx="562610" cy="513080"/>
            <a:chOff x="2121873" y="1511588"/>
            <a:chExt cx="445481" cy="469613"/>
          </a:xfrm>
          <a:solidFill>
            <a:schemeClr val="accent5"/>
          </a:solidFill>
        </p:grpSpPr>
        <p:sp>
          <p:nvSpPr>
            <p:cNvPr id="16" name="矩形 15"/>
            <p:cNvSpPr/>
            <p:nvPr>
              <p:custDataLst>
                <p:tags r:id="rId5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矩形 16"/>
            <p:cNvSpPr/>
            <p:nvPr>
              <p:custDataLst>
                <p:tags r:id="rId6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8" name="文本框 17" title=""/>
          <p:cNvSpPr txBox="1"/>
          <p:nvPr>
            <p:custDataLst>
              <p:tags r:id="rId7"/>
            </p:custDataLst>
          </p:nvPr>
        </p:nvSpPr>
        <p:spPr>
          <a:xfrm>
            <a:off x="922020" y="105410"/>
            <a:ext cx="20808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人物形象</a:t>
            </a:r>
            <a:endParaRPr lang="zh-CN" altLang="en-US" sz="2800" b="1">
              <a:solidFill>
                <a:srgbClr val="002060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8"/>
            </p:custDataLst>
          </p:nvPr>
        </p:nvSpPr>
        <p:spPr>
          <a:xfrm>
            <a:off x="1028065" y="1179195"/>
            <a:ext cx="664845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zh-CN" sz="2800" b="1" spc="-1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宋体" panose="02010600030101010101" pitchFamily="2" charset="-122"/>
                <a:sym typeface="宋体" panose="02010600030101010101" pitchFamily="2" charset="-122"/>
              </a:rPr>
              <a:t>感动中国人物评委会给袁隆平的颁奖词</a:t>
            </a:r>
            <a:endParaRPr lang="zh-CN" altLang="zh-CN" sz="2800" b="1" spc="-1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/>
              <a:cs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5" name="文本框 14" title=""/>
          <p:cNvSpPr txBox="1"/>
          <p:nvPr>
            <p:custDataLst>
              <p:tags r:id="rId9"/>
            </p:custDataLst>
          </p:nvPr>
        </p:nvSpPr>
        <p:spPr>
          <a:xfrm>
            <a:off x="1965641" y="2180136"/>
            <a:ext cx="456247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>
                <a:latin typeface="华文中宋" panose="02010600040101010101" charset="-122"/>
                <a:ea typeface="华文中宋" panose="02010600040101010101" charset="-122"/>
              </a:rPr>
              <a:t>袁隆平，毕生梦想消除饥饿</a:t>
            </a:r>
            <a:endParaRPr lang="zh-CN" altLang="en-US" sz="2800" b="1"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19" name="文本框 18" title=""/>
          <p:cNvSpPr txBox="1"/>
          <p:nvPr>
            <p:custDataLst>
              <p:tags r:id="rId10"/>
            </p:custDataLst>
          </p:nvPr>
        </p:nvSpPr>
        <p:spPr>
          <a:xfrm>
            <a:off x="507365" y="2975610"/>
            <a:ext cx="7455535" cy="3192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0" algn="l" defTabSz="914400" rtl="0" fontAlgn="auto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    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cs typeface="+mn-cs"/>
              </a:rPr>
              <a:t>他是一位真正的耕耘者。当他还是一个乡村教师的时候，已经具有颠覆世界权威的胆识；当他名满天下的时候，却仍然只是专注于田畴，淡泊名利，一介农夫，播撒智慧，收获富足。他毕生的梦想，就是让所有的人远离饥饿。喜看稻菽千重浪，最是风流袁隆平。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新魏" panose="02010800040101010101" charset="-122"/>
              <a:ea typeface="华文新魏" panose="02010800040101010101" charset="-122"/>
              <a:cs typeface="+mn-cs"/>
            </a:endParaRPr>
          </a:p>
        </p:txBody>
      </p:sp>
      <p:pic>
        <p:nvPicPr>
          <p:cNvPr id="26" name="Picture 4" title="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28000" y="1793240"/>
            <a:ext cx="3523615" cy="4877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3"/>
    </p:custDataLst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0" name="文本框 99" title=""/>
          <p:cNvSpPr txBox="1"/>
          <p:nvPr>
            <p:custDataLst>
              <p:tags r:id="rId3"/>
            </p:custDataLst>
          </p:nvPr>
        </p:nvSpPr>
        <p:spPr>
          <a:xfrm>
            <a:off x="507365" y="1499235"/>
            <a:ext cx="11035030" cy="28613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sz="30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稻菽（</a:t>
            </a:r>
            <a:r>
              <a:rPr lang="zh-CN" sz="3000" b="1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shū</a:t>
            </a:r>
            <a:r>
              <a:rPr lang="zh-CN" sz="30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）   </a:t>
            </a:r>
            <a:r>
              <a:rPr lang="en-US" altLang="zh-CN" sz="30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</a:t>
            </a:r>
            <a:r>
              <a:rPr lang="zh-CN" sz="30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饥馑（</a:t>
            </a:r>
            <a:r>
              <a:rPr lang="zh-CN" sz="3000" b="1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jǐn</a:t>
            </a:r>
            <a:r>
              <a:rPr lang="zh-CN" sz="30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）    </a:t>
            </a:r>
            <a:r>
              <a:rPr lang="en-US" altLang="zh-CN" sz="30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</a:t>
            </a:r>
            <a:r>
              <a:rPr lang="zh-CN" sz="30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田埂（</a:t>
            </a:r>
            <a:r>
              <a:rPr lang="zh-CN" sz="3000" b="1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gěng</a:t>
            </a:r>
            <a:r>
              <a:rPr lang="zh-CN" sz="30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）   </a:t>
            </a:r>
            <a:r>
              <a:rPr lang="en-US" altLang="zh-CN" sz="30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 </a:t>
            </a:r>
            <a:r>
              <a:rPr lang="zh-CN" sz="30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稻穗（</a:t>
            </a:r>
            <a:r>
              <a:rPr lang="zh-CN" sz="3000" b="1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suì</a:t>
            </a:r>
            <a:r>
              <a:rPr lang="zh-CN" sz="30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） </a:t>
            </a:r>
            <a:r>
              <a:rPr lang="en-US" altLang="zh-CN" sz="30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 </a:t>
            </a:r>
            <a:endParaRPr lang="en-US" altLang="zh-CN" sz="3000" b="1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sz="30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掖（</a:t>
            </a:r>
            <a:r>
              <a:rPr lang="zh-CN" sz="3000" b="1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yē</a:t>
            </a:r>
            <a:r>
              <a:rPr lang="zh-CN" sz="30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）着    </a:t>
            </a:r>
            <a:r>
              <a:rPr lang="en-US" altLang="zh-CN" sz="30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</a:t>
            </a:r>
            <a:r>
              <a:rPr lang="zh-CN" sz="30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颁（</a:t>
            </a:r>
            <a:r>
              <a:rPr lang="zh-CN" sz="3000" b="1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bān</a:t>
            </a:r>
            <a:r>
              <a:rPr lang="zh-CN" sz="30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）发   </a:t>
            </a:r>
            <a:r>
              <a:rPr lang="en-US" altLang="zh-CN" sz="30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</a:t>
            </a:r>
            <a:r>
              <a:rPr lang="zh-CN" sz="30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阐（</a:t>
            </a:r>
            <a:r>
              <a:rPr lang="zh-CN" sz="3000" b="1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chǎn</a:t>
            </a:r>
            <a:r>
              <a:rPr lang="zh-CN" sz="30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）明    </a:t>
            </a:r>
            <a:r>
              <a:rPr lang="en-US" altLang="zh-CN" sz="30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</a:t>
            </a:r>
            <a:r>
              <a:rPr lang="zh-CN" sz="30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贬(</a:t>
            </a:r>
            <a:r>
              <a:rPr lang="zh-CN" sz="3000" b="1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biǎn</a:t>
            </a:r>
            <a:r>
              <a:rPr lang="zh-CN" sz="30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)斥</a:t>
            </a:r>
            <a:r>
              <a:rPr lang="en-US" altLang="zh-CN" sz="30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 </a:t>
            </a:r>
            <a:endParaRPr lang="en-US" altLang="zh-CN" sz="3000" b="1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sz="30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一蔸（</a:t>
            </a:r>
            <a:r>
              <a:rPr lang="zh-CN" sz="3000" b="1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dōu</a:t>
            </a:r>
            <a:r>
              <a:rPr lang="zh-CN" sz="30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）   </a:t>
            </a:r>
            <a:r>
              <a:rPr lang="en-US" altLang="zh-CN" sz="30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</a:t>
            </a:r>
            <a:r>
              <a:rPr lang="zh-CN" sz="30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花蕊（</a:t>
            </a:r>
            <a:r>
              <a:rPr lang="zh-CN" sz="3000" b="1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ruǐ</a:t>
            </a:r>
            <a:r>
              <a:rPr lang="zh-CN" sz="30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）    </a:t>
            </a:r>
            <a:r>
              <a:rPr lang="en-US" altLang="zh-CN" sz="30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</a:t>
            </a:r>
            <a:r>
              <a:rPr lang="zh-CN" sz="30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籼（</a:t>
            </a:r>
            <a:r>
              <a:rPr lang="zh-CN" sz="3000" b="1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xiān</a:t>
            </a:r>
            <a:r>
              <a:rPr lang="zh-CN" sz="30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）稻     </a:t>
            </a:r>
            <a:r>
              <a:rPr lang="en-US" altLang="zh-CN" sz="30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</a:t>
            </a:r>
            <a:r>
              <a:rPr lang="zh-CN" sz="30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粳（</a:t>
            </a:r>
            <a:r>
              <a:rPr lang="zh-CN" sz="3000" b="1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jīng</a:t>
            </a:r>
            <a:r>
              <a:rPr lang="zh-CN" sz="30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）米</a:t>
            </a:r>
            <a:endParaRPr lang="zh-CN" sz="3000" b="1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sz="30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分蘖（</a:t>
            </a:r>
            <a:r>
              <a:rPr lang="zh-CN" sz="3000" b="1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niè</a:t>
            </a:r>
            <a:r>
              <a:rPr lang="zh-CN" sz="30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）   </a:t>
            </a:r>
            <a:r>
              <a:rPr lang="en-US" altLang="zh-CN" sz="30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</a:t>
            </a:r>
            <a:r>
              <a:rPr lang="zh-CN" sz="30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撒（</a:t>
            </a:r>
            <a:r>
              <a:rPr lang="zh-CN" sz="3000" b="1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sǎ</a:t>
            </a:r>
            <a:r>
              <a:rPr lang="zh-CN" sz="30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）播     </a:t>
            </a:r>
            <a:r>
              <a:rPr lang="en-US" altLang="zh-CN" sz="30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</a:t>
            </a:r>
            <a:r>
              <a:rPr lang="zh-CN" sz="30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屏（</a:t>
            </a:r>
            <a:r>
              <a:rPr lang="zh-CN" sz="3000" b="1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bǐnɡ</a:t>
            </a:r>
            <a:r>
              <a:rPr lang="zh-CN" sz="30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）气     </a:t>
            </a:r>
            <a:r>
              <a:rPr lang="en-US" altLang="zh-CN" sz="30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</a:t>
            </a:r>
            <a:r>
              <a:rPr lang="zh-CN" sz="30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淤（</a:t>
            </a:r>
            <a:r>
              <a:rPr lang="zh-CN" sz="3000" b="1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yū</a:t>
            </a:r>
            <a:r>
              <a:rPr lang="zh-CN" sz="30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）泥</a:t>
            </a:r>
            <a:endParaRPr lang="zh-CN" sz="3000" b="1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cxnSp>
        <p:nvCxnSpPr>
          <p:cNvPr id="9" name="直接连接符 8" title=""/>
          <p:cNvCxnSpPr/>
          <p:nvPr>
            <p:custDataLst>
              <p:tags r:id="rId4"/>
            </p:custDataLst>
          </p:nvPr>
        </p:nvCxnSpPr>
        <p:spPr>
          <a:xfrm>
            <a:off x="921917" y="699575"/>
            <a:ext cx="1993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10" title=""/>
          <p:cNvGrpSpPr/>
          <p:nvPr>
            <p:custDataLst>
              <p:tags r:id="rId5"/>
            </p:custDataLst>
          </p:nvPr>
        </p:nvGrpSpPr>
        <p:grpSpPr>
          <a:xfrm>
            <a:off x="255905" y="279400"/>
            <a:ext cx="562610" cy="513080"/>
            <a:chOff x="2121873" y="1511588"/>
            <a:chExt cx="445481" cy="469613"/>
          </a:xfrm>
          <a:solidFill>
            <a:schemeClr val="accent5"/>
          </a:solidFill>
        </p:grpSpPr>
        <p:sp>
          <p:nvSpPr>
            <p:cNvPr id="16" name="矩形 15"/>
            <p:cNvSpPr/>
            <p:nvPr>
              <p:custDataLst>
                <p:tags r:id="rId6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矩形 16"/>
            <p:cNvSpPr/>
            <p:nvPr>
              <p:custDataLst>
                <p:tags r:id="rId7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8" name="文本框 17" title=""/>
          <p:cNvSpPr txBox="1"/>
          <p:nvPr>
            <p:custDataLst>
              <p:tags r:id="rId8"/>
            </p:custDataLst>
          </p:nvPr>
        </p:nvSpPr>
        <p:spPr>
          <a:xfrm>
            <a:off x="922020" y="105410"/>
            <a:ext cx="19100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词语积累</a:t>
            </a:r>
            <a:endParaRPr lang="zh-CN" altLang="en-US" sz="2800" b="1">
              <a:solidFill>
                <a:srgbClr val="002060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654050" y="1013460"/>
            <a:ext cx="10893425" cy="5262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 defTabSz="266700" fontAlgn="auto">
              <a:lnSpc>
                <a:spcPct val="150000"/>
              </a:lnSpc>
              <a:spcAft>
                <a:spcPct val="0"/>
              </a:spcAft>
            </a:pPr>
            <a:r>
              <a:rPr lang="zh-CN" sz="2800" b="1">
                <a:latin typeface="华文中宋" panose="02010600040101010101" charset="-122"/>
                <a:ea typeface="华文中宋" panose="02010600040101010101" charset="-122"/>
              </a:rPr>
              <a:t>鹤立鸡群：</a:t>
            </a:r>
            <a:r>
              <a:rPr lang="zh-CN" sz="2800" b="1">
                <a:latin typeface="华文新魏" panose="02010800040101010101" charset="-122"/>
                <a:ea typeface="华文新魏" panose="02010800040101010101" charset="-122"/>
              </a:rPr>
              <a:t>是指像鹤站在鸡群中一样。比喻一个人的仪表或才能在周围一群人里显得很突出。</a:t>
            </a:r>
            <a:endParaRPr lang="zh-CN" sz="2800" b="1">
              <a:latin typeface="华文中宋" panose="02010600040101010101" charset="-122"/>
              <a:ea typeface="华文中宋" panose="02010600040101010101" charset="-122"/>
            </a:endParaRPr>
          </a:p>
          <a:p>
            <a:pPr indent="457200" algn="just" defTabSz="266700" fontAlgn="auto">
              <a:lnSpc>
                <a:spcPct val="150000"/>
              </a:lnSpc>
              <a:spcAft>
                <a:spcPct val="0"/>
              </a:spcAft>
            </a:pPr>
            <a:r>
              <a:rPr lang="zh-CN" sz="2800" b="1">
                <a:latin typeface="华文中宋" panose="02010600040101010101" charset="-122"/>
                <a:ea typeface="华文中宋" panose="02010600040101010101" charset="-122"/>
              </a:rPr>
              <a:t>义无反顾：</a:t>
            </a:r>
            <a:r>
              <a:rPr lang="zh-CN" sz="2800" b="1">
                <a:latin typeface="华文新魏" panose="02010800040101010101" charset="-122"/>
                <a:ea typeface="华文新魏" panose="02010800040101010101" charset="-122"/>
              </a:rPr>
              <a:t>从道义上只有勇往直前，不能犹豫回顾。</a:t>
            </a:r>
            <a:endParaRPr lang="zh-CN" sz="2800" b="1">
              <a:latin typeface="华文新魏" panose="02010800040101010101" charset="-122"/>
              <a:ea typeface="华文新魏" panose="02010800040101010101" charset="-122"/>
            </a:endParaRPr>
          </a:p>
          <a:p>
            <a:pPr indent="457200" algn="just" defTabSz="266700" fontAlgn="auto">
              <a:lnSpc>
                <a:spcPct val="150000"/>
              </a:lnSpc>
              <a:spcAft>
                <a:spcPct val="0"/>
              </a:spcAft>
            </a:pPr>
            <a:r>
              <a:rPr lang="zh-CN" sz="2800" b="1">
                <a:latin typeface="华文中宋" panose="02010600040101010101" charset="-122"/>
                <a:ea typeface="华文中宋" panose="02010600040101010101" charset="-122"/>
              </a:rPr>
              <a:t>亦步亦趋：</a:t>
            </a:r>
            <a:r>
              <a:rPr lang="zh-CN" sz="2800" b="1">
                <a:latin typeface="华文新魏" panose="02010800040101010101" charset="-122"/>
                <a:ea typeface="华文新魏" panose="02010800040101010101" charset="-122"/>
              </a:rPr>
              <a:t>比喻由于缺乏主张，以别人为准；或为了讨好，事事模仿或追随别人。</a:t>
            </a:r>
            <a:endParaRPr lang="zh-CN" sz="2800" b="1">
              <a:latin typeface="华文新魏" panose="02010800040101010101" charset="-122"/>
              <a:ea typeface="华文新魏" panose="02010800040101010101" charset="-122"/>
            </a:endParaRPr>
          </a:p>
          <a:p>
            <a:pPr indent="457200" algn="just" defTabSz="266700" fontAlgn="auto">
              <a:lnSpc>
                <a:spcPct val="150000"/>
              </a:lnSpc>
              <a:spcAft>
                <a:spcPct val="0"/>
              </a:spcAft>
            </a:pPr>
            <a:r>
              <a:rPr lang="zh-CN" sz="2800" b="1">
                <a:latin typeface="华文中宋" panose="02010600040101010101" charset="-122"/>
                <a:ea typeface="华文中宋" panose="02010600040101010101" charset="-122"/>
              </a:rPr>
              <a:t>不敢越雷池一步：</a:t>
            </a:r>
            <a:r>
              <a:rPr lang="zh-CN" sz="2800" b="1">
                <a:latin typeface="华文新魏" panose="02010800040101010101" charset="-122"/>
                <a:ea typeface="华文新魏" panose="02010800040101010101" charset="-122"/>
              </a:rPr>
              <a:t>比喻不敢越过某一界限。</a:t>
            </a:r>
            <a:endParaRPr lang="zh-CN" sz="2800" b="1">
              <a:latin typeface="华文新魏" panose="02010800040101010101" charset="-122"/>
              <a:ea typeface="华文新魏" panose="02010800040101010101" charset="-122"/>
            </a:endParaRPr>
          </a:p>
          <a:p>
            <a:pPr indent="457200" algn="just" defTabSz="266700" fontAlgn="auto">
              <a:lnSpc>
                <a:spcPct val="150000"/>
              </a:lnSpc>
              <a:spcAft>
                <a:spcPct val="0"/>
              </a:spcAft>
            </a:pPr>
            <a:r>
              <a:rPr lang="zh-CN" sz="2800" b="1">
                <a:latin typeface="华文中宋" panose="02010600040101010101" charset="-122"/>
                <a:ea typeface="华文中宋" panose="02010600040101010101" charset="-122"/>
              </a:rPr>
              <a:t>无可辩驳：</a:t>
            </a:r>
            <a:r>
              <a:rPr lang="zh-CN" sz="2800" b="1">
                <a:latin typeface="华文新魏" panose="02010800040101010101" charset="-122"/>
                <a:ea typeface="华文新魏" panose="02010800040101010101" charset="-122"/>
              </a:rPr>
              <a:t>没有理由或根据来否定对方的意见。形容事实确凿，理由充足。</a:t>
            </a:r>
            <a:endParaRPr lang="zh-CN" altLang="en-US" sz="2800" b="1">
              <a:latin typeface="华文新魏" panose="02010800040101010101" charset="-122"/>
              <a:ea typeface="华文新魏" panose="02010800040101010101" charset="-122"/>
            </a:endParaRPr>
          </a:p>
        </p:txBody>
      </p:sp>
      <p:cxnSp>
        <p:nvCxnSpPr>
          <p:cNvPr id="9" name="直接连接符 8" title=""/>
          <p:cNvCxnSpPr/>
          <p:nvPr>
            <p:custDataLst>
              <p:tags r:id="rId4"/>
            </p:custDataLst>
          </p:nvPr>
        </p:nvCxnSpPr>
        <p:spPr>
          <a:xfrm>
            <a:off x="921917" y="699575"/>
            <a:ext cx="1993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10" title=""/>
          <p:cNvGrpSpPr/>
          <p:nvPr>
            <p:custDataLst>
              <p:tags r:id="rId5"/>
            </p:custDataLst>
          </p:nvPr>
        </p:nvGrpSpPr>
        <p:grpSpPr>
          <a:xfrm>
            <a:off x="255905" y="279400"/>
            <a:ext cx="562610" cy="513080"/>
            <a:chOff x="2121873" y="1511588"/>
            <a:chExt cx="445481" cy="469613"/>
          </a:xfrm>
          <a:solidFill>
            <a:schemeClr val="accent5"/>
          </a:solidFill>
        </p:grpSpPr>
        <p:sp>
          <p:nvSpPr>
            <p:cNvPr id="16" name="矩形 15"/>
            <p:cNvSpPr/>
            <p:nvPr>
              <p:custDataLst>
                <p:tags r:id="rId6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矩形 16"/>
            <p:cNvSpPr/>
            <p:nvPr>
              <p:custDataLst>
                <p:tags r:id="rId7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8" name="文本框 17" title=""/>
          <p:cNvSpPr txBox="1"/>
          <p:nvPr>
            <p:custDataLst>
              <p:tags r:id="rId8"/>
            </p:custDataLst>
          </p:nvPr>
        </p:nvSpPr>
        <p:spPr>
          <a:xfrm>
            <a:off x="922020" y="105410"/>
            <a:ext cx="19100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词语积累</a:t>
            </a:r>
            <a:endParaRPr lang="zh-CN" altLang="en-US" sz="2800" b="1">
              <a:solidFill>
                <a:srgbClr val="002060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cxnSp>
        <p:nvCxnSpPr>
          <p:cNvPr id="9" name="直接连接符 8" title=""/>
          <p:cNvCxnSpPr/>
          <p:nvPr>
            <p:custDataLst>
              <p:tags r:id="rId3"/>
            </p:custDataLst>
          </p:nvPr>
        </p:nvCxnSpPr>
        <p:spPr>
          <a:xfrm>
            <a:off x="921917" y="699575"/>
            <a:ext cx="1993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10" title=""/>
          <p:cNvGrpSpPr/>
          <p:nvPr>
            <p:custDataLst>
              <p:tags r:id="rId4"/>
            </p:custDataLst>
          </p:nvPr>
        </p:nvGrpSpPr>
        <p:grpSpPr>
          <a:xfrm>
            <a:off x="255905" y="279400"/>
            <a:ext cx="562610" cy="513080"/>
            <a:chOff x="2121873" y="1511588"/>
            <a:chExt cx="445481" cy="469613"/>
          </a:xfrm>
          <a:solidFill>
            <a:schemeClr val="accent5"/>
          </a:solidFill>
        </p:grpSpPr>
        <p:sp>
          <p:nvSpPr>
            <p:cNvPr id="16" name="矩形 15"/>
            <p:cNvSpPr/>
            <p:nvPr>
              <p:custDataLst>
                <p:tags r:id="rId5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矩形 16"/>
            <p:cNvSpPr/>
            <p:nvPr>
              <p:custDataLst>
                <p:tags r:id="rId6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8" name="文本框 17" title=""/>
          <p:cNvSpPr txBox="1"/>
          <p:nvPr>
            <p:custDataLst>
              <p:tags r:id="rId7"/>
            </p:custDataLst>
          </p:nvPr>
        </p:nvSpPr>
        <p:spPr>
          <a:xfrm>
            <a:off x="922020" y="105410"/>
            <a:ext cx="19100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走进人物</a:t>
            </a:r>
            <a:endParaRPr lang="zh-CN" altLang="en-US" sz="2800" b="1">
              <a:solidFill>
                <a:srgbClr val="002060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1048670" name="矩形 1" title=""/>
          <p:cNvSpPr/>
          <p:nvPr>
            <p:custDataLst>
              <p:tags r:id="rId8"/>
            </p:custDataLst>
          </p:nvPr>
        </p:nvSpPr>
        <p:spPr>
          <a:xfrm>
            <a:off x="970915" y="888176"/>
            <a:ext cx="10250256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lang="zh-CN" altLang="en-US" sz="2800" b="1">
                <a:solidFill>
                  <a:srgbClr val="000000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袁隆平为什么可以作为人物通讯的主角？你对袁隆平了解多少？</a:t>
            </a:r>
            <a:endParaRPr lang="zh-CN" altLang="en-US" sz="2800" b="1">
              <a:solidFill>
                <a:srgbClr val="000000"/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grpSp>
        <p:nvGrpSpPr>
          <p:cNvPr id="7" name="组合 6" title=""/>
          <p:cNvGrpSpPr/>
          <p:nvPr>
            <p:custDataLst>
              <p:tags r:id="rId9"/>
            </p:custDataLst>
          </p:nvPr>
        </p:nvGrpSpPr>
        <p:grpSpPr>
          <a:xfrm>
            <a:off x="1555115" y="1503680"/>
            <a:ext cx="5944235" cy="533400"/>
            <a:chOff x="2449" y="2368"/>
            <a:chExt cx="9361" cy="840"/>
          </a:xfrm>
        </p:grpSpPr>
        <p:sp>
          <p:nvSpPr>
            <p:cNvPr id="2" name="矩形 1"/>
            <p:cNvSpPr/>
            <p:nvPr>
              <p:custDataLst>
                <p:tags r:id="rId10"/>
              </p:custDataLst>
            </p:nvPr>
          </p:nvSpPr>
          <p:spPr>
            <a:xfrm>
              <a:off x="2942" y="2474"/>
              <a:ext cx="1200" cy="6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000" b="1">
                  <a:solidFill>
                    <a:schemeClr val="dk1">
                      <a:lumMod val="85000"/>
                      <a:lumOff val="15000"/>
                    </a:schemeClr>
                  </a:solidFill>
                  <a:latin typeface="隶书" panose="02010509060101010101" pitchFamily="49" charset="-122"/>
                  <a:ea typeface="隶书" panose="02010509060101010101" pitchFamily="49" charset="-122"/>
                </a:rPr>
                <a:t>1973</a:t>
              </a:r>
              <a:endParaRPr lang="en-US" altLang="zh-CN" sz="2000" b="1">
                <a:solidFill>
                  <a:schemeClr val="dk1">
                    <a:lumMod val="85000"/>
                    <a:lumOff val="1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  <p:sp>
          <p:nvSpPr>
            <p:cNvPr id="3" name="椭圆 2"/>
            <p:cNvSpPr/>
            <p:nvPr>
              <p:custDataLst>
                <p:tags r:id="rId11"/>
              </p:custDataLst>
            </p:nvPr>
          </p:nvSpPr>
          <p:spPr>
            <a:xfrm>
              <a:off x="2449" y="2639"/>
              <a:ext cx="333" cy="298"/>
            </a:xfrm>
            <a:prstGeom prst="ellipse">
              <a:avLst/>
            </a:prstGeom>
            <a:solidFill>
              <a:schemeClr val="accent6"/>
            </a:solidFill>
            <a:ln w="34925" cmpd="sng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lt1"/>
                </a:solidFill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  <p:sp>
          <p:nvSpPr>
            <p:cNvPr id="19" name="矩形 18"/>
            <p:cNvSpPr/>
            <p:nvPr>
              <p:custDataLst>
                <p:tags r:id="rId12"/>
              </p:custDataLst>
            </p:nvPr>
          </p:nvSpPr>
          <p:spPr>
            <a:xfrm>
              <a:off x="3984" y="2368"/>
              <a:ext cx="7826" cy="8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华文中宋" panose="02010600040101010101" charset="-122"/>
                  <a:ea typeface="华文中宋" panose="02010600040101010101" charset="-122"/>
                </a:rPr>
                <a:t>在世界上首次育成强优势杂交水稻。</a:t>
              </a:r>
              <a:endParaRPr lang="zh-CN" altLang="en-US" sz="240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</p:grpSp>
      <p:grpSp>
        <p:nvGrpSpPr>
          <p:cNvPr id="10" name="组合 9" title=""/>
          <p:cNvGrpSpPr/>
          <p:nvPr>
            <p:custDataLst>
              <p:tags r:id="rId13"/>
            </p:custDataLst>
          </p:nvPr>
        </p:nvGrpSpPr>
        <p:grpSpPr>
          <a:xfrm>
            <a:off x="1555115" y="2134870"/>
            <a:ext cx="4417695" cy="533400"/>
            <a:chOff x="2449" y="3362"/>
            <a:chExt cx="6957" cy="840"/>
          </a:xfrm>
        </p:grpSpPr>
        <p:sp>
          <p:nvSpPr>
            <p:cNvPr id="22" name="矩形 21"/>
            <p:cNvSpPr/>
            <p:nvPr>
              <p:custDataLst>
                <p:tags r:id="rId14"/>
              </p:custDataLst>
            </p:nvPr>
          </p:nvSpPr>
          <p:spPr>
            <a:xfrm>
              <a:off x="2942" y="3468"/>
              <a:ext cx="1200" cy="6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000" b="1">
                  <a:solidFill>
                    <a:schemeClr val="dk1">
                      <a:lumMod val="85000"/>
                      <a:lumOff val="15000"/>
                    </a:schemeClr>
                  </a:solidFill>
                  <a:latin typeface="隶书" panose="02010509060101010101" pitchFamily="49" charset="-122"/>
                  <a:ea typeface="隶书" panose="02010509060101010101" pitchFamily="49" charset="-122"/>
                </a:rPr>
                <a:t>1974</a:t>
              </a:r>
              <a:endParaRPr lang="en-US" altLang="zh-CN" sz="2000" b="1">
                <a:solidFill>
                  <a:schemeClr val="dk1">
                    <a:lumMod val="85000"/>
                    <a:lumOff val="1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  <p:sp>
          <p:nvSpPr>
            <p:cNvPr id="25" name="矩形 24"/>
            <p:cNvSpPr/>
            <p:nvPr>
              <p:custDataLst>
                <p:tags r:id="rId15"/>
              </p:custDataLst>
            </p:nvPr>
          </p:nvSpPr>
          <p:spPr>
            <a:xfrm>
              <a:off x="3984" y="3362"/>
              <a:ext cx="5422" cy="8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400">
                  <a:latin typeface="华文中宋" panose="02010600040101010101" charset="-122"/>
                  <a:ea typeface="华文中宋" panose="02010600040101010101" charset="-122"/>
                </a:rPr>
                <a:t>培育成功籼型杂交水稻</a:t>
              </a:r>
              <a:endParaRPr lang="zh-CN" altLang="en-US" sz="2400"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sp>
          <p:nvSpPr>
            <p:cNvPr id="5" name="椭圆 4"/>
            <p:cNvSpPr/>
            <p:nvPr>
              <p:custDataLst>
                <p:tags r:id="rId16"/>
              </p:custDataLst>
            </p:nvPr>
          </p:nvSpPr>
          <p:spPr>
            <a:xfrm>
              <a:off x="2449" y="3633"/>
              <a:ext cx="333" cy="298"/>
            </a:xfrm>
            <a:prstGeom prst="ellipse">
              <a:avLst/>
            </a:prstGeom>
            <a:solidFill>
              <a:schemeClr val="accent6"/>
            </a:solidFill>
            <a:ln w="34925" cmpd="sng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lt1"/>
                </a:solidFill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</p:grpSp>
      <p:grpSp>
        <p:nvGrpSpPr>
          <p:cNvPr id="14" name="组合 13" title=""/>
          <p:cNvGrpSpPr/>
          <p:nvPr>
            <p:custDataLst>
              <p:tags r:id="rId17"/>
            </p:custDataLst>
          </p:nvPr>
        </p:nvGrpSpPr>
        <p:grpSpPr>
          <a:xfrm>
            <a:off x="1555115" y="2766060"/>
            <a:ext cx="7836535" cy="533400"/>
            <a:chOff x="2449" y="4356"/>
            <a:chExt cx="12341" cy="840"/>
          </a:xfrm>
        </p:grpSpPr>
        <p:sp>
          <p:nvSpPr>
            <p:cNvPr id="28" name="矩形 27"/>
            <p:cNvSpPr/>
            <p:nvPr>
              <p:custDataLst>
                <p:tags r:id="rId18"/>
              </p:custDataLst>
            </p:nvPr>
          </p:nvSpPr>
          <p:spPr>
            <a:xfrm>
              <a:off x="2942" y="4462"/>
              <a:ext cx="1200" cy="6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000" b="1">
                  <a:solidFill>
                    <a:schemeClr val="dk1">
                      <a:lumMod val="85000"/>
                      <a:lumOff val="15000"/>
                    </a:schemeClr>
                  </a:solidFill>
                  <a:latin typeface="隶书" panose="02010509060101010101" pitchFamily="49" charset="-122"/>
                  <a:ea typeface="隶书" panose="02010509060101010101" pitchFamily="49" charset="-122"/>
                </a:rPr>
                <a:t>1979</a:t>
              </a:r>
              <a:endParaRPr lang="en-US" altLang="zh-CN" sz="2000" b="1">
                <a:solidFill>
                  <a:schemeClr val="dk1">
                    <a:lumMod val="85000"/>
                    <a:lumOff val="1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  <p:sp>
          <p:nvSpPr>
            <p:cNvPr id="31" name="矩形 30"/>
            <p:cNvSpPr/>
            <p:nvPr>
              <p:custDataLst>
                <p:tags r:id="rId19"/>
              </p:custDataLst>
            </p:nvPr>
          </p:nvSpPr>
          <p:spPr>
            <a:xfrm>
              <a:off x="3984" y="4356"/>
              <a:ext cx="10807" cy="8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  <a:buClrTx/>
                <a:buSzTx/>
                <a:buFontTx/>
              </a:pPr>
              <a:r>
                <a:rPr lang="zh-CN" altLang="en-US" sz="2400">
                  <a:latin typeface="华文中宋" panose="02010600040101010101" charset="-122"/>
                  <a:ea typeface="华文中宋" panose="02010600040101010101" charset="-122"/>
                </a:rPr>
                <a:t>杂交水稻作为中国第一个农业技术专利转让美国</a:t>
              </a:r>
              <a:endParaRPr lang="zh-CN" altLang="en-US" sz="2400"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sp>
          <p:nvSpPr>
            <p:cNvPr id="13" name="椭圆 12"/>
            <p:cNvSpPr/>
            <p:nvPr>
              <p:custDataLst>
                <p:tags r:id="rId20"/>
              </p:custDataLst>
            </p:nvPr>
          </p:nvSpPr>
          <p:spPr>
            <a:xfrm>
              <a:off x="2449" y="4627"/>
              <a:ext cx="333" cy="298"/>
            </a:xfrm>
            <a:prstGeom prst="ellipse">
              <a:avLst/>
            </a:prstGeom>
            <a:solidFill>
              <a:schemeClr val="accent6"/>
            </a:solidFill>
            <a:ln w="34925" cmpd="sng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lt1"/>
                </a:solidFill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</p:grpSp>
      <p:grpSp>
        <p:nvGrpSpPr>
          <p:cNvPr id="23" name="组合 22" title=""/>
          <p:cNvGrpSpPr/>
          <p:nvPr>
            <p:custDataLst>
              <p:tags r:id="rId21"/>
            </p:custDataLst>
          </p:nvPr>
        </p:nvGrpSpPr>
        <p:grpSpPr>
          <a:xfrm>
            <a:off x="1555115" y="3397250"/>
            <a:ext cx="7198995" cy="533400"/>
            <a:chOff x="2449" y="5350"/>
            <a:chExt cx="11337" cy="840"/>
          </a:xfrm>
        </p:grpSpPr>
        <p:sp>
          <p:nvSpPr>
            <p:cNvPr id="8" name="矩形 7"/>
            <p:cNvSpPr/>
            <p:nvPr>
              <p:custDataLst>
                <p:tags r:id="rId22"/>
              </p:custDataLst>
            </p:nvPr>
          </p:nvSpPr>
          <p:spPr>
            <a:xfrm>
              <a:off x="2942" y="5456"/>
              <a:ext cx="1200" cy="6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000" b="1">
                  <a:solidFill>
                    <a:schemeClr val="dk1">
                      <a:lumMod val="85000"/>
                      <a:lumOff val="15000"/>
                    </a:schemeClr>
                  </a:solidFill>
                  <a:latin typeface="隶书" panose="02010509060101010101" pitchFamily="49" charset="-122"/>
                  <a:ea typeface="隶书" panose="02010509060101010101" pitchFamily="49" charset="-122"/>
                </a:rPr>
                <a:t>1985</a:t>
              </a:r>
              <a:endParaRPr lang="en-US" altLang="zh-CN" sz="2000" b="1">
                <a:solidFill>
                  <a:schemeClr val="dk1">
                    <a:lumMod val="85000"/>
                    <a:lumOff val="1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23"/>
              </p:custDataLst>
            </p:nvPr>
          </p:nvSpPr>
          <p:spPr>
            <a:xfrm>
              <a:off x="3984" y="5350"/>
              <a:ext cx="9802" cy="8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buFont typeface="Arial" panose="020b0604020202020204" pitchFamily="34" charset="0"/>
              </a:pPr>
              <a:r>
                <a:rPr lang="zh-CN" altLang="en-US" sz="2400">
                  <a:latin typeface="华文中宋" panose="02010600040101010101" charset="-122"/>
                  <a:ea typeface="华文中宋" panose="02010600040101010101" charset="-122"/>
                </a:rPr>
                <a:t>获联合国世界知识产权组织“杰出发明家”</a:t>
              </a:r>
              <a:endParaRPr lang="zh-CN" altLang="en-US" sz="2400">
                <a:solidFill>
                  <a:schemeClr val="dk1">
                    <a:lumMod val="85000"/>
                    <a:lumOff val="1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endParaRPr>
            </a:p>
          </p:txBody>
        </p:sp>
        <p:sp>
          <p:nvSpPr>
            <p:cNvPr id="15" name="椭圆 14"/>
            <p:cNvSpPr/>
            <p:nvPr>
              <p:custDataLst>
                <p:tags r:id="rId24"/>
              </p:custDataLst>
            </p:nvPr>
          </p:nvSpPr>
          <p:spPr>
            <a:xfrm>
              <a:off x="2449" y="5621"/>
              <a:ext cx="333" cy="298"/>
            </a:xfrm>
            <a:prstGeom prst="ellipse">
              <a:avLst/>
            </a:prstGeom>
            <a:solidFill>
              <a:schemeClr val="accent6"/>
            </a:solidFill>
            <a:ln w="34925" cmpd="sng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lt1"/>
                </a:solidFill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</p:grpSp>
      <p:grpSp>
        <p:nvGrpSpPr>
          <p:cNvPr id="24" name="组合 23" title=""/>
          <p:cNvGrpSpPr/>
          <p:nvPr>
            <p:custDataLst>
              <p:tags r:id="rId25"/>
            </p:custDataLst>
          </p:nvPr>
        </p:nvGrpSpPr>
        <p:grpSpPr>
          <a:xfrm>
            <a:off x="1555115" y="4028440"/>
            <a:ext cx="6537325" cy="533400"/>
            <a:chOff x="2449" y="6344"/>
            <a:chExt cx="10295" cy="840"/>
          </a:xfrm>
        </p:grpSpPr>
        <p:sp>
          <p:nvSpPr>
            <p:cNvPr id="46" name="矩形 45"/>
            <p:cNvSpPr/>
            <p:nvPr>
              <p:custDataLst>
                <p:tags r:id="rId26"/>
              </p:custDataLst>
            </p:nvPr>
          </p:nvSpPr>
          <p:spPr>
            <a:xfrm>
              <a:off x="2942" y="6450"/>
              <a:ext cx="1200" cy="6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000" b="1">
                  <a:solidFill>
                    <a:schemeClr val="dk1">
                      <a:lumMod val="85000"/>
                      <a:lumOff val="15000"/>
                    </a:schemeClr>
                  </a:solidFill>
                  <a:latin typeface="隶书" panose="02010509060101010101" pitchFamily="49" charset="-122"/>
                  <a:ea typeface="隶书" panose="02010509060101010101" pitchFamily="49" charset="-122"/>
                </a:rPr>
                <a:t>1987</a:t>
              </a:r>
              <a:endParaRPr lang="en-US" altLang="zh-CN" sz="2000" b="1">
                <a:solidFill>
                  <a:schemeClr val="dk1">
                    <a:lumMod val="85000"/>
                    <a:lumOff val="1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  <p:sp>
          <p:nvSpPr>
            <p:cNvPr id="48" name="矩形 47"/>
            <p:cNvSpPr/>
            <p:nvPr>
              <p:custDataLst>
                <p:tags r:id="rId27"/>
              </p:custDataLst>
            </p:nvPr>
          </p:nvSpPr>
          <p:spPr>
            <a:xfrm>
              <a:off x="3984" y="6344"/>
              <a:ext cx="8761" cy="8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buFont typeface="Arial" panose="020b0604020202020204" pitchFamily="34" charset="0"/>
              </a:pPr>
              <a:r>
                <a:rPr lang="zh-CN" altLang="en-US" sz="2400">
                  <a:latin typeface="华文中宋" panose="02010600040101010101" charset="-122"/>
                  <a:ea typeface="华文中宋" panose="02010600040101010101" charset="-122"/>
                </a:rPr>
                <a:t>获联合国教科文组织颁发的“科学奖”</a:t>
              </a:r>
              <a:endParaRPr lang="zh-CN" altLang="en-US" sz="2400">
                <a:solidFill>
                  <a:schemeClr val="dk1">
                    <a:lumMod val="85000"/>
                    <a:lumOff val="1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endParaRPr>
            </a:p>
          </p:txBody>
        </p:sp>
        <p:sp>
          <p:nvSpPr>
            <p:cNvPr id="20" name="椭圆 19"/>
            <p:cNvSpPr/>
            <p:nvPr>
              <p:custDataLst>
                <p:tags r:id="rId28"/>
              </p:custDataLst>
            </p:nvPr>
          </p:nvSpPr>
          <p:spPr>
            <a:xfrm>
              <a:off x="2449" y="6615"/>
              <a:ext cx="333" cy="298"/>
            </a:xfrm>
            <a:prstGeom prst="ellipse">
              <a:avLst/>
            </a:prstGeom>
            <a:solidFill>
              <a:schemeClr val="accent6"/>
            </a:solidFill>
            <a:ln w="34925" cmpd="sng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lt1"/>
                </a:solidFill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</p:grpSp>
      <p:grpSp>
        <p:nvGrpSpPr>
          <p:cNvPr id="29" name="组合 28" title=""/>
          <p:cNvGrpSpPr/>
          <p:nvPr>
            <p:custDataLst>
              <p:tags r:id="rId29"/>
            </p:custDataLst>
          </p:nvPr>
        </p:nvGrpSpPr>
        <p:grpSpPr>
          <a:xfrm>
            <a:off x="1555115" y="4659630"/>
            <a:ext cx="5859145" cy="533400"/>
            <a:chOff x="2449" y="7338"/>
            <a:chExt cx="9227" cy="840"/>
          </a:xfrm>
        </p:grpSpPr>
        <p:sp>
          <p:nvSpPr>
            <p:cNvPr id="58" name="矩形 57"/>
            <p:cNvSpPr/>
            <p:nvPr>
              <p:custDataLst>
                <p:tags r:id="rId30"/>
              </p:custDataLst>
            </p:nvPr>
          </p:nvSpPr>
          <p:spPr>
            <a:xfrm>
              <a:off x="2942" y="7444"/>
              <a:ext cx="1200" cy="6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000" b="1">
                  <a:solidFill>
                    <a:schemeClr val="dk1">
                      <a:lumMod val="85000"/>
                      <a:lumOff val="15000"/>
                    </a:schemeClr>
                  </a:solidFill>
                  <a:latin typeface="隶书" panose="02010509060101010101" pitchFamily="49" charset="-122"/>
                  <a:ea typeface="隶书" panose="02010509060101010101" pitchFamily="49" charset="-122"/>
                </a:rPr>
                <a:t>1989</a:t>
              </a:r>
              <a:endParaRPr lang="en-US" altLang="zh-CN" sz="2000" b="1">
                <a:solidFill>
                  <a:schemeClr val="dk1">
                    <a:lumMod val="85000"/>
                    <a:lumOff val="1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  <p:sp>
          <p:nvSpPr>
            <p:cNvPr id="60" name="矩形 59"/>
            <p:cNvSpPr/>
            <p:nvPr>
              <p:custDataLst>
                <p:tags r:id="rId31"/>
              </p:custDataLst>
            </p:nvPr>
          </p:nvSpPr>
          <p:spPr>
            <a:xfrm>
              <a:off x="3984" y="7338"/>
              <a:ext cx="7692" cy="8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buFont typeface="Arial" panose="020b0604020202020204" pitchFamily="34" charset="0"/>
              </a:pPr>
              <a:r>
                <a:rPr lang="zh-CN" altLang="en-US" sz="2400">
                  <a:latin typeface="华文中宋" panose="02010600040101010101" charset="-122"/>
                  <a:ea typeface="华文中宋" panose="02010600040101010101" charset="-122"/>
                </a:rPr>
                <a:t>被国务院授予全国先进工作者称号</a:t>
              </a:r>
              <a:endParaRPr lang="zh-CN" altLang="en-US" sz="2400"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sp>
          <p:nvSpPr>
            <p:cNvPr id="21" name="椭圆 20"/>
            <p:cNvSpPr/>
            <p:nvPr>
              <p:custDataLst>
                <p:tags r:id="rId32"/>
              </p:custDataLst>
            </p:nvPr>
          </p:nvSpPr>
          <p:spPr>
            <a:xfrm>
              <a:off x="2449" y="7609"/>
              <a:ext cx="333" cy="298"/>
            </a:xfrm>
            <a:prstGeom prst="ellipse">
              <a:avLst/>
            </a:prstGeom>
            <a:solidFill>
              <a:schemeClr val="accent6"/>
            </a:solidFill>
            <a:ln w="34925" cmpd="sng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lt1"/>
                </a:solidFill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</p:grpSp>
      <p:grpSp>
        <p:nvGrpSpPr>
          <p:cNvPr id="30" name="组合 29" title=""/>
          <p:cNvGrpSpPr/>
          <p:nvPr>
            <p:custDataLst>
              <p:tags r:id="rId33"/>
            </p:custDataLst>
          </p:nvPr>
        </p:nvGrpSpPr>
        <p:grpSpPr>
          <a:xfrm>
            <a:off x="1555115" y="5290820"/>
            <a:ext cx="5953125" cy="533400"/>
            <a:chOff x="2449" y="8332"/>
            <a:chExt cx="9375" cy="840"/>
          </a:xfrm>
        </p:grpSpPr>
        <p:sp>
          <p:nvSpPr>
            <p:cNvPr id="64" name="矩形 63"/>
            <p:cNvSpPr/>
            <p:nvPr>
              <p:custDataLst>
                <p:tags r:id="rId34"/>
              </p:custDataLst>
            </p:nvPr>
          </p:nvSpPr>
          <p:spPr>
            <a:xfrm>
              <a:off x="2942" y="8438"/>
              <a:ext cx="1200" cy="6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000" b="1">
                  <a:solidFill>
                    <a:schemeClr val="dk1">
                      <a:lumMod val="85000"/>
                      <a:lumOff val="15000"/>
                    </a:schemeClr>
                  </a:solidFill>
                  <a:latin typeface="隶书" panose="02010509060101010101" pitchFamily="49" charset="-122"/>
                  <a:ea typeface="隶书" panose="02010509060101010101" pitchFamily="49" charset="-122"/>
                </a:rPr>
                <a:t>2004</a:t>
              </a:r>
              <a:endParaRPr lang="en-US" altLang="zh-CN" sz="2000" b="1">
                <a:solidFill>
                  <a:schemeClr val="dk1">
                    <a:lumMod val="85000"/>
                    <a:lumOff val="1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  <p:sp>
          <p:nvSpPr>
            <p:cNvPr id="66" name="矩形 65"/>
            <p:cNvSpPr/>
            <p:nvPr>
              <p:custDataLst>
                <p:tags r:id="rId35"/>
              </p:custDataLst>
            </p:nvPr>
          </p:nvSpPr>
          <p:spPr>
            <a:xfrm>
              <a:off x="3984" y="8332"/>
              <a:ext cx="7841" cy="8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buFont typeface="Arial" panose="020b0604020202020204" pitchFamily="34" charset="0"/>
              </a:pPr>
              <a:r>
                <a:rPr lang="zh-CN" altLang="en-US" sz="2400">
                  <a:latin typeface="华文中宋" panose="02010600040101010101" charset="-122"/>
                  <a:ea typeface="华文中宋" panose="02010600040101010101" charset="-122"/>
                </a:rPr>
                <a:t>被评为“感动中国十大人物”之一</a:t>
              </a:r>
              <a:endParaRPr lang="zh-CN" altLang="en-US" sz="2400">
                <a:solidFill>
                  <a:schemeClr val="dk1">
                    <a:lumMod val="85000"/>
                    <a:lumOff val="1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endParaRPr>
            </a:p>
          </p:txBody>
        </p:sp>
        <p:sp>
          <p:nvSpPr>
            <p:cNvPr id="26" name="椭圆 25"/>
            <p:cNvSpPr/>
            <p:nvPr>
              <p:custDataLst>
                <p:tags r:id="rId36"/>
              </p:custDataLst>
            </p:nvPr>
          </p:nvSpPr>
          <p:spPr>
            <a:xfrm>
              <a:off x="2449" y="8603"/>
              <a:ext cx="333" cy="298"/>
            </a:xfrm>
            <a:prstGeom prst="ellipse">
              <a:avLst/>
            </a:prstGeom>
            <a:solidFill>
              <a:schemeClr val="accent6"/>
            </a:solidFill>
            <a:ln w="34925" cmpd="sng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lt1"/>
                </a:solidFill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</p:grpSp>
      <p:grpSp>
        <p:nvGrpSpPr>
          <p:cNvPr id="32" name="组合 31" title=""/>
          <p:cNvGrpSpPr/>
          <p:nvPr>
            <p:custDataLst>
              <p:tags r:id="rId37"/>
            </p:custDataLst>
          </p:nvPr>
        </p:nvGrpSpPr>
        <p:grpSpPr>
          <a:xfrm>
            <a:off x="1555115" y="5922010"/>
            <a:ext cx="3688715" cy="533400"/>
            <a:chOff x="2449" y="9326"/>
            <a:chExt cx="5809" cy="840"/>
          </a:xfrm>
        </p:grpSpPr>
        <p:sp>
          <p:nvSpPr>
            <p:cNvPr id="72" name="矩形 71"/>
            <p:cNvSpPr/>
            <p:nvPr>
              <p:custDataLst>
                <p:tags r:id="rId38"/>
              </p:custDataLst>
            </p:nvPr>
          </p:nvSpPr>
          <p:spPr>
            <a:xfrm>
              <a:off x="2942" y="9432"/>
              <a:ext cx="1200" cy="6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000" b="1">
                  <a:solidFill>
                    <a:schemeClr val="dk1">
                      <a:lumMod val="85000"/>
                      <a:lumOff val="15000"/>
                    </a:schemeClr>
                  </a:solidFill>
                  <a:latin typeface="隶书" panose="02010509060101010101" pitchFamily="49" charset="-122"/>
                  <a:ea typeface="隶书" panose="02010509060101010101" pitchFamily="49" charset="-122"/>
                </a:rPr>
                <a:t>2019</a:t>
              </a:r>
              <a:endParaRPr lang="en-US" altLang="zh-CN" sz="2000" b="1">
                <a:solidFill>
                  <a:schemeClr val="dk1">
                    <a:lumMod val="85000"/>
                    <a:lumOff val="1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  <p:sp>
          <p:nvSpPr>
            <p:cNvPr id="74" name="矩形 73"/>
            <p:cNvSpPr/>
            <p:nvPr>
              <p:custDataLst>
                <p:tags r:id="rId39"/>
              </p:custDataLst>
            </p:nvPr>
          </p:nvSpPr>
          <p:spPr>
            <a:xfrm>
              <a:off x="3984" y="9326"/>
              <a:ext cx="4274" cy="8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buFont typeface="Arial" panose="020b0604020202020204" pitchFamily="34" charset="0"/>
              </a:pPr>
              <a:r>
                <a:rPr lang="zh-CN" altLang="en-US" sz="2400">
                  <a:latin typeface="华文中宋" panose="02010600040101010101" charset="-122"/>
                  <a:ea typeface="华文中宋" panose="02010600040101010101" charset="-122"/>
                </a:rPr>
                <a:t>荣获共和国勋章</a:t>
              </a:r>
              <a:endParaRPr lang="zh-CN" altLang="en-US" sz="2400">
                <a:solidFill>
                  <a:schemeClr val="dk1">
                    <a:lumMod val="85000"/>
                    <a:lumOff val="1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  <p:sp>
          <p:nvSpPr>
            <p:cNvPr id="27" name="椭圆 26"/>
            <p:cNvSpPr/>
            <p:nvPr>
              <p:custDataLst>
                <p:tags r:id="rId40"/>
              </p:custDataLst>
            </p:nvPr>
          </p:nvSpPr>
          <p:spPr>
            <a:xfrm>
              <a:off x="2449" y="9597"/>
              <a:ext cx="333" cy="298"/>
            </a:xfrm>
            <a:prstGeom prst="ellipse">
              <a:avLst/>
            </a:prstGeom>
            <a:solidFill>
              <a:schemeClr val="accent6"/>
            </a:solidFill>
            <a:ln w="34925" cmpd="sng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lt1"/>
                </a:solidFill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</p:grpSp>
      <p:sp>
        <p:nvSpPr>
          <p:cNvPr id="6" name="文本框 5" title=""/>
          <p:cNvSpPr txBox="1"/>
          <p:nvPr>
            <p:custDataLst>
              <p:tags r:id="rId41"/>
            </p:custDataLst>
          </p:nvPr>
        </p:nvSpPr>
        <p:spPr>
          <a:xfrm>
            <a:off x="270510" y="2419985"/>
            <a:ext cx="70040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隶书" panose="02010509060101010101" pitchFamily="49" charset="-122"/>
                <a:ea typeface="隶书" panose="02010509060101010101" pitchFamily="49" charset="-122"/>
              </a:rPr>
              <a:t>所获荣誉</a:t>
            </a:r>
            <a:endParaRPr kumimoji="1" lang="zh-CN" altLang="en-US" sz="3600" b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" name="袁隆平2" title="">
            <a:hlinkClick action="ppaction://media"/>
          </p:cNvPr>
          <p:cNvPicPr/>
          <p:nvPr>
            <a:videoFile r:link="rId5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93065" y="215900"/>
            <a:ext cx="11405870" cy="612394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cxnSp>
        <p:nvCxnSpPr>
          <p:cNvPr id="9" name="直接连接符 8" title=""/>
          <p:cNvCxnSpPr/>
          <p:nvPr>
            <p:custDataLst>
              <p:tags r:id="rId3"/>
            </p:custDataLst>
          </p:nvPr>
        </p:nvCxnSpPr>
        <p:spPr>
          <a:xfrm flipV="1">
            <a:off x="921917" y="686875"/>
            <a:ext cx="3752215" cy="127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10" title=""/>
          <p:cNvGrpSpPr/>
          <p:nvPr>
            <p:custDataLst>
              <p:tags r:id="rId4"/>
            </p:custDataLst>
          </p:nvPr>
        </p:nvGrpSpPr>
        <p:grpSpPr>
          <a:xfrm>
            <a:off x="255905" y="279400"/>
            <a:ext cx="562610" cy="513080"/>
            <a:chOff x="2121873" y="1511588"/>
            <a:chExt cx="445481" cy="469613"/>
          </a:xfrm>
          <a:solidFill>
            <a:schemeClr val="accent5"/>
          </a:solidFill>
        </p:grpSpPr>
        <p:sp>
          <p:nvSpPr>
            <p:cNvPr id="16" name="矩形 15"/>
            <p:cNvSpPr/>
            <p:nvPr>
              <p:custDataLst>
                <p:tags r:id="rId5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矩形 16"/>
            <p:cNvSpPr/>
            <p:nvPr>
              <p:custDataLst>
                <p:tags r:id="rId6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8" name="文本框 17" title=""/>
          <p:cNvSpPr txBox="1"/>
          <p:nvPr>
            <p:custDataLst>
              <p:tags r:id="rId7"/>
            </p:custDataLst>
          </p:nvPr>
        </p:nvSpPr>
        <p:spPr>
          <a:xfrm>
            <a:off x="922020" y="105410"/>
            <a:ext cx="38449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概括事迹，感悟精神</a:t>
            </a:r>
            <a:endParaRPr lang="zh-CN" altLang="en-US" sz="2800" b="1">
              <a:solidFill>
                <a:srgbClr val="002060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graphicFrame>
        <p:nvGraphicFramePr>
          <p:cNvPr id="4" name="表格 3" title=""/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327660" y="1403350"/>
          <a:ext cx="11474450" cy="521462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769870"/>
                <a:gridCol w="6567805"/>
                <a:gridCol w="2136775"/>
              </a:tblGrid>
              <a:tr h="626110">
                <a:tc>
                  <a:txBody>
                    <a:bodyPr vert="horz" wrap="square"/>
                    <a:lstStyle/>
                    <a:p>
                      <a:pPr indent="0" algn="ctr" fontAlgn="auto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2800" b="1">
                          <a:solidFill>
                            <a:schemeClr val="tx1"/>
                          </a:solidFill>
                          <a:latin typeface="华文新魏" panose="02010800040101010101" charset="-122"/>
                          <a:ea typeface="华文新魏" panose="02010800040101010101" charset="-122"/>
                        </a:rPr>
                        <a:t>小标题</a:t>
                      </a:r>
                      <a:endParaRPr lang="zh-CN" altLang="en-US" sz="2800" b="1">
                        <a:solidFill>
                          <a:schemeClr val="tx1"/>
                        </a:solidFill>
                        <a:latin typeface="华文新魏" panose="02010800040101010101" charset="-122"/>
                        <a:ea typeface="华文新魏" panose="02010800040101010101" charset="-122"/>
                        <a:cs typeface="Times New Roman" panose="02020603050405020304" pitchFamily="18" charset="0"/>
                      </a:endParaRPr>
                    </a:p>
                  </a:txBody>
                  <a:tcPr marL="161925" marR="161925" marT="100012" marB="100012" anchor="ctr">
                    <a:lnL w="19050" cap="rnd">
                      <a:solidFill>
                        <a:srgbClr val="54C888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54C888"/>
                      </a:solidFill>
                      <a:prstDash val="solid"/>
                    </a:lnT>
                    <a:lnB w="19050">
                      <a:solidFill>
                        <a:srgbClr val="54C888"/>
                      </a:solidFill>
                      <a:prstDash val="solid"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indent="0" algn="ctr" fontAlgn="auto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800" b="1">
                          <a:solidFill>
                            <a:schemeClr val="tx1"/>
                          </a:solidFill>
                          <a:latin typeface="华文新魏" panose="02010800040101010101" charset="-122"/>
                          <a:ea typeface="华文新魏" panose="02010800040101010101" charset="-122"/>
                        </a:rPr>
                        <a:t>主要事迹</a:t>
                      </a:r>
                      <a:endParaRPr lang="zh-CN" sz="2800" b="1">
                        <a:solidFill>
                          <a:schemeClr val="tx1"/>
                        </a:solidFill>
                        <a:latin typeface="华文新魏" panose="02010800040101010101" charset="-122"/>
                        <a:ea typeface="华文新魏" panose="02010800040101010101" charset="-122"/>
                        <a:cs typeface="Times New Roman" panose="02020603050405020304" pitchFamily="18" charset="0"/>
                      </a:endParaRPr>
                    </a:p>
                  </a:txBody>
                  <a:tcPr marL="161925" marR="161925" marT="100012" marB="100012" anchor="ctr"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54C888"/>
                      </a:solidFill>
                      <a:prstDash val="solid"/>
                    </a:lnT>
                    <a:lnB w="19050">
                      <a:solidFill>
                        <a:srgbClr val="54C888"/>
                      </a:solidFill>
                      <a:prstDash val="solid"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indent="0" algn="ctr" fontAlgn="auto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2800" b="1">
                          <a:solidFill>
                            <a:schemeClr val="tx1"/>
                          </a:solidFill>
                          <a:latin typeface="华文新魏" panose="02010800040101010101" charset="-122"/>
                          <a:ea typeface="华文新魏" panose="02010800040101010101" charset="-122"/>
                        </a:rPr>
                        <a:t>精神品质</a:t>
                      </a:r>
                      <a:endParaRPr lang="zh-CN" altLang="en-US" sz="2800" b="1">
                        <a:solidFill>
                          <a:schemeClr val="tx1"/>
                        </a:solidFill>
                        <a:latin typeface="华文新魏" panose="02010800040101010101" charset="-122"/>
                        <a:ea typeface="华文新魏" panose="02010800040101010101" charset="-122"/>
                      </a:endParaRPr>
                    </a:p>
                  </a:txBody>
                  <a:tcPr marL="161925" marR="161925" marT="100012" marB="100012" anchor="ctr"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54C888"/>
                      </a:solidFill>
                      <a:prstDash val="solid"/>
                    </a:lnR>
                    <a:lnT w="19050" cap="rnd">
                      <a:solidFill>
                        <a:srgbClr val="54C888"/>
                      </a:solidFill>
                      <a:prstDash val="solid"/>
                    </a:lnT>
                    <a:lnB w="19050">
                      <a:solidFill>
                        <a:srgbClr val="54C888"/>
                      </a:solidFill>
                      <a:prstDash val="solid"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</a:tr>
              <a:tr h="1494155">
                <a:tc>
                  <a:txBody>
                    <a:bodyPr vert="horz" wrap="square"/>
                    <a:lstStyle/>
                    <a:p>
                      <a:pPr indent="0" algn="l" fontAlgn="auto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200" b="1" spc="130">
                          <a:solidFill>
                            <a:srgbClr val="404040"/>
                          </a:solidFill>
                          <a:latin typeface="华文新魏" panose="02010800040101010101" charset="-122"/>
                          <a:ea typeface="华文新魏" panose="02010800040101010101" charset="-122"/>
                        </a:rPr>
                        <a:t>（一）曾记否，到中流击水</a:t>
                      </a:r>
                      <a:endParaRPr lang="zh-CN" sz="2200" b="1" spc="130">
                        <a:solidFill>
                          <a:srgbClr val="404040"/>
                        </a:solidFill>
                        <a:latin typeface="华文新魏" panose="02010800040101010101" charset="-122"/>
                        <a:ea typeface="华文新魏" panose="02010800040101010101" charset="-122"/>
                        <a:cs typeface="Times New Roman" panose="02020603050405020304" pitchFamily="18" charset="0"/>
                      </a:endParaRPr>
                    </a:p>
                  </a:txBody>
                  <a:tcPr marL="161925" marR="161925" marT="100012" marB="100012" anchor="ctr">
                    <a:lnL w="19050" cap="rnd">
                      <a:solidFill>
                        <a:srgbClr val="54C888"/>
                      </a:solidFill>
                      <a:prstDash val="solid"/>
                    </a:lnL>
                    <a:lnR w="3175">
                      <a:solidFill>
                        <a:srgbClr val="54C888"/>
                      </a:solidFill>
                      <a:prstDash val="dot"/>
                    </a:lnR>
                    <a:lnT w="19050">
                      <a:solidFill>
                        <a:srgbClr val="54C888"/>
                      </a:solidFill>
                      <a:prstDash val="solid"/>
                    </a:lnT>
                    <a:lnB w="3175">
                      <a:solidFill>
                        <a:srgbClr val="54C888"/>
                      </a:solidFill>
                      <a:prstDash val="dot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indent="0" algn="l" fontAlgn="auto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zh-CN" sz="1800" b="0" spc="13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/>
                        <a:cs typeface="微软雅黑" panose="020b0503020204020204" charset="-122"/>
                      </a:endParaRPr>
                    </a:p>
                  </a:txBody>
                  <a:tcPr marL="161925" marR="161925" marT="100012" marB="100012" anchor="ctr">
                    <a:lnL w="3175">
                      <a:solidFill>
                        <a:srgbClr val="54C888"/>
                      </a:solidFill>
                      <a:prstDash val="dot"/>
                    </a:lnL>
                    <a:lnR w="3175">
                      <a:solidFill>
                        <a:srgbClr val="54C888"/>
                      </a:solidFill>
                      <a:prstDash val="dot"/>
                    </a:lnR>
                    <a:lnT w="19050">
                      <a:solidFill>
                        <a:srgbClr val="54C888"/>
                      </a:solidFill>
                      <a:prstDash val="solid"/>
                    </a:lnT>
                    <a:lnB w="3175">
                      <a:solidFill>
                        <a:srgbClr val="54C888"/>
                      </a:solidFill>
                      <a:prstDash val="dot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indent="0" algn="l" fontAlgn="auto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zh-CN" altLang="en-US" sz="1800" b="0" spc="13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/>
                      </a:endParaRPr>
                    </a:p>
                  </a:txBody>
                  <a:tcPr marL="161925" marR="161925" marT="100012" marB="100012" anchor="ctr">
                    <a:lnL w="3175">
                      <a:solidFill>
                        <a:srgbClr val="54C888"/>
                      </a:solidFill>
                      <a:prstDash val="dot"/>
                    </a:lnL>
                    <a:lnR w="19050" cap="rnd">
                      <a:solidFill>
                        <a:srgbClr val="54C888"/>
                      </a:solidFill>
                      <a:prstDash val="solid"/>
                    </a:lnR>
                    <a:lnT w="19050">
                      <a:solidFill>
                        <a:srgbClr val="54C888"/>
                      </a:solidFill>
                      <a:prstDash val="solid"/>
                    </a:lnT>
                    <a:lnB w="3175">
                      <a:solidFill>
                        <a:srgbClr val="54C888"/>
                      </a:solidFill>
                      <a:prstDash val="dot"/>
                    </a:lnB>
                    <a:solidFill>
                      <a:srgbClr val="F2F2F2"/>
                    </a:solidFill>
                  </a:tcPr>
                </a:tc>
              </a:tr>
              <a:tr h="943610">
                <a:tc>
                  <a:txBody>
                    <a:bodyPr vert="horz" wrap="square"/>
                    <a:lstStyle/>
                    <a:p>
                      <a:pPr indent="0" algn="l" fontAlgn="auto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200" b="1" spc="130">
                          <a:solidFill>
                            <a:srgbClr val="404040"/>
                          </a:solidFill>
                          <a:latin typeface="华文新魏" panose="02010800040101010101" charset="-122"/>
                          <a:ea typeface="华文新魏" panose="02010800040101010101" charset="-122"/>
                        </a:rPr>
                        <a:t>（二）创新是科学家的灵魂和本质</a:t>
                      </a:r>
                      <a:endParaRPr lang="zh-CN" sz="2200" b="1" spc="130">
                        <a:solidFill>
                          <a:srgbClr val="404040"/>
                        </a:solidFill>
                        <a:latin typeface="华文新魏" panose="02010800040101010101" charset="-122"/>
                        <a:ea typeface="华文新魏" panose="02010800040101010101" charset="-122"/>
                        <a:cs typeface="Times New Roman" panose="02020603050405020304" pitchFamily="18" charset="0"/>
                      </a:endParaRPr>
                    </a:p>
                  </a:txBody>
                  <a:tcPr marL="161925" marR="161925" marT="100012" marB="100012" anchor="ctr">
                    <a:lnL w="19050" cap="rnd">
                      <a:solidFill>
                        <a:srgbClr val="54C888"/>
                      </a:solidFill>
                      <a:prstDash val="solid"/>
                    </a:lnL>
                    <a:lnR w="3175">
                      <a:solidFill>
                        <a:srgbClr val="54C888"/>
                      </a:solidFill>
                      <a:prstDash val="dot"/>
                    </a:lnR>
                    <a:lnT w="3175">
                      <a:solidFill>
                        <a:srgbClr val="54C888"/>
                      </a:solidFill>
                      <a:prstDash val="dot"/>
                    </a:lnT>
                    <a:lnB w="3175">
                      <a:solidFill>
                        <a:srgbClr val="54C88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indent="0" algn="l" defTabSz="914400" rtl="0" fontAlgn="auto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zh-CN" altLang="en-US" sz="1800" b="0" spc="13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/>
                        <a:cs typeface="微软雅黑" panose="020b0503020204020204" charset="-122"/>
                      </a:endParaRPr>
                    </a:p>
                  </a:txBody>
                  <a:tcPr marL="161925" marR="161925" marT="100012" marB="100012" anchor="ctr">
                    <a:lnL w="3175">
                      <a:solidFill>
                        <a:srgbClr val="54C888"/>
                      </a:solidFill>
                      <a:prstDash val="dot"/>
                    </a:lnL>
                    <a:lnR w="3175">
                      <a:solidFill>
                        <a:srgbClr val="54C888"/>
                      </a:solidFill>
                      <a:prstDash val="dot"/>
                    </a:lnR>
                    <a:lnT w="3175">
                      <a:solidFill>
                        <a:srgbClr val="54C888"/>
                      </a:solidFill>
                      <a:prstDash val="dot"/>
                    </a:lnT>
                    <a:lnB w="3175">
                      <a:solidFill>
                        <a:srgbClr val="54C88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indent="0" algn="l" defTabSz="914400" rtl="0" fontAlgn="auto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zh-CN" altLang="en-US" sz="1800" b="0" spc="13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/>
                      </a:endParaRPr>
                    </a:p>
                  </a:txBody>
                  <a:tcPr marL="161925" marR="161925" marT="100012" marB="100012" anchor="ctr">
                    <a:lnL w="3175">
                      <a:solidFill>
                        <a:srgbClr val="54C888"/>
                      </a:solidFill>
                      <a:prstDash val="dot"/>
                    </a:lnL>
                    <a:lnR w="19050" cap="rnd">
                      <a:solidFill>
                        <a:srgbClr val="54C888"/>
                      </a:solidFill>
                      <a:prstDash val="solid"/>
                    </a:lnR>
                    <a:lnT w="3175">
                      <a:solidFill>
                        <a:srgbClr val="54C888"/>
                      </a:solidFill>
                      <a:prstDash val="dot"/>
                    </a:lnT>
                    <a:lnB w="3175">
                      <a:solidFill>
                        <a:srgbClr val="54C88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</a:tr>
              <a:tr h="979170">
                <a:tc>
                  <a:txBody>
                    <a:bodyPr vert="horz" wrap="square"/>
                    <a:lstStyle/>
                    <a:p>
                      <a:pPr indent="0" algn="l" fontAlgn="auto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200" b="1" spc="130">
                          <a:solidFill>
                            <a:srgbClr val="404040"/>
                          </a:solidFill>
                          <a:latin typeface="华文新魏" panose="02010800040101010101" charset="-122"/>
                          <a:ea typeface="华文新魏" panose="02010800040101010101" charset="-122"/>
                        </a:rPr>
                        <a:t>（三）事实是科学家的空气</a:t>
                      </a:r>
                      <a:endParaRPr lang="zh-CN" sz="2200" b="1" spc="130">
                        <a:solidFill>
                          <a:srgbClr val="404040"/>
                        </a:solidFill>
                        <a:latin typeface="华文新魏" panose="02010800040101010101" charset="-122"/>
                        <a:ea typeface="华文新魏" panose="02010800040101010101" charset="-122"/>
                        <a:cs typeface="Times New Roman" panose="02020603050405020304" pitchFamily="18" charset="0"/>
                      </a:endParaRPr>
                    </a:p>
                  </a:txBody>
                  <a:tcPr marL="161925" marR="161925" marT="100012" marB="100012" anchor="ctr">
                    <a:lnL w="19050" cap="rnd">
                      <a:solidFill>
                        <a:srgbClr val="54C888"/>
                      </a:solidFill>
                      <a:prstDash val="solid"/>
                    </a:lnL>
                    <a:lnR w="3175">
                      <a:solidFill>
                        <a:srgbClr val="54C888"/>
                      </a:solidFill>
                      <a:prstDash val="dot"/>
                    </a:lnR>
                    <a:lnT w="3175">
                      <a:solidFill>
                        <a:srgbClr val="54C888"/>
                      </a:solidFill>
                      <a:prstDash val="dot"/>
                    </a:lnT>
                    <a:lnB w="3175">
                      <a:solidFill>
                        <a:srgbClr val="54C888"/>
                      </a:solidFill>
                      <a:prstDash val="dot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indent="0" algn="l" defTabSz="914400" rtl="0" fontAlgn="auto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zh-CN" altLang="en-US" sz="1800" b="0" spc="13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/>
                        <a:cs typeface="微软雅黑" panose="020b0503020204020204" charset="-122"/>
                      </a:endParaRPr>
                    </a:p>
                  </a:txBody>
                  <a:tcPr marL="161925" marR="161925" marT="100012" marB="100012" anchor="ctr">
                    <a:lnL w="3175">
                      <a:solidFill>
                        <a:srgbClr val="54C888"/>
                      </a:solidFill>
                      <a:prstDash val="dot"/>
                    </a:lnL>
                    <a:lnR w="3175">
                      <a:solidFill>
                        <a:srgbClr val="54C888"/>
                      </a:solidFill>
                      <a:prstDash val="dot"/>
                    </a:lnR>
                    <a:lnT w="3175">
                      <a:solidFill>
                        <a:srgbClr val="54C888"/>
                      </a:solidFill>
                      <a:prstDash val="dot"/>
                    </a:lnT>
                    <a:lnB w="3175">
                      <a:solidFill>
                        <a:srgbClr val="54C888"/>
                      </a:solidFill>
                      <a:prstDash val="dot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indent="0" algn="l" defTabSz="914400" rtl="0" fontAlgn="auto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zh-CN" altLang="en-US" sz="1800" b="0" spc="13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/>
                      </a:endParaRPr>
                    </a:p>
                  </a:txBody>
                  <a:tcPr marL="161925" marR="161925" marT="100012" marB="100012" anchor="ctr">
                    <a:lnL w="3175">
                      <a:solidFill>
                        <a:srgbClr val="54C888"/>
                      </a:solidFill>
                      <a:prstDash val="dot"/>
                    </a:lnL>
                    <a:lnR w="19050" cap="rnd">
                      <a:solidFill>
                        <a:srgbClr val="54C888"/>
                      </a:solidFill>
                      <a:prstDash val="solid"/>
                    </a:lnR>
                    <a:lnT w="3175">
                      <a:solidFill>
                        <a:srgbClr val="54C888"/>
                      </a:solidFill>
                      <a:prstDash val="dot"/>
                    </a:lnT>
                    <a:lnB w="3175">
                      <a:solidFill>
                        <a:srgbClr val="54C888"/>
                      </a:solidFill>
                      <a:prstDash val="dot"/>
                    </a:lnB>
                    <a:solidFill>
                      <a:srgbClr val="F2F2F2"/>
                    </a:solidFill>
                  </a:tcPr>
                </a:tc>
              </a:tr>
              <a:tr h="1171575">
                <a:tc>
                  <a:txBody>
                    <a:bodyPr vert="horz" wrap="square"/>
                    <a:lstStyle/>
                    <a:p>
                      <a:pPr indent="0" algn="l" fontAlgn="auto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200" b="1" spc="130">
                          <a:solidFill>
                            <a:srgbClr val="404040"/>
                          </a:solidFill>
                          <a:latin typeface="华文新魏" panose="02010800040101010101" charset="-122"/>
                          <a:ea typeface="华文新魏" panose="02010800040101010101" charset="-122"/>
                        </a:rPr>
                        <a:t>（四）饥饿的威胁在退却</a:t>
                      </a:r>
                      <a:endParaRPr lang="zh-CN" sz="2200" b="1" spc="130">
                        <a:solidFill>
                          <a:srgbClr val="404040"/>
                        </a:solidFill>
                        <a:latin typeface="华文新魏" panose="02010800040101010101" charset="-122"/>
                        <a:ea typeface="华文新魏" panose="02010800040101010101" charset="-122"/>
                        <a:cs typeface="Times New Roman" panose="02020603050405020304" pitchFamily="18" charset="0"/>
                      </a:endParaRPr>
                    </a:p>
                  </a:txBody>
                  <a:tcPr marL="161925" marR="161925" marT="100012" marB="100012" anchor="ctr">
                    <a:lnL w="19050" cap="rnd">
                      <a:solidFill>
                        <a:srgbClr val="54C888"/>
                      </a:solidFill>
                      <a:prstDash val="solid"/>
                    </a:lnL>
                    <a:lnR w="3175">
                      <a:solidFill>
                        <a:srgbClr val="54C888"/>
                      </a:solidFill>
                      <a:prstDash val="dot"/>
                    </a:lnR>
                    <a:lnT w="3175">
                      <a:solidFill>
                        <a:srgbClr val="54C888"/>
                      </a:solidFill>
                      <a:prstDash val="dot"/>
                    </a:lnT>
                    <a:lnB w="19050" cap="rnd">
                      <a:solidFill>
                        <a:srgbClr val="54C88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indent="0" algn="l" defTabSz="914400" rtl="0" fontAlgn="auto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zh-CN" altLang="en-US" sz="1800" b="0" spc="13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/>
                        <a:cs typeface="微软雅黑" panose="020b0503020204020204" charset="-122"/>
                      </a:endParaRPr>
                    </a:p>
                  </a:txBody>
                  <a:tcPr marL="161925" marR="161925" marT="100012" marB="100012" anchor="ctr">
                    <a:lnL w="3175">
                      <a:solidFill>
                        <a:srgbClr val="54C888"/>
                      </a:solidFill>
                      <a:prstDash val="dot"/>
                    </a:lnL>
                    <a:lnR w="3175">
                      <a:solidFill>
                        <a:srgbClr val="54C888"/>
                      </a:solidFill>
                      <a:prstDash val="dot"/>
                    </a:lnR>
                    <a:lnT w="3175">
                      <a:solidFill>
                        <a:srgbClr val="54C888"/>
                      </a:solidFill>
                      <a:prstDash val="dot"/>
                    </a:lnT>
                    <a:lnB w="19050" cap="rnd">
                      <a:solidFill>
                        <a:srgbClr val="54C88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indent="0" algn="l" defTabSz="914400" rtl="0" fontAlgn="auto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zh-CN" altLang="en-US" sz="1800" b="0" spc="13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/>
                      </a:endParaRPr>
                    </a:p>
                  </a:txBody>
                  <a:tcPr marL="161925" marR="161925" marT="100012" marB="100012" anchor="ctr">
                    <a:lnL w="3175">
                      <a:solidFill>
                        <a:srgbClr val="54C888"/>
                      </a:solidFill>
                      <a:prstDash val="dot"/>
                    </a:lnL>
                    <a:lnR w="19050" cap="rnd">
                      <a:solidFill>
                        <a:srgbClr val="54C888"/>
                      </a:solidFill>
                      <a:prstDash val="solid"/>
                    </a:lnR>
                    <a:lnT w="3175">
                      <a:solidFill>
                        <a:srgbClr val="54C888"/>
                      </a:solidFill>
                      <a:prstDash val="dot"/>
                    </a:lnT>
                    <a:lnB w="19050" cap="rnd">
                      <a:solidFill>
                        <a:srgbClr val="54C88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" name="文本框 4" title=""/>
          <p:cNvSpPr txBox="1"/>
          <p:nvPr>
            <p:custDataLst>
              <p:tags r:id="rId9"/>
            </p:custDataLst>
          </p:nvPr>
        </p:nvSpPr>
        <p:spPr>
          <a:xfrm>
            <a:off x="3225800" y="2088515"/>
            <a:ext cx="6367145" cy="14452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 rtlCol="0" anchor="t">
            <a:spAutoFit/>
          </a:bodyPr>
          <a:lstStyle/>
          <a:p>
            <a:pPr indent="0" algn="l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sz="2200" b="1" spc="130">
                <a:solidFill>
                  <a:srgbClr val="40404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①2001 年春节刚过，袁隆平领奖前仍在稻田里工作。</a:t>
            </a:r>
            <a:endParaRPr lang="zh-CN" sz="2200" b="1" spc="130">
              <a:solidFill>
                <a:srgbClr val="40404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indent="0" algn="l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sz="2200" b="1" spc="130">
                <a:solidFill>
                  <a:srgbClr val="40404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②</a:t>
            </a:r>
            <a:r>
              <a:rPr lang="en-US" sz="2200" b="1" spc="130">
                <a:solidFill>
                  <a:srgbClr val="40404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1961</a:t>
            </a:r>
            <a:r>
              <a:rPr lang="zh-CN" sz="2200" b="1" spc="130">
                <a:solidFill>
                  <a:srgbClr val="40404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年袁隆平敏锐地发现了“天然杂交稻”的杂种第一代。</a:t>
            </a:r>
            <a:endParaRPr lang="zh-CN" altLang="en-US" sz="2200" b="1" spc="130">
              <a:solidFill>
                <a:srgbClr val="40404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10"/>
            </p:custDataLst>
          </p:nvPr>
        </p:nvSpPr>
        <p:spPr>
          <a:xfrm>
            <a:off x="3225800" y="4744085"/>
            <a:ext cx="6367145" cy="49720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 rtlCol="0" anchor="t">
            <a:spAutoFit/>
          </a:bodyPr>
          <a:lstStyle/>
          <a:p>
            <a:pPr indent="0" algn="l" defTabSz="914400" rtl="0" fontAlgn="auto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200" b="1" spc="130">
                <a:solidFill>
                  <a:srgbClr val="40404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1964</a:t>
            </a:r>
            <a:r>
              <a:rPr lang="zh-CN" altLang="en-US" sz="2200" b="1" spc="130">
                <a:solidFill>
                  <a:srgbClr val="40404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年袁隆平终于找到了水稻雄性不育植株。</a:t>
            </a:r>
            <a:endParaRPr lang="zh-CN" altLang="en-US" sz="2200" b="1" spc="130">
              <a:solidFill>
                <a:srgbClr val="40404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11"/>
            </p:custDataLst>
          </p:nvPr>
        </p:nvSpPr>
        <p:spPr>
          <a:xfrm>
            <a:off x="3225800" y="3761740"/>
            <a:ext cx="6365875" cy="49720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 rtlCol="0" anchor="t">
            <a:spAutoFit/>
          </a:bodyPr>
          <a:lstStyle/>
          <a:p>
            <a:pPr indent="0" algn="l" defTabSz="914400" rtl="0" fontAlgn="auto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200" b="1" spc="130">
                <a:solidFill>
                  <a:srgbClr val="40404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1992</a:t>
            </a:r>
            <a:r>
              <a:rPr lang="zh-CN" altLang="en-US" sz="2200" b="1" spc="130">
                <a:solidFill>
                  <a:srgbClr val="40404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年袁隆平发表文章批判贬斥杂交稻的文章。</a:t>
            </a:r>
            <a:endParaRPr lang="zh-CN" altLang="en-US" sz="2200" b="1" spc="130">
              <a:solidFill>
                <a:srgbClr val="40404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12"/>
            </p:custDataLst>
          </p:nvPr>
        </p:nvSpPr>
        <p:spPr>
          <a:xfrm>
            <a:off x="3225800" y="5511165"/>
            <a:ext cx="6367780" cy="110680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 rtlCol="0" anchor="t">
            <a:spAutoFit/>
          </a:bodyPr>
          <a:lstStyle/>
          <a:p>
            <a:pPr indent="0" algn="l" defTabSz="914400" rtl="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200" b="1" spc="130">
                <a:solidFill>
                  <a:srgbClr val="40404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1986</a:t>
            </a:r>
            <a:r>
              <a:rPr lang="zh-CN" altLang="en-US" sz="2200" b="1" spc="130">
                <a:solidFill>
                  <a:srgbClr val="40404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年以来，袁隆平提出并实现了杂交水稻育种的战略思想，为我国粮食大幅度增产作出了突出贡献。</a:t>
            </a:r>
            <a:endParaRPr lang="zh-CN" altLang="en-US" sz="2200" b="1" spc="130">
              <a:solidFill>
                <a:srgbClr val="40404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10" name="文本框 9" title=""/>
          <p:cNvSpPr txBox="1"/>
          <p:nvPr>
            <p:custDataLst>
              <p:tags r:id="rId13"/>
            </p:custDataLst>
          </p:nvPr>
        </p:nvSpPr>
        <p:spPr>
          <a:xfrm>
            <a:off x="9830435" y="2340610"/>
            <a:ext cx="1452880" cy="7683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 rtlCol="0" anchor="t">
            <a:spAutoFit/>
          </a:bodyPr>
          <a:lstStyle/>
          <a:p>
            <a:pPr indent="0" algn="l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200" b="1" spc="13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注重实践，勇于探索</a:t>
            </a:r>
            <a:endParaRPr lang="zh-CN" altLang="en-US" sz="2200" b="1" spc="13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12" name="文本框 11" title=""/>
          <p:cNvSpPr txBox="1"/>
          <p:nvPr>
            <p:custDataLst>
              <p:tags r:id="rId14"/>
            </p:custDataLst>
          </p:nvPr>
        </p:nvSpPr>
        <p:spPr>
          <a:xfrm>
            <a:off x="9830435" y="3649980"/>
            <a:ext cx="1743710" cy="7683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2200" b="1" spc="13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不迷信权威，勇于创新</a:t>
            </a:r>
            <a:endParaRPr lang="zh-CN" altLang="en-US" sz="2200" b="1" spc="13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13" name="文本框 12" title=""/>
          <p:cNvSpPr txBox="1"/>
          <p:nvPr>
            <p:custDataLst>
              <p:tags r:id="rId15"/>
            </p:custDataLst>
          </p:nvPr>
        </p:nvSpPr>
        <p:spPr>
          <a:xfrm>
            <a:off x="9830435" y="4608830"/>
            <a:ext cx="1482725" cy="7683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2200" b="1" spc="13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坚持事实，实事求是</a:t>
            </a:r>
            <a:endParaRPr lang="zh-CN" altLang="en-US" sz="2200" b="1" spc="13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14" name="文本框 13" title=""/>
          <p:cNvSpPr txBox="1"/>
          <p:nvPr>
            <p:custDataLst>
              <p:tags r:id="rId16"/>
            </p:custDataLst>
          </p:nvPr>
        </p:nvSpPr>
        <p:spPr>
          <a:xfrm>
            <a:off x="9830435" y="5680075"/>
            <a:ext cx="1520190" cy="7683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2200" b="1" spc="13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目标远大，不断进取</a:t>
            </a:r>
            <a:endParaRPr lang="zh-CN" altLang="en-US" sz="2200" b="1" spc="13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17"/>
            </p:custDataLst>
          </p:nvPr>
        </p:nvSpPr>
        <p:spPr>
          <a:xfrm>
            <a:off x="3048000" y="79057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sym typeface="+mn-ea"/>
              </a:rPr>
              <a:t>梳理文本，概括主要事迹及精神品质</a:t>
            </a:r>
            <a:endParaRPr lang="zh-CN" altLang="en-US" sz="2800" b="1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  <p:cond evt="onBegin" delay="0">
                          <p:tn val="19"/>
                        </p:cond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  <p:cond evt="onBegin" delay="0">
                          <p:tn val="23"/>
                        </p:cond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  <p:cond evt="onBegin" delay="0">
                          <p:tn val="27"/>
                        </p:cond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  <p:cond evt="onBegin" delay="0">
                          <p:tn val="31"/>
                        </p:cond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  <p:cond evt="onBegin" delay="0">
                          <p:tn val="35"/>
                        </p:cond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7" grpId="0" animBg="1"/>
      <p:bldP spid="12" grpId="0" animBg="1"/>
      <p:bldP spid="6" grpId="0" animBg="1"/>
      <p:bldP spid="13" grpId="0" animBg="1"/>
      <p:bldP spid="8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30" name="图片 29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014460" y="4745990"/>
            <a:ext cx="3141980" cy="2112010"/>
          </a:xfrm>
          <a:prstGeom prst="rect">
            <a:avLst/>
          </a:prstGeom>
        </p:spPr>
      </p:pic>
      <p:grpSp>
        <p:nvGrpSpPr>
          <p:cNvPr id="35" name="组合 34" title=""/>
          <p:cNvGrpSpPr/>
          <p:nvPr>
            <p:custDataLst>
              <p:tags r:id="rId6"/>
            </p:custDataLst>
          </p:nvPr>
        </p:nvGrpSpPr>
        <p:grpSpPr>
          <a:xfrm>
            <a:off x="403225" y="2456180"/>
            <a:ext cx="1926590" cy="1504950"/>
            <a:chOff x="704" y="4509"/>
            <a:chExt cx="3034" cy="2370"/>
          </a:xfrm>
        </p:grpSpPr>
        <p:sp>
          <p:nvSpPr>
            <p:cNvPr id="62" name="矩形: 圆角 61"/>
            <p:cNvSpPr/>
            <p:nvPr>
              <p:custDataLst>
                <p:tags r:id="rId7"/>
              </p:custDataLst>
            </p:nvPr>
          </p:nvSpPr>
          <p:spPr>
            <a:xfrm>
              <a:off x="704" y="4509"/>
              <a:ext cx="3035" cy="2370"/>
            </a:xfrm>
            <a:prstGeom prst="roundRect">
              <a:avLst>
                <a:gd name="adj" fmla="val 10774"/>
              </a:avLst>
            </a:prstGeom>
            <a:gradFill flip="none" rotWithShape="1">
              <a:gsLst>
                <a:gs pos="0">
                  <a:srgbClr val="549E39"/>
                </a:gs>
                <a:gs pos="100000">
                  <a:srgbClr val="3F792B"/>
                </a:gs>
              </a:gsLst>
              <a:lin ang="2700000" scaled="1"/>
            </a:gradFill>
            <a:ln>
              <a:noFill/>
            </a:ln>
            <a:effectLst>
              <a:outerShdw blurRad="508000" dist="508000" dir="5400000" sx="95000" sy="95000" algn="t" rotWithShape="0">
                <a:srgbClr val="2A4F1D">
                  <a:alpha val="5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Arial" panose="020b0604020202020204" pitchFamily="34" charset="0"/>
                <a:ea typeface="微软雅黑"/>
                <a:sym typeface="Arial" panose="020b0604020202020204" pitchFamily="34" charset="0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8"/>
              </p:custDataLst>
            </p:nvPr>
          </p:nvSpPr>
          <p:spPr>
            <a:xfrm>
              <a:off x="868" y="4820"/>
              <a:ext cx="2792" cy="15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066800" rtl="0" eaLnBrk="1" fontAlgn="auto" latinLnBrk="0" hangingPunct="1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sym typeface="Arial" panose="020b0604020202020204" pitchFamily="34" charset="0"/>
                </a:rPr>
                <a:t>发现特异稻</a:t>
              </a:r>
              <a:endPara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sym typeface="Arial" panose="020b0604020202020204" pitchFamily="34" charset="0"/>
              </a:endParaRPr>
            </a:p>
            <a:p>
              <a:pPr marL="0" marR="0" lvl="0" indent="0" algn="ctr" defTabSz="1066800" rtl="0" eaLnBrk="1" fontAlgn="auto" latinLnBrk="0" hangingPunct="1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sym typeface="Arial" panose="020b0604020202020204" pitchFamily="34" charset="0"/>
                </a:rPr>
                <a:t>（欣喜）</a:t>
              </a: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8" name="组合 37" title=""/>
          <p:cNvGrpSpPr/>
          <p:nvPr>
            <p:custDataLst>
              <p:tags r:id="rId9"/>
            </p:custDataLst>
          </p:nvPr>
        </p:nvGrpSpPr>
        <p:grpSpPr>
          <a:xfrm>
            <a:off x="2770505" y="2456180"/>
            <a:ext cx="1926590" cy="1504950"/>
            <a:chOff x="4432" y="4509"/>
            <a:chExt cx="3034" cy="2370"/>
          </a:xfrm>
        </p:grpSpPr>
        <p:sp>
          <p:nvSpPr>
            <p:cNvPr id="29" name="矩形: 圆角 61"/>
            <p:cNvSpPr/>
            <p:nvPr>
              <p:custDataLst>
                <p:tags r:id="rId10"/>
              </p:custDataLst>
            </p:nvPr>
          </p:nvSpPr>
          <p:spPr>
            <a:xfrm>
              <a:off x="4432" y="4509"/>
              <a:ext cx="3035" cy="2370"/>
            </a:xfrm>
            <a:prstGeom prst="roundRect">
              <a:avLst>
                <a:gd name="adj" fmla="val 10774"/>
              </a:avLst>
            </a:prstGeom>
            <a:gradFill flip="none" rotWithShape="1">
              <a:gsLst>
                <a:gs pos="0">
                  <a:srgbClr val="549E39"/>
                </a:gs>
                <a:gs pos="100000">
                  <a:srgbClr val="3F792B"/>
                </a:gs>
              </a:gsLst>
              <a:lin ang="2700000" scaled="1"/>
            </a:gradFill>
            <a:ln>
              <a:noFill/>
            </a:ln>
            <a:effectLst>
              <a:outerShdw blurRad="508000" dist="508000" dir="5400000" sx="95000" sy="95000" algn="t" rotWithShape="0">
                <a:srgbClr val="2A4F1D">
                  <a:alpha val="5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Arial" panose="020b0604020202020204" pitchFamily="34" charset="0"/>
                <a:ea typeface="微软雅黑"/>
                <a:sym typeface="Arial" panose="020b0604020202020204" pitchFamily="34" charset="0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1"/>
              </p:custDataLst>
            </p:nvPr>
          </p:nvSpPr>
          <p:spPr>
            <a:xfrm>
              <a:off x="4535" y="4820"/>
              <a:ext cx="2852" cy="15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066800" rtl="0" eaLnBrk="1" fontAlgn="auto" latinLnBrk="0" hangingPunct="1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sym typeface="Arial" panose="020b0604020202020204" pitchFamily="34" charset="0"/>
                </a:rPr>
                <a:t>护理特异稻</a:t>
              </a: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sym typeface="Arial" panose="020b0604020202020204" pitchFamily="34" charset="0"/>
              </a:endParaRPr>
            </a:p>
            <a:p>
              <a:pPr marL="0" marR="0" lvl="0" indent="0" algn="ctr" defTabSz="1066800" rtl="0" eaLnBrk="1" fontAlgn="auto" latinLnBrk="0" hangingPunct="1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sym typeface="Arial" panose="020b0604020202020204" pitchFamily="34" charset="0"/>
                </a:rPr>
                <a:t>（满怀希望）</a:t>
              </a: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9" name="组合 38" title=""/>
          <p:cNvGrpSpPr/>
          <p:nvPr>
            <p:custDataLst>
              <p:tags r:id="rId12"/>
            </p:custDataLst>
          </p:nvPr>
        </p:nvGrpSpPr>
        <p:grpSpPr>
          <a:xfrm>
            <a:off x="5137150" y="2456180"/>
            <a:ext cx="1926590" cy="1504950"/>
            <a:chOff x="8159" y="4509"/>
            <a:chExt cx="3034" cy="2370"/>
          </a:xfrm>
        </p:grpSpPr>
        <p:sp>
          <p:nvSpPr>
            <p:cNvPr id="31" name="矩形: 圆角 61"/>
            <p:cNvSpPr/>
            <p:nvPr>
              <p:custDataLst>
                <p:tags r:id="rId13"/>
              </p:custDataLst>
            </p:nvPr>
          </p:nvSpPr>
          <p:spPr>
            <a:xfrm>
              <a:off x="8159" y="4509"/>
              <a:ext cx="3035" cy="2370"/>
            </a:xfrm>
            <a:prstGeom prst="roundRect">
              <a:avLst>
                <a:gd name="adj" fmla="val 10774"/>
              </a:avLst>
            </a:prstGeom>
            <a:gradFill flip="none" rotWithShape="1">
              <a:gsLst>
                <a:gs pos="0">
                  <a:srgbClr val="549E39"/>
                </a:gs>
                <a:gs pos="100000">
                  <a:srgbClr val="3F792B"/>
                </a:gs>
              </a:gsLst>
              <a:lin ang="2700000" scaled="1"/>
            </a:gradFill>
            <a:ln>
              <a:noFill/>
            </a:ln>
            <a:effectLst>
              <a:outerShdw blurRad="508000" dist="508000" dir="5400000" sx="95000" sy="95000" algn="t" rotWithShape="0">
                <a:srgbClr val="2A4F1D">
                  <a:alpha val="5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Arial" panose="020b0604020202020204" pitchFamily="34" charset="0"/>
                <a:ea typeface="微软雅黑"/>
                <a:sym typeface="Arial" panose="020b0604020202020204" pitchFamily="34" charset="0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4"/>
              </p:custDataLst>
            </p:nvPr>
          </p:nvSpPr>
          <p:spPr>
            <a:xfrm>
              <a:off x="8194" y="4820"/>
              <a:ext cx="2897" cy="15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066800" rtl="0" eaLnBrk="1" fontAlgn="auto" latinLnBrk="0" hangingPunct="1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sym typeface="Arial" panose="020b0604020202020204" pitchFamily="34" charset="0"/>
                </a:rPr>
                <a:t>试种特异稻</a:t>
              </a: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sym typeface="Arial" panose="020b0604020202020204" pitchFamily="34" charset="0"/>
              </a:endParaRPr>
            </a:p>
            <a:p>
              <a:pPr marL="0" marR="0" lvl="0" indent="0" algn="ctr" defTabSz="1066800" rtl="0" eaLnBrk="1" fontAlgn="auto" latinLnBrk="0" hangingPunct="1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sym typeface="Arial" panose="020b0604020202020204" pitchFamily="34" charset="0"/>
                </a:rPr>
                <a:t>（失望）</a:t>
              </a: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0" name="组合 39" title=""/>
          <p:cNvGrpSpPr/>
          <p:nvPr>
            <p:custDataLst>
              <p:tags r:id="rId15"/>
            </p:custDataLst>
          </p:nvPr>
        </p:nvGrpSpPr>
        <p:grpSpPr>
          <a:xfrm>
            <a:off x="7504430" y="2456180"/>
            <a:ext cx="1926590" cy="1504950"/>
            <a:chOff x="11887" y="4509"/>
            <a:chExt cx="3034" cy="2370"/>
          </a:xfrm>
        </p:grpSpPr>
        <p:sp>
          <p:nvSpPr>
            <p:cNvPr id="32" name="矩形: 圆角 61"/>
            <p:cNvSpPr/>
            <p:nvPr>
              <p:custDataLst>
                <p:tags r:id="rId16"/>
              </p:custDataLst>
            </p:nvPr>
          </p:nvSpPr>
          <p:spPr>
            <a:xfrm>
              <a:off x="11887" y="4509"/>
              <a:ext cx="3035" cy="2370"/>
            </a:xfrm>
            <a:prstGeom prst="roundRect">
              <a:avLst>
                <a:gd name="adj" fmla="val 10774"/>
              </a:avLst>
            </a:prstGeom>
            <a:gradFill flip="none" rotWithShape="1">
              <a:gsLst>
                <a:gs pos="0">
                  <a:srgbClr val="549E39"/>
                </a:gs>
                <a:gs pos="100000">
                  <a:srgbClr val="3F792B"/>
                </a:gs>
              </a:gsLst>
              <a:lin ang="2700000" scaled="1"/>
            </a:gradFill>
            <a:ln>
              <a:noFill/>
            </a:ln>
            <a:effectLst>
              <a:outerShdw blurRad="508000" dist="508000" dir="5400000" sx="95000" sy="95000" algn="t" rotWithShape="0">
                <a:srgbClr val="2A4F1D">
                  <a:alpha val="5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Arial" panose="020b0604020202020204" pitchFamily="34" charset="0"/>
                <a:ea typeface="微软雅黑"/>
                <a:sym typeface="Arial" panose="020b0604020202020204" pitchFamily="34" charset="0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17"/>
              </p:custDataLst>
            </p:nvPr>
          </p:nvSpPr>
          <p:spPr>
            <a:xfrm>
              <a:off x="12014" y="4820"/>
              <a:ext cx="2854" cy="15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066800" rtl="0" eaLnBrk="1" fontAlgn="auto" latinLnBrk="0" hangingPunct="1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sym typeface="Arial" panose="020b0604020202020204" pitchFamily="34" charset="0"/>
                </a:rPr>
                <a:t>研究计算</a:t>
              </a: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sym typeface="Arial" panose="020b0604020202020204" pitchFamily="34" charset="0"/>
              </a:endParaRPr>
            </a:p>
            <a:p>
              <a:pPr marL="0" marR="0" lvl="0" indent="0" algn="ctr" defTabSz="1066800" rtl="0" eaLnBrk="1" fontAlgn="auto" latinLnBrk="0" hangingPunct="1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sym typeface="Arial" panose="020b0604020202020204" pitchFamily="34" charset="0"/>
                </a:rPr>
                <a:t>（自信）</a:t>
              </a: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1" name="组合 40" title=""/>
          <p:cNvGrpSpPr/>
          <p:nvPr>
            <p:custDataLst>
              <p:tags r:id="rId18"/>
            </p:custDataLst>
          </p:nvPr>
        </p:nvGrpSpPr>
        <p:grpSpPr>
          <a:xfrm>
            <a:off x="9871710" y="2456180"/>
            <a:ext cx="1926590" cy="1504950"/>
            <a:chOff x="15615" y="4509"/>
            <a:chExt cx="3034" cy="2370"/>
          </a:xfrm>
        </p:grpSpPr>
        <p:sp>
          <p:nvSpPr>
            <p:cNvPr id="34" name="矩形: 圆角 61"/>
            <p:cNvSpPr/>
            <p:nvPr>
              <p:custDataLst>
                <p:tags r:id="rId19"/>
              </p:custDataLst>
            </p:nvPr>
          </p:nvSpPr>
          <p:spPr>
            <a:xfrm>
              <a:off x="15615" y="4509"/>
              <a:ext cx="3035" cy="2370"/>
            </a:xfrm>
            <a:prstGeom prst="roundRect">
              <a:avLst>
                <a:gd name="adj" fmla="val 10774"/>
              </a:avLst>
            </a:prstGeom>
            <a:gradFill flip="none" rotWithShape="1">
              <a:gsLst>
                <a:gs pos="0">
                  <a:srgbClr val="549E39"/>
                </a:gs>
                <a:gs pos="100000">
                  <a:srgbClr val="3F792B"/>
                </a:gs>
              </a:gsLst>
              <a:lin ang="2700000" scaled="1"/>
            </a:gradFill>
            <a:ln>
              <a:noFill/>
            </a:ln>
            <a:effectLst>
              <a:outerShdw blurRad="508000" dist="508000" dir="5400000" sx="95000" sy="95000" algn="t" rotWithShape="0">
                <a:srgbClr val="2A4F1D">
                  <a:alpha val="5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Arial" panose="020b0604020202020204" pitchFamily="34" charset="0"/>
                <a:ea typeface="微软雅黑"/>
                <a:sym typeface="Arial" panose="020b0604020202020204" pitchFamily="34" charset="0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20"/>
              </p:custDataLst>
            </p:nvPr>
          </p:nvSpPr>
          <p:spPr>
            <a:xfrm>
              <a:off x="15910" y="4820"/>
              <a:ext cx="2469" cy="15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066800" rtl="0" eaLnBrk="1" fontAlgn="auto" latinLnBrk="0" hangingPunct="1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sym typeface="Arial" panose="020b0604020202020204" pitchFamily="34" charset="0"/>
                </a:rPr>
                <a:t>发现真理</a:t>
              </a: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sym typeface="Arial" panose="020b0604020202020204" pitchFamily="34" charset="0"/>
              </a:endParaRPr>
            </a:p>
            <a:p>
              <a:pPr marL="0" marR="0" lvl="0" indent="0" algn="ctr" defTabSz="1066800" rtl="0" eaLnBrk="1" fontAlgn="auto" latinLnBrk="0" hangingPunct="1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sym typeface="Arial" panose="020b0604020202020204" pitchFamily="34" charset="0"/>
                </a:rPr>
                <a:t>（收获）</a:t>
              </a: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sym typeface="Arial" panose="020b0604020202020204" pitchFamily="34" charset="0"/>
              </a:endParaRPr>
            </a:p>
          </p:txBody>
        </p:sp>
      </p:grpSp>
      <p:sp>
        <p:nvSpPr>
          <p:cNvPr id="80" name="箭头: 右 79" title=""/>
          <p:cNvSpPr/>
          <p:nvPr>
            <p:custDataLst>
              <p:tags r:id="rId21"/>
            </p:custDataLst>
          </p:nvPr>
        </p:nvSpPr>
        <p:spPr>
          <a:xfrm>
            <a:off x="2329180" y="3055184"/>
            <a:ext cx="442595" cy="306308"/>
          </a:xfrm>
          <a:prstGeom prst="rightArrow">
            <a:avLst>
              <a:gd name="adj1" fmla="val 50000"/>
              <a:gd name="adj2" fmla="val 65909"/>
            </a:avLst>
          </a:prstGeom>
          <a:gradFill flip="none" rotWithShape="1">
            <a:gsLst>
              <a:gs pos="0">
                <a:srgbClr val="78B662">
                  <a:alpha val="0"/>
                </a:srgbClr>
              </a:gs>
              <a:gs pos="48000">
                <a:srgbClr val="F5F7DF"/>
              </a:gs>
            </a:gsLst>
            <a:lin ang="0" scaled="1"/>
          </a:gradFill>
          <a:ln>
            <a:gradFill flip="none" rotWithShape="1">
              <a:gsLst>
                <a:gs pos="0">
                  <a:srgbClr val="2A4F1D">
                    <a:alpha val="0"/>
                  </a:srgbClr>
                </a:gs>
                <a:gs pos="100000">
                  <a:srgbClr val="45842F"/>
                </a:gs>
              </a:gsLst>
              <a:lin ang="0" scaled="1"/>
            </a:gradFill>
          </a:ln>
          <a:effectLst>
            <a:outerShdw blurRad="127000" dist="127000" dir="5400000" sx="95000" sy="95000" algn="t" rotWithShape="0">
              <a:srgbClr val="2A4F1D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sym typeface="Arial" panose="020b0604020202020204" pitchFamily="34" charset="0"/>
            </a:endParaRPr>
          </a:p>
        </p:txBody>
      </p:sp>
      <p:sp>
        <p:nvSpPr>
          <p:cNvPr id="23" name="箭头: 右 22" title=""/>
          <p:cNvSpPr/>
          <p:nvPr>
            <p:custDataLst>
              <p:tags r:id="rId22"/>
            </p:custDataLst>
          </p:nvPr>
        </p:nvSpPr>
        <p:spPr>
          <a:xfrm>
            <a:off x="4696460" y="3055184"/>
            <a:ext cx="441960" cy="306308"/>
          </a:xfrm>
          <a:prstGeom prst="rightArrow">
            <a:avLst>
              <a:gd name="adj1" fmla="val 50000"/>
              <a:gd name="adj2" fmla="val 65909"/>
            </a:avLst>
          </a:prstGeom>
          <a:gradFill flip="none" rotWithShape="1">
            <a:gsLst>
              <a:gs pos="0">
                <a:srgbClr val="78B662">
                  <a:alpha val="0"/>
                </a:srgbClr>
              </a:gs>
              <a:gs pos="48000">
                <a:srgbClr val="F5F7DF"/>
              </a:gs>
            </a:gsLst>
            <a:lin ang="0" scaled="1"/>
          </a:gradFill>
          <a:ln>
            <a:gradFill flip="none" rotWithShape="1">
              <a:gsLst>
                <a:gs pos="0">
                  <a:srgbClr val="2A4F1D">
                    <a:alpha val="0"/>
                  </a:srgbClr>
                </a:gs>
                <a:gs pos="100000">
                  <a:srgbClr val="45842F"/>
                </a:gs>
              </a:gsLst>
              <a:lin ang="0" scaled="1"/>
            </a:gradFill>
          </a:ln>
          <a:effectLst>
            <a:outerShdw blurRad="127000" dist="127000" dir="5400000" sx="95000" sy="95000" algn="t" rotWithShape="0">
              <a:srgbClr val="2A4F1D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  <a:latin typeface="Arial" panose="020b0604020202020204" pitchFamily="34" charset="0"/>
              <a:ea typeface="微软雅黑"/>
              <a:sym typeface="Arial" panose="020b0604020202020204" pitchFamily="34" charset="0"/>
            </a:endParaRPr>
          </a:p>
        </p:txBody>
      </p:sp>
      <p:sp>
        <p:nvSpPr>
          <p:cNvPr id="24" name="箭头: 右 23" title=""/>
          <p:cNvSpPr/>
          <p:nvPr>
            <p:custDataLst>
              <p:tags r:id="rId23"/>
            </p:custDataLst>
          </p:nvPr>
        </p:nvSpPr>
        <p:spPr>
          <a:xfrm>
            <a:off x="7063105" y="3055184"/>
            <a:ext cx="442595" cy="306308"/>
          </a:xfrm>
          <a:prstGeom prst="rightArrow">
            <a:avLst>
              <a:gd name="adj1" fmla="val 50000"/>
              <a:gd name="adj2" fmla="val 65909"/>
            </a:avLst>
          </a:prstGeom>
          <a:gradFill flip="none" rotWithShape="1">
            <a:gsLst>
              <a:gs pos="0">
                <a:srgbClr val="78B662">
                  <a:alpha val="0"/>
                </a:srgbClr>
              </a:gs>
              <a:gs pos="48000">
                <a:srgbClr val="F5F7DF"/>
              </a:gs>
            </a:gsLst>
            <a:lin ang="0" scaled="1"/>
          </a:gradFill>
          <a:ln>
            <a:gradFill flip="none" rotWithShape="1">
              <a:gsLst>
                <a:gs pos="0">
                  <a:srgbClr val="2A4F1D">
                    <a:alpha val="0"/>
                  </a:srgbClr>
                </a:gs>
                <a:gs pos="100000">
                  <a:srgbClr val="45842F"/>
                </a:gs>
              </a:gsLst>
              <a:lin ang="0" scaled="1"/>
            </a:gradFill>
          </a:ln>
          <a:effectLst>
            <a:outerShdw blurRad="127000" dist="127000" dir="5400000" sx="95000" sy="95000" algn="t" rotWithShape="0">
              <a:srgbClr val="2A4F1D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  <a:latin typeface="Arial" panose="020b0604020202020204" pitchFamily="34" charset="0"/>
              <a:ea typeface="微软雅黑"/>
              <a:sym typeface="Arial" panose="020b0604020202020204" pitchFamily="34" charset="0"/>
            </a:endParaRPr>
          </a:p>
        </p:txBody>
      </p:sp>
      <p:sp>
        <p:nvSpPr>
          <p:cNvPr id="25" name="箭头: 右 24" title=""/>
          <p:cNvSpPr/>
          <p:nvPr>
            <p:custDataLst>
              <p:tags r:id="rId24"/>
            </p:custDataLst>
          </p:nvPr>
        </p:nvSpPr>
        <p:spPr>
          <a:xfrm>
            <a:off x="9430385" y="3055184"/>
            <a:ext cx="442595" cy="306308"/>
          </a:xfrm>
          <a:prstGeom prst="rightArrow">
            <a:avLst>
              <a:gd name="adj1" fmla="val 50000"/>
              <a:gd name="adj2" fmla="val 65909"/>
            </a:avLst>
          </a:prstGeom>
          <a:gradFill flip="none" rotWithShape="1">
            <a:gsLst>
              <a:gs pos="0">
                <a:srgbClr val="78B662">
                  <a:alpha val="0"/>
                </a:srgbClr>
              </a:gs>
              <a:gs pos="48000">
                <a:srgbClr val="F5F7DF"/>
              </a:gs>
            </a:gsLst>
            <a:lin ang="0" scaled="1"/>
          </a:gradFill>
          <a:ln>
            <a:gradFill flip="none" rotWithShape="1">
              <a:gsLst>
                <a:gs pos="0">
                  <a:srgbClr val="2A4F1D">
                    <a:alpha val="0"/>
                  </a:srgbClr>
                </a:gs>
                <a:gs pos="100000">
                  <a:srgbClr val="45842F"/>
                </a:gs>
              </a:gsLst>
              <a:lin ang="0" scaled="1"/>
            </a:gradFill>
          </a:ln>
          <a:effectLst>
            <a:outerShdw blurRad="127000" dist="127000" dir="5400000" sx="95000" sy="95000" algn="t" rotWithShape="0">
              <a:srgbClr val="2A4F1D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  <a:latin typeface="Arial" panose="020b0604020202020204" pitchFamily="34" charset="0"/>
              <a:ea typeface="微软雅黑"/>
              <a:sym typeface="Arial" panose="020b0604020202020204" pitchFamily="34" charset="0"/>
            </a:endParaRPr>
          </a:p>
        </p:txBody>
      </p:sp>
      <p:cxnSp>
        <p:nvCxnSpPr>
          <p:cNvPr id="3" name="直接连接符 2" title=""/>
          <p:cNvCxnSpPr/>
          <p:nvPr>
            <p:custDataLst>
              <p:tags r:id="rId25"/>
            </p:custDataLst>
          </p:nvPr>
        </p:nvCxnSpPr>
        <p:spPr>
          <a:xfrm flipV="1">
            <a:off x="921917" y="686875"/>
            <a:ext cx="3752215" cy="127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 title=""/>
          <p:cNvGrpSpPr/>
          <p:nvPr>
            <p:custDataLst>
              <p:tags r:id="rId26"/>
            </p:custDataLst>
          </p:nvPr>
        </p:nvGrpSpPr>
        <p:grpSpPr>
          <a:xfrm>
            <a:off x="255905" y="279400"/>
            <a:ext cx="562610" cy="513080"/>
            <a:chOff x="2121873" y="1511588"/>
            <a:chExt cx="445481" cy="469613"/>
          </a:xfrm>
          <a:solidFill>
            <a:schemeClr val="accent5"/>
          </a:solidFill>
        </p:grpSpPr>
        <p:sp>
          <p:nvSpPr>
            <p:cNvPr id="26" name="矩形 25"/>
            <p:cNvSpPr/>
            <p:nvPr>
              <p:custDataLst>
                <p:tags r:id="rId27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7" name="矩形 26"/>
            <p:cNvSpPr/>
            <p:nvPr>
              <p:custDataLst>
                <p:tags r:id="rId28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8" name="文本框 27" title=""/>
          <p:cNvSpPr txBox="1"/>
          <p:nvPr>
            <p:custDataLst>
              <p:tags r:id="rId29"/>
            </p:custDataLst>
          </p:nvPr>
        </p:nvSpPr>
        <p:spPr>
          <a:xfrm>
            <a:off x="922020" y="105410"/>
            <a:ext cx="38449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概括事迹，感悟精神</a:t>
            </a:r>
            <a:endParaRPr lang="zh-CN" altLang="en-US" sz="2800" b="1">
              <a:solidFill>
                <a:srgbClr val="002060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42" name="文本框 41" title=""/>
          <p:cNvSpPr txBox="1"/>
          <p:nvPr>
            <p:custDataLst>
              <p:tags r:id="rId30"/>
            </p:custDataLst>
          </p:nvPr>
        </p:nvSpPr>
        <p:spPr>
          <a:xfrm>
            <a:off x="447040" y="1283335"/>
            <a:ext cx="11291570" cy="6508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R="0" lvl="0" indent="457200" algn="just" defTabSz="914400" rtl="0" fontAlgn="auto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800" b="1" kern="1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Arial" panose="020b0604020202020204" pitchFamily="34" charset="0"/>
              </a:rPr>
              <a:t>阅读“ 曾记否，到中流击水”，请简要概括袁隆平科学实践的过程。</a:t>
            </a:r>
            <a:endParaRPr lang="zh-CN" altLang="en-US" sz="2800" b="1" kern="10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Arial" panose="020b0604020202020204" pitchFamily="34" charset="0"/>
            </a:endParaRPr>
          </a:p>
        </p:txBody>
      </p:sp>
      <p:sp>
        <p:nvSpPr>
          <p:cNvPr id="43" name="文本框 42" title=""/>
          <p:cNvSpPr txBox="1"/>
          <p:nvPr>
            <p:custDataLst>
              <p:tags r:id="rId31"/>
            </p:custDataLst>
          </p:nvPr>
        </p:nvSpPr>
        <p:spPr>
          <a:xfrm>
            <a:off x="3856355" y="4806315"/>
            <a:ext cx="3315970" cy="156845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9600" b="1" kern="100" noProof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华文新魏" panose="02010800040101010101" charset="-122"/>
                <a:ea typeface="华文新魏" panose="02010800040101010101" charset="-122"/>
                <a:sym typeface="Arial" panose="020b0604020202020204" pitchFamily="34" charset="0"/>
              </a:rPr>
              <a:t>实</a:t>
            </a:r>
            <a:r>
              <a:rPr lang="en-US" altLang="zh-CN" sz="9600" b="1" kern="100" noProof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华文新魏" panose="02010800040101010101" charset="-122"/>
                <a:ea typeface="华文新魏" panose="02010800040101010101" charset="-122"/>
                <a:sym typeface="Arial" panose="020b0604020202020204" pitchFamily="34" charset="0"/>
              </a:rPr>
              <a:t>  </a:t>
            </a:r>
            <a:r>
              <a:rPr lang="zh-CN" altLang="en-US" sz="9600" b="1" kern="100" noProof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华文新魏" panose="02010800040101010101" charset="-122"/>
                <a:ea typeface="华文新魏" panose="02010800040101010101" charset="-122"/>
                <a:sym typeface="Arial" panose="020b0604020202020204" pitchFamily="34" charset="0"/>
              </a:rPr>
              <a:t>践</a:t>
            </a:r>
            <a:endParaRPr lang="zh-CN" altLang="en-US" sz="9600" b="1" kern="100" noProof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uLnTx/>
              <a:uFillTx/>
              <a:latin typeface="华文新魏" panose="02010800040101010101" charset="-122"/>
              <a:ea typeface="华文新魏" panose="02010800040101010101" charset="-122"/>
              <a:sym typeface="Arial" panose="020b0604020202020204" pitchFamily="34" charset="0"/>
            </a:endParaRPr>
          </a:p>
        </p:txBody>
      </p:sp>
    </p:spTree>
    <p:custDataLst>
      <p:tags r:id="rId3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23" grpId="0" animBg="1"/>
      <p:bldP spid="24" grpId="0" animBg="1"/>
      <p:bldP spid="25" grpId="0" animBg="1"/>
      <p:bldP spid="43" grpId="0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6" name="内容占位符 3" title=""/>
          <p:cNvSpPr txBox="1"/>
          <p:nvPr>
            <p:custDataLst>
              <p:tags r:id="rId3"/>
            </p:custDataLst>
          </p:nvPr>
        </p:nvSpPr>
        <p:spPr>
          <a:xfrm>
            <a:off x="1383665" y="3646805"/>
            <a:ext cx="9625965" cy="230695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R="0" lvl="0" indent="0" algn="just" fontAlgn="auto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800" b="0" i="0" u="none" strike="noStrike" kern="100" cap="none" spc="0" normalizeH="0" baseline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/>
                <a:cs typeface="Times New Roman" panose="02020603050405020304" pitchFamily="18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sym typeface="Arial" panose="020b0604020202020204" pitchFamily="34" charset="0"/>
              </a:rPr>
              <a:t>①</a:t>
            </a:r>
            <a:r>
              <a:rPr kumimoji="0" lang="zh-CN" altLang="en-US" sz="3200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sym typeface="Arial" panose="020b0604020202020204" pitchFamily="34" charset="0"/>
              </a:rPr>
              <a:t>权威论断的</a:t>
            </a:r>
            <a:r>
              <a:rPr kumimoji="0" lang="zh-CN" altLang="en-US" sz="3200" b="1" i="0" u="none" strike="noStrike" kern="1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sym typeface="Arial" panose="020b0604020202020204" pitchFamily="34" charset="0"/>
              </a:rPr>
              <a:t>否定</a:t>
            </a:r>
            <a:r>
              <a:rPr kumimoji="0" lang="zh-CN" altLang="en-US" sz="3200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sym typeface="Arial" panose="020b0604020202020204" pitchFamily="34" charset="0"/>
              </a:rPr>
              <a:t>：杂交稻无优势；</a:t>
            </a:r>
            <a:endParaRPr kumimoji="0" lang="en-US" altLang="zh-CN" sz="3200" b="1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新魏" panose="02010800040101010101" charset="-122"/>
              <a:ea typeface="华文新魏" panose="02010800040101010101" charset="-122"/>
              <a:sym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sym typeface="Arial" panose="020b0604020202020204" pitchFamily="34" charset="0"/>
              </a:rPr>
              <a:t>②</a:t>
            </a:r>
            <a:r>
              <a:rPr kumimoji="0" lang="zh-CN" altLang="en-US" sz="3200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sym typeface="Arial" panose="020b0604020202020204" pitchFamily="34" charset="0"/>
              </a:rPr>
              <a:t>有些人的</a:t>
            </a:r>
            <a:r>
              <a:rPr lang="zh-CN" altLang="en-US" sz="3200" b="1" noProof="0">
                <a:solidFill>
                  <a:srgbClr val="00B0F0"/>
                </a:solidFill>
                <a:latin typeface="华文新魏" panose="02010800040101010101" charset="-122"/>
                <a:ea typeface="华文新魏" panose="02010800040101010101" charset="-122"/>
                <a:sym typeface="Arial" panose="020b0604020202020204" pitchFamily="34" charset="0"/>
              </a:rPr>
              <a:t>嘲笑</a:t>
            </a:r>
            <a:r>
              <a:rPr kumimoji="0" lang="zh-CN" altLang="en-US" sz="3200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sym typeface="Arial" panose="020b0604020202020204" pitchFamily="34" charset="0"/>
              </a:rPr>
              <a:t>：对遗传学的无知；</a:t>
            </a:r>
            <a:endParaRPr kumimoji="0" lang="en-US" altLang="zh-CN" sz="3200" b="1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新魏" panose="02010800040101010101" charset="-122"/>
              <a:ea typeface="华文新魏" panose="02010800040101010101" charset="-122"/>
              <a:sym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sym typeface="Arial" panose="020b0604020202020204" pitchFamily="34" charset="0"/>
              </a:rPr>
              <a:t>③有些学者认为：杂交制种</a:t>
            </a:r>
            <a:r>
              <a:rPr lang="zh-CN" altLang="en-US" sz="3200" b="1" noProof="0">
                <a:solidFill>
                  <a:srgbClr val="00B0F0"/>
                </a:solidFill>
                <a:latin typeface="华文新魏" panose="02010800040101010101" charset="-122"/>
                <a:ea typeface="华文新魏" panose="02010800040101010101" charset="-122"/>
                <a:sym typeface="Arial" panose="020b0604020202020204" pitchFamily="34" charset="0"/>
              </a:rPr>
              <a:t>无法应用</a:t>
            </a:r>
            <a:r>
              <a:rPr kumimoji="0" lang="zh-CN" altLang="en-US" sz="3200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sym typeface="Arial" panose="020b0604020202020204" pitchFamily="34" charset="0"/>
              </a:rPr>
              <a:t>于生产。</a:t>
            </a:r>
            <a:endParaRPr kumimoji="0" lang="zh-CN" altLang="en-US" sz="3200" b="1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新魏" panose="02010800040101010101" charset="-122"/>
              <a:ea typeface="华文新魏" panose="02010800040101010101" charset="-122"/>
              <a:sym typeface="Arial" panose="020b0604020202020204" pitchFamily="34" charset="0"/>
            </a:endParaRPr>
          </a:p>
        </p:txBody>
      </p:sp>
      <p:cxnSp>
        <p:nvCxnSpPr>
          <p:cNvPr id="3" name="直接连接符 2" title=""/>
          <p:cNvCxnSpPr/>
          <p:nvPr>
            <p:custDataLst>
              <p:tags r:id="rId4"/>
            </p:custDataLst>
          </p:nvPr>
        </p:nvCxnSpPr>
        <p:spPr>
          <a:xfrm flipV="1">
            <a:off x="921917" y="686875"/>
            <a:ext cx="3752215" cy="127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10" title=""/>
          <p:cNvGrpSpPr/>
          <p:nvPr>
            <p:custDataLst>
              <p:tags r:id="rId5"/>
            </p:custDataLst>
          </p:nvPr>
        </p:nvGrpSpPr>
        <p:grpSpPr>
          <a:xfrm>
            <a:off x="255905" y="279400"/>
            <a:ext cx="562610" cy="513080"/>
            <a:chOff x="2121873" y="1511588"/>
            <a:chExt cx="445481" cy="469613"/>
          </a:xfrm>
          <a:solidFill>
            <a:schemeClr val="accent5"/>
          </a:solidFill>
        </p:grpSpPr>
        <p:sp>
          <p:nvSpPr>
            <p:cNvPr id="10" name="矩形 9"/>
            <p:cNvSpPr/>
            <p:nvPr>
              <p:custDataLst>
                <p:tags r:id="rId6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7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8" name="文本框 17" title=""/>
          <p:cNvSpPr txBox="1"/>
          <p:nvPr>
            <p:custDataLst>
              <p:tags r:id="rId8"/>
            </p:custDataLst>
          </p:nvPr>
        </p:nvSpPr>
        <p:spPr>
          <a:xfrm>
            <a:off x="922020" y="105410"/>
            <a:ext cx="38449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概括事迹，感悟精神</a:t>
            </a:r>
            <a:endParaRPr lang="zh-CN" altLang="en-US" sz="2800" b="1">
              <a:solidFill>
                <a:srgbClr val="002060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42" name="文本框 41" title=""/>
          <p:cNvSpPr txBox="1"/>
          <p:nvPr>
            <p:custDataLst>
              <p:tags r:id="rId9"/>
            </p:custDataLst>
          </p:nvPr>
        </p:nvSpPr>
        <p:spPr>
          <a:xfrm>
            <a:off x="331470" y="1049020"/>
            <a:ext cx="11529695" cy="1210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R="0" lvl="0" indent="457200" algn="just" defTabSz="914400" rtl="0" fontAlgn="auto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800" b="1" kern="1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Arial" panose="020b0604020202020204" pitchFamily="34" charset="0"/>
              </a:rPr>
              <a:t>阅读“创新是科学家的灵魂和本质”，说说袁隆平在研究杂交水稻的过程中，遇到了什么困难？他是如何解决的？（找出文中相关语句）。</a:t>
            </a:r>
            <a:endParaRPr lang="zh-CN" altLang="en-US" sz="2800" b="1" kern="10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Arial" panose="020b0604020202020204" pitchFamily="34" charset="0"/>
            </a:endParaRPr>
          </a:p>
        </p:txBody>
      </p:sp>
      <p:sp>
        <p:nvSpPr>
          <p:cNvPr id="14" name="流程图: 可选过程 13" title=""/>
          <p:cNvSpPr/>
          <p:nvPr>
            <p:custDataLst>
              <p:tags r:id="rId10"/>
            </p:custDataLst>
          </p:nvPr>
        </p:nvSpPr>
        <p:spPr>
          <a:xfrm>
            <a:off x="580390" y="2860040"/>
            <a:ext cx="1311910" cy="564515"/>
          </a:xfrm>
          <a:prstGeom prst="flowChartAlternateProcess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困难</a:t>
            </a:r>
            <a:endParaRPr lang="zh-CN" altLang="en-US" sz="3600" b="1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p="http://schemas.openxmlformats.org/presentationml/2006/main">
  <p:tag name="AS_UNIQUEID" val="4509"/>
</p:tagLst>
</file>

<file path=ppt/tags/tag10.xml><?xml version="1.0" encoding="utf-8"?>
<p:tagLst xmlns:p="http://schemas.openxmlformats.org/presentationml/2006/main">
  <p:tag name="AS_UNIQUEID" val="4518"/>
</p:tagLst>
</file>

<file path=ppt/tags/tag100.xml><?xml version="1.0" encoding="utf-8"?>
<p:tagLst xmlns:p="http://schemas.openxmlformats.org/presentationml/2006/main">
  <p:tag name="AS_UNIQUEID" val="4572"/>
  <p:tag name="KSO_WM_BEAUTIFY_FLAG" val=""/>
</p:tagLst>
</file>

<file path=ppt/tags/tag101.xml><?xml version="1.0" encoding="utf-8"?>
<p:tagLst xmlns:p="http://schemas.openxmlformats.org/presentationml/2006/main">
  <p:tag name="AS_UNIQUEID" val="4573"/>
  <p:tag name="KSO_WM_BEAUTIFY_FLAG" val=""/>
</p:tagLst>
</file>

<file path=ppt/tags/tag102.xml><?xml version="1.0" encoding="utf-8"?>
<p:tagLst xmlns:p="http://schemas.openxmlformats.org/presentationml/2006/main">
  <p:tag name="AS_UNIQUEID" val="4574"/>
  <p:tag name="KSO_WM_BEAUTIFY_FLAG" val=""/>
</p:tagLst>
</file>

<file path=ppt/tags/tag103.xml><?xml version="1.0" encoding="utf-8"?>
<p:tagLst xmlns:p="http://schemas.openxmlformats.org/presentationml/2006/main">
  <p:tag name="AS_UNIQUEID" val="1022"/>
  <p:tag name="KSO_WM_BEAUTIFY_FLAG" val=""/>
  <p:tag name="KSO_WM_UNIT_TABLE_BEAUTIFY" val="smartTable{0da5bd9d-39a8-4625-9aa3-b74b1d236ede}"/>
  <p:tag name="TABLE_COLORIDX" val="e"/>
  <p:tag name="TABLE_ENDDRAG_ORIGIN_RECT" val="903*417"/>
  <p:tag name="TABLE_ENDDRAG_RECT" val="25*110*903*417"/>
  <p:tag name="TABLE_SKINIDX" val="0"/>
</p:tagLst>
</file>

<file path=ppt/tags/tag104.xml><?xml version="1.0" encoding="utf-8"?>
<p:tagLst xmlns:p="http://schemas.openxmlformats.org/presentationml/2006/main">
  <p:tag name="AS_UNIQUEID" val="1557"/>
</p:tagLst>
</file>

<file path=ppt/tags/tag105.xml><?xml version="1.0" encoding="utf-8"?>
<p:tagLst xmlns:p="http://schemas.openxmlformats.org/presentationml/2006/main">
  <p:tag name="AS_UNIQUEID" val="1558"/>
</p:tagLst>
</file>

<file path=ppt/tags/tag106.xml><?xml version="1.0" encoding="utf-8"?>
<p:tagLst xmlns:p="http://schemas.openxmlformats.org/presentationml/2006/main">
  <p:tag name="AS_UNIQUEID" val="1559"/>
</p:tagLst>
</file>

<file path=ppt/tags/tag107.xml><?xml version="1.0" encoding="utf-8"?>
<p:tagLst xmlns:p="http://schemas.openxmlformats.org/presentationml/2006/main">
  <p:tag name="AS_UNIQUEID" val="1560"/>
</p:tagLst>
</file>

<file path=ppt/tags/tag108.xml><?xml version="1.0" encoding="utf-8"?>
<p:tagLst xmlns:p="http://schemas.openxmlformats.org/presentationml/2006/main">
  <p:tag name="AS_UNIQUEID" val="1561"/>
</p:tagLst>
</file>

<file path=ppt/tags/tag109.xml><?xml version="1.0" encoding="utf-8"?>
<p:tagLst xmlns:p="http://schemas.openxmlformats.org/presentationml/2006/main">
  <p:tag name="AS_UNIQUEID" val="1562"/>
</p:tagLst>
</file>

<file path=ppt/tags/tag11.xml><?xml version="1.0" encoding="utf-8"?>
<p:tagLst xmlns:p="http://schemas.openxmlformats.org/presentationml/2006/main">
  <p:tag name="AS_UNIQUEID" val="4519"/>
</p:tagLst>
</file>

<file path=ppt/tags/tag110.xml><?xml version="1.0" encoding="utf-8"?>
<p:tagLst xmlns:p="http://schemas.openxmlformats.org/presentationml/2006/main">
  <p:tag name="AS_UNIQUEID" val="1563"/>
</p:tagLst>
</file>

<file path=ppt/tags/tag111.xml><?xml version="1.0" encoding="utf-8"?>
<p:tagLst xmlns:p="http://schemas.openxmlformats.org/presentationml/2006/main">
  <p:tag name="AS_UNIQUEID" val="1564"/>
</p:tagLst>
</file>

<file path=ppt/tags/tag112.xml><?xml version="1.0" encoding="utf-8"?>
<p:tagLst xmlns:p="http://schemas.openxmlformats.org/presentationml/2006/main">
  <p:tag name="AS_UNIQUEID" val="4575"/>
  <p:tag name="KSO_WM_BEAUTIFY_FLAG" val=""/>
</p:tagLst>
</file>

<file path=ppt/tags/tag113.xml><?xml version="1.0" encoding="utf-8"?>
<p:tagLst xmlns:p="http://schemas.openxmlformats.org/presentationml/2006/main">
  <p:tag name="AS_UNIQUEID" val="4576"/>
</p:tagLst>
</file>

<file path=ppt/tags/tag114.xml><?xml version="1.0" encoding="utf-8"?>
<p:tagLst xmlns:p="http://schemas.openxmlformats.org/presentationml/2006/main">
  <p:tag name="AS_UNIQUEID" val="1566"/>
</p:tagLst>
</file>

<file path=ppt/tags/tag115.xml><?xml version="1.0" encoding="utf-8"?>
<p:tagLst xmlns:p="http://schemas.openxmlformats.org/presentationml/2006/main">
  <p:tag name="AS_UNIQUEID" val="1567"/>
</p:tagLst>
</file>

<file path=ppt/tags/tag116.xml><?xml version="1.0" encoding="utf-8"?>
<p:tagLst xmlns:p="http://schemas.openxmlformats.org/presentationml/2006/main">
  <p:tag name="AS_UNIQUEID" val="1568"/>
</p:tagLst>
</file>

<file path=ppt/tags/tag117.xml><?xml version="1.0" encoding="utf-8"?>
<p:tagLst xmlns:p="http://schemas.openxmlformats.org/presentationml/2006/main">
  <p:tag name="AS_UNIQUEID" val="4577"/>
</p:tagLst>
</file>

<file path=ppt/tags/tag118.xml><?xml version="1.0" encoding="utf-8"?>
<p:tagLst xmlns:p="http://schemas.openxmlformats.org/presentationml/2006/main">
  <p:tag name="AS_UNIQUEID" val="1570"/>
</p:tagLst>
</file>

<file path=ppt/tags/tag119.xml><?xml version="1.0" encoding="utf-8"?>
<p:tagLst xmlns:p="http://schemas.openxmlformats.org/presentationml/2006/main">
  <p:tag name="AS_UNIQUEID" val="4578"/>
</p:tagLst>
</file>

<file path=ppt/tags/tag12.xml><?xml version="1.0" encoding="utf-8"?>
<p:tagLst xmlns:p="http://schemas.openxmlformats.org/presentationml/2006/main">
  <p:tag name="AS_UNIQUEID" val="4520"/>
</p:tagLst>
</file>

<file path=ppt/tags/tag120.xml><?xml version="1.0" encoding="utf-8"?>
<p:tagLst xmlns:p="http://schemas.openxmlformats.org/presentationml/2006/main">
  <p:tag name="AS_UNIQUEID" val="1572"/>
</p:tagLst>
</file>

<file path=ppt/tags/tag121.xml><?xml version="1.0" encoding="utf-8"?>
<p:tagLst xmlns:p="http://schemas.openxmlformats.org/presentationml/2006/main">
  <p:tag name="AS_UNIQUEID" val="1573"/>
</p:tagLst>
</file>

<file path=ppt/tags/tag122.xml><?xml version="1.0" encoding="utf-8"?>
<p:tagLst xmlns:p="http://schemas.openxmlformats.org/presentationml/2006/main">
  <p:tag name="AS_UNIQUEID" val="4579"/>
</p:tagLst>
</file>

<file path=ppt/tags/tag123.xml><?xml version="1.0" encoding="utf-8"?>
<p:tagLst xmlns:p="http://schemas.openxmlformats.org/presentationml/2006/main">
  <p:tag name="AS_UNIQUEID" val="1572"/>
  <p:tag name="KSO_WM_BEAUTIFY_FLAG" val=""/>
</p:tagLst>
</file>

<file path=ppt/tags/tag124.xml><?xml version="1.0" encoding="utf-8"?>
<p:tagLst xmlns:p="http://schemas.openxmlformats.org/presentationml/2006/main">
  <p:tag name="AS_UNIQUEID" val="1588"/>
</p:tagLst>
</file>

<file path=ppt/tags/tag125.xml><?xml version="1.0" encoding="utf-8"?>
<p:tagLst xmlns:p="http://schemas.openxmlformats.org/presentationml/2006/main">
  <p:tag name="AS_UNIQUEID" val="4580"/>
</p:tagLst>
</file>

<file path=ppt/tags/tag126.xml><?xml version="1.0" encoding="utf-8"?>
<p:tagLst xmlns:p="http://schemas.openxmlformats.org/presentationml/2006/main">
  <p:tag name="AS_UNIQUEID" val="1572"/>
  <p:tag name="KSO_WM_BEAUTIFY_FLAG" val=""/>
</p:tagLst>
</file>

<file path=ppt/tags/tag127.xml><?xml version="1.0" encoding="utf-8"?>
<p:tagLst xmlns:p="http://schemas.openxmlformats.org/presentationml/2006/main">
  <p:tag name="AS_UNIQUEID" val="1591"/>
</p:tagLst>
</file>

<file path=ppt/tags/tag128.xml><?xml version="1.0" encoding="utf-8"?>
<p:tagLst xmlns:p="http://schemas.openxmlformats.org/presentationml/2006/main">
  <p:tag name="AS_UNIQUEID" val="4581"/>
</p:tagLst>
</file>

<file path=ppt/tags/tag129.xml><?xml version="1.0" encoding="utf-8"?>
<p:tagLst xmlns:p="http://schemas.openxmlformats.org/presentationml/2006/main">
  <p:tag name="AS_UNIQUEID" val="1572"/>
  <p:tag name="KSO_WM_BEAUTIFY_FLAG" val=""/>
</p:tagLst>
</file>

<file path=ppt/tags/tag13.xml><?xml version="1.0" encoding="utf-8"?>
<p:tagLst xmlns:p="http://schemas.openxmlformats.org/presentationml/2006/main">
  <p:tag name="AS_UNIQUEID" val="4521"/>
</p:tagLst>
</file>

<file path=ppt/tags/tag130.xml><?xml version="1.0" encoding="utf-8"?>
<p:tagLst xmlns:p="http://schemas.openxmlformats.org/presentationml/2006/main">
  <p:tag name="AS_UNIQUEID" val="1594"/>
</p:tagLst>
</file>

<file path=ppt/tags/tag131.xml><?xml version="1.0" encoding="utf-8"?>
<p:tagLst xmlns:p="http://schemas.openxmlformats.org/presentationml/2006/main">
  <p:tag name="AS_UNIQUEID" val="4582"/>
</p:tagLst>
</file>

<file path=ppt/tags/tag132.xml><?xml version="1.0" encoding="utf-8"?>
<p:tagLst xmlns:p="http://schemas.openxmlformats.org/presentationml/2006/main">
  <p:tag name="AS_UNIQUEID" val="1572"/>
  <p:tag name="KSO_WM_BEAUTIFY_FLAG" val=""/>
</p:tagLst>
</file>

<file path=ppt/tags/tag133.xml><?xml version="1.0" encoding="utf-8"?>
<p:tagLst xmlns:p="http://schemas.openxmlformats.org/presentationml/2006/main">
  <p:tag name="AS_UNIQUEID" val="1597"/>
</p:tagLst>
</file>

<file path=ppt/tags/tag134.xml><?xml version="1.0" encoding="utf-8"?>
<p:tagLst xmlns:p="http://schemas.openxmlformats.org/presentationml/2006/main">
  <p:tag name="AS_UNIQUEID" val="1598"/>
</p:tagLst>
</file>

<file path=ppt/tags/tag135.xml><?xml version="1.0" encoding="utf-8"?>
<p:tagLst xmlns:p="http://schemas.openxmlformats.org/presentationml/2006/main">
  <p:tag name="AS_UNIQUEID" val="1599"/>
</p:tagLst>
</file>

<file path=ppt/tags/tag136.xml><?xml version="1.0" encoding="utf-8"?>
<p:tagLst xmlns:p="http://schemas.openxmlformats.org/presentationml/2006/main">
  <p:tag name="AS_UNIQUEID" val="1600"/>
</p:tagLst>
</file>

<file path=ppt/tags/tag137.xml><?xml version="1.0" encoding="utf-8"?>
<p:tagLst xmlns:p="http://schemas.openxmlformats.org/presentationml/2006/main">
  <p:tag name="AS_UNIQUEID" val="1601"/>
</p:tagLst>
</file>

<file path=ppt/tags/tag138.xml><?xml version="1.0" encoding="utf-8"?>
<p:tagLst xmlns:p="http://schemas.openxmlformats.org/presentationml/2006/main">
  <p:tag name="AS_UNIQUEID" val="4583"/>
  <p:tag name="KSO_WM_BEAUTIFY_FLAG" val=""/>
</p:tagLst>
</file>

<file path=ppt/tags/tag139.xml><?xml version="1.0" encoding="utf-8"?>
<p:tagLst xmlns:p="http://schemas.openxmlformats.org/presentationml/2006/main">
  <p:tag name="AS_UNIQUEID" val="4584"/>
</p:tagLst>
</file>

<file path=ppt/tags/tag14.xml><?xml version="1.0" encoding="utf-8"?>
<p:tagLst xmlns:p="http://schemas.openxmlformats.org/presentationml/2006/main">
  <p:tag name="AS_UNIQUEID" val="4522"/>
</p:tagLst>
</file>

<file path=ppt/tags/tag140.xml><?xml version="1.0" encoding="utf-8"?>
<p:tagLst xmlns:p="http://schemas.openxmlformats.org/presentationml/2006/main">
  <p:tag name="AS_UNIQUEID" val="4585"/>
  <p:tag name="KSO_WM_BEAUTIFY_FLAG" val=""/>
</p:tagLst>
</file>

<file path=ppt/tags/tag141.xml><?xml version="1.0" encoding="utf-8"?>
<p:tagLst xmlns:p="http://schemas.openxmlformats.org/presentationml/2006/main">
  <p:tag name="AS_UNIQUEID" val="4586"/>
  <p:tag name="KSO_WM_BEAUTIFY_FLAG" val=""/>
</p:tagLst>
</file>

<file path=ppt/tags/tag142.xml><?xml version="1.0" encoding="utf-8"?>
<p:tagLst xmlns:p="http://schemas.openxmlformats.org/presentationml/2006/main">
  <p:tag name="AS_UNIQUEID" val="4587"/>
  <p:tag name="KSO_WM_BEAUTIFY_FLAG" val=""/>
</p:tagLst>
</file>

<file path=ppt/tags/tag143.xml><?xml version="1.0" encoding="utf-8"?>
<p:tagLst xmlns:p="http://schemas.openxmlformats.org/presentationml/2006/main">
  <p:tag name="AS_UNIQUEID" val="4588"/>
</p:tagLst>
</file>

<file path=ppt/tags/tag144.xml><?xml version="1.0" encoding="utf-8"?>
<p:tagLst xmlns:p="http://schemas.openxmlformats.org/presentationml/2006/main">
  <p:tag name="AS_UNIQUEID" val="4589"/>
</p:tagLst>
</file>

<file path=ppt/tags/tag145.xml><?xml version="1.0" encoding="utf-8"?>
<p:tagLst xmlns:p="http://schemas.openxmlformats.org/presentationml/2006/main">
  <p:tag name="KSO_WM_BEAUTIFY_FLAG" val="#wm#"/>
  <p:tag name="KSO_WM_SLIDE_BACKGROUND" val="[&quot;general&quot;]"/>
  <p:tag name="KSO_WM_SLIDE_ID" val="custom20205696_9"/>
  <p:tag name="KSO_WM_SLIDE_INDEX" val="9"/>
  <p:tag name="KSO_WM_SLIDE_ITEM_CNT" val="0"/>
  <p:tag name="KSO_WM_SLIDE_LAYOUT" val="a_d_f"/>
  <p:tag name="KSO_WM_SLIDE_LAYOUT_CNT" val="1_1_2"/>
  <p:tag name="KSO_WM_SLIDE_LAYOUT_INFO" val="{&quot;direction&quot;:0,&quot;horizontalAlign&quot;:-1,&quot;verticalAlign&quot;:-1,&quot;type&quot;:0,&quot;diagramDirection&quot;:0,&quot;canSetOverLayout&quot;:0,&quot;isOverLayout&quot;:0,&quot;margin&quot;:{&quot;left&quot;:1.69,&quot;top&quot;:1.69,&quot;right&quot;:1.69,&quot;bottom&quot;:1.69},&quot;edge&quot;:{&quot;left&quot;:true,&quot;top&quot;:true,&quot;right&quot;:true,&quot;bottom&quot;:true},&quot;backgroundInfo&quot;:[{&quot;type&quot;:&quot;general&quot;,&quot;left&quot;:0.0,&quot;top&quot;:0.0,&quot;right&quot;:0.0,&quot;bottom&quot;:0.0,&quot;leftAbs&quot;:false,&quot;topAbs&quot;:false,&quot;rightAbs&quot;:false,&quot;bottomAbs&quot;:false}]}"/>
  <p:tag name="KSO_WM_SLIDE_POSITION" val="0*0"/>
  <p:tag name="KSO_WM_SLIDE_RATIO" val="1.777778"/>
  <p:tag name="KSO_WM_SLIDE_SIZE" val="959*481"/>
  <p:tag name="KSO_WM_SLIDE_SUBTYPE" val="picTxt"/>
  <p:tag name="KSO_WM_SLIDE_TYPE" val="text"/>
  <p:tag name="KSO_WM_TAG_VERSION" val="1.0"/>
  <p:tag name="KSO_WM_TEMPLATE_CATEGORY" val="custom"/>
  <p:tag name="KSO_WM_TEMPLATE_COLOR_TYPE" val="1"/>
  <p:tag name="KSO_WM_TEMPLATE_INDEX" val="20205696"/>
  <p:tag name="KSO_WM_TEMPLATE_MASTER_TYPE" val="1"/>
  <p:tag name="KSO_WM_TEMPLATE_SUBCATEGORY" val="0"/>
</p:tagLst>
</file>

<file path=ppt/tags/tag146.xml><?xml version="1.0" encoding="utf-8"?>
<p:tagLst xmlns:p="http://schemas.openxmlformats.org/presentationml/2006/main">
  <p:tag name="AS_UNIQUEID" val="4590"/>
</p:tagLst>
</file>

<file path=ppt/tags/tag147.xml><?xml version="1.0" encoding="utf-8"?>
<p:tagLst xmlns:p="http://schemas.openxmlformats.org/presentationml/2006/main">
  <p:tag name="AS_UNIQUEID" val="1617"/>
</p:tagLst>
</file>

<file path=ppt/tags/tag148.xml><?xml version="1.0" encoding="utf-8"?>
<p:tagLst xmlns:p="http://schemas.openxmlformats.org/presentationml/2006/main">
  <p:tag name="AS_UNIQUEID" val="4591"/>
  <p:tag name="KSO_WM_BEAUTIFY_FLAG" val=""/>
</p:tagLst>
</file>

<file path=ppt/tags/tag149.xml><?xml version="1.0" encoding="utf-8"?>
<p:tagLst xmlns:p="http://schemas.openxmlformats.org/presentationml/2006/main">
  <p:tag name="AS_UNIQUEID" val="4592"/>
</p:tagLst>
</file>

<file path=ppt/tags/tag15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50.xml><?xml version="1.0" encoding="utf-8"?>
<p:tagLst xmlns:p="http://schemas.openxmlformats.org/presentationml/2006/main">
  <p:tag name="AS_UNIQUEID" val="4593"/>
  <p:tag name="KSO_WM_BEAUTIFY_FLAG" val=""/>
</p:tagLst>
</file>

<file path=ppt/tags/tag151.xml><?xml version="1.0" encoding="utf-8"?>
<p:tagLst xmlns:p="http://schemas.openxmlformats.org/presentationml/2006/main">
  <p:tag name="AS_UNIQUEID" val="4594"/>
  <p:tag name="KSO_WM_BEAUTIFY_FLAG" val=""/>
</p:tagLst>
</file>

<file path=ppt/tags/tag152.xml><?xml version="1.0" encoding="utf-8"?>
<p:tagLst xmlns:p="http://schemas.openxmlformats.org/presentationml/2006/main">
  <p:tag name="AS_UNIQUEID" val="4595"/>
  <p:tag name="KSO_WM_BEAUTIFY_FLAG" val=""/>
</p:tagLst>
</file>

<file path=ppt/tags/tag153.xml><?xml version="1.0" encoding="utf-8"?>
<p:tagLst xmlns:p="http://schemas.openxmlformats.org/presentationml/2006/main">
  <p:tag name="AS_UNIQUEID" val="4596"/>
  <p:tag name="KSO_WM_BEAUTIFY_FLAG" val=""/>
</p:tagLst>
</file>

<file path=ppt/tags/tag154.xml><?xml version="1.0" encoding="utf-8"?>
<p:tagLst xmlns:p="http://schemas.openxmlformats.org/presentationml/2006/main">
  <p:tag name="AS_UNIQUEID" val="4597"/>
</p:tagLst>
</file>

<file path=ppt/tags/tag155.xml><?xml version="1.0" encoding="utf-8"?>
<p:tagLst xmlns:p="http://schemas.openxmlformats.org/presentationml/2006/main">
  <p:tag name="AS_UNIQUEID" val="4598"/>
</p:tagLst>
</file>

<file path=ppt/tags/tag156.xml><?xml version="1.0" encoding="utf-8"?>
<p:tagLst xmlns:p="http://schemas.openxmlformats.org/presentationml/2006/main">
  <p:tag name="AS_UNIQUEID" val="4599"/>
</p:tagLst>
</file>

<file path=ppt/tags/tag157.xml><?xml version="1.0" encoding="utf-8"?>
<p:tagLst xmlns:p="http://schemas.openxmlformats.org/presentationml/2006/main">
  <p:tag name="AS_UNIQUEID" val="4600"/>
  <p:tag name="KSO_WM_BEAUTIFY_FLAG" val=""/>
</p:tagLst>
</file>

<file path=ppt/tags/tag158.xml><?xml version="1.0" encoding="utf-8"?>
<p:tagLst xmlns:p="http://schemas.openxmlformats.org/presentationml/2006/main">
  <p:tag name="AS_UNIQUEID" val="4601"/>
</p:tagLst>
</file>

<file path=ppt/tags/tag159.xml><?xml version="1.0" encoding="utf-8"?>
<p:tagLst xmlns:p="http://schemas.openxmlformats.org/presentationml/2006/main">
  <p:tag name="AS_UNIQUEID" val="4602"/>
  <p:tag name="KSO_WM_BEAUTIFY_FLAG" val=""/>
</p:tagLst>
</file>

<file path=ppt/tags/tag16.xml><?xml version="1.0" encoding="utf-8"?>
<p:tagLst xmlns:p="http://schemas.openxmlformats.org/presentationml/2006/main">
  <p:tag name="AS_UNIQUEID" val="4523"/>
</p:tagLst>
</file>

<file path=ppt/tags/tag160.xml><?xml version="1.0" encoding="utf-8"?>
<p:tagLst xmlns:p="http://schemas.openxmlformats.org/presentationml/2006/main">
  <p:tag name="AS_UNIQUEID" val="4603"/>
  <p:tag name="KSO_WM_BEAUTIFY_FLAG" val=""/>
</p:tagLst>
</file>

<file path=ppt/tags/tag161.xml><?xml version="1.0" encoding="utf-8"?>
<p:tagLst xmlns:p="http://schemas.openxmlformats.org/presentationml/2006/main">
  <p:tag name="AS_UNIQUEID" val="4604"/>
  <p:tag name="KSO_WM_BEAUTIFY_FLAG" val=""/>
</p:tagLst>
</file>

<file path=ppt/tags/tag162.xml><?xml version="1.0" encoding="utf-8"?>
<p:tagLst xmlns:p="http://schemas.openxmlformats.org/presentationml/2006/main">
  <p:tag name="AS_UNIQUEID" val="4605"/>
  <p:tag name="KSO_WM_BEAUTIFY_FLAG" val=""/>
</p:tagLst>
</file>

<file path=ppt/tags/tag163.xml><?xml version="1.0" encoding="utf-8"?>
<p:tagLst xmlns:p="http://schemas.openxmlformats.org/presentationml/2006/main">
  <p:tag name="AS_UNIQUEID" val="4606"/>
  <p:tag name="KSO_WM_BEAUTIFY_FLAG" val=""/>
</p:tagLst>
</file>

<file path=ppt/tags/tag164.xml><?xml version="1.0" encoding="utf-8"?>
<p:tagLst xmlns:p="http://schemas.openxmlformats.org/presentationml/2006/main">
  <p:tag name="KSO_WM_BEAUTIFY_FLAG" val="#wm#"/>
  <p:tag name="KSO_WM_SLIDE_BACKGROUND" val="[&quot;general&quot;]"/>
  <p:tag name="KSO_WM_SLIDE_ID" val="custom20205696_9"/>
  <p:tag name="KSO_WM_SLIDE_INDEX" val="9"/>
  <p:tag name="KSO_WM_SLIDE_ITEM_CNT" val="0"/>
  <p:tag name="KSO_WM_SLIDE_LAYOUT" val="a_d_f"/>
  <p:tag name="KSO_WM_SLIDE_LAYOUT_CNT" val="1_1_2"/>
  <p:tag name="KSO_WM_SLIDE_LAYOUT_INFO" val="{&quot;direction&quot;:0,&quot;horizontalAlign&quot;:-1,&quot;verticalAlign&quot;:-1,&quot;type&quot;:0,&quot;diagramDirection&quot;:0,&quot;canSetOverLayout&quot;:0,&quot;isOverLayout&quot;:0,&quot;margin&quot;:{&quot;left&quot;:1.69,&quot;top&quot;:1.69,&quot;right&quot;:1.69,&quot;bottom&quot;:1.69},&quot;edge&quot;:{&quot;left&quot;:true,&quot;top&quot;:true,&quot;right&quot;:true,&quot;bottom&quot;:true},&quot;backgroundInfo&quot;:[{&quot;type&quot;:&quot;general&quot;,&quot;left&quot;:0.0,&quot;top&quot;:0.0,&quot;right&quot;:0.0,&quot;bottom&quot;:0.0,&quot;leftAbs&quot;:false,&quot;topAbs&quot;:false,&quot;rightAbs&quot;:false,&quot;bottomAbs&quot;:false}]}"/>
  <p:tag name="KSO_WM_SLIDE_POSITION" val="0*0"/>
  <p:tag name="KSO_WM_SLIDE_RATIO" val="1.777778"/>
  <p:tag name="KSO_WM_SLIDE_SIZE" val="959*481"/>
  <p:tag name="KSO_WM_SLIDE_SUBTYPE" val="picTxt"/>
  <p:tag name="KSO_WM_SLIDE_TYPE" val="text"/>
  <p:tag name="KSO_WM_TAG_VERSION" val="1.0"/>
  <p:tag name="KSO_WM_TEMPLATE_CATEGORY" val="custom"/>
  <p:tag name="KSO_WM_TEMPLATE_COLOR_TYPE" val="1"/>
  <p:tag name="KSO_WM_TEMPLATE_INDEX" val="20205696"/>
  <p:tag name="KSO_WM_TEMPLATE_MASTER_TYPE" val="1"/>
  <p:tag name="KSO_WM_TEMPLATE_SUBCATEGORY" val="0"/>
</p:tagLst>
</file>

<file path=ppt/tags/tag165.xml><?xml version="1.0" encoding="utf-8"?>
<p:tagLst xmlns:p="http://schemas.openxmlformats.org/presentationml/2006/main">
  <p:tag name="AS_UNIQUEID" val="4607"/>
</p:tagLst>
</file>

<file path=ppt/tags/tag166.xml><?xml version="1.0" encoding="utf-8"?>
<p:tagLst xmlns:p="http://schemas.openxmlformats.org/presentationml/2006/main">
  <p:tag name="AS_UNIQUEID" val="1653"/>
</p:tagLst>
</file>

<file path=ppt/tags/tag167.xml><?xml version="1.0" encoding="utf-8"?>
<p:tagLst xmlns:p="http://schemas.openxmlformats.org/presentationml/2006/main">
  <p:tag name="AS_UNIQUEID" val="1654"/>
</p:tagLst>
</file>

<file path=ppt/tags/tag168.xml><?xml version="1.0" encoding="utf-8"?>
<p:tagLst xmlns:p="http://schemas.openxmlformats.org/presentationml/2006/main">
  <p:tag name="AS_UNIQUEID" val="1655"/>
</p:tagLst>
</file>

<file path=ppt/tags/tag169.xml><?xml version="1.0" encoding="utf-8"?>
<p:tagLst xmlns:p="http://schemas.openxmlformats.org/presentationml/2006/main">
  <p:tag name="AS_UNIQUEID" val="4608"/>
</p:tagLst>
</file>

<file path=ppt/tags/tag17.xml><?xml version="1.0" encoding="utf-8"?>
<p:tagLst xmlns:p="http://schemas.openxmlformats.org/presentationml/2006/main">
  <p:tag name="AS_UNIQUEID" val="4524"/>
</p:tagLst>
</file>

<file path=ppt/tags/tag170.xml><?xml version="1.0" encoding="utf-8"?>
<p:tagLst xmlns:p="http://schemas.openxmlformats.org/presentationml/2006/main">
  <p:tag name="AS_UNIQUEID" val="1664"/>
</p:tagLst>
</file>

<file path=ppt/tags/tag171.xml><?xml version="1.0" encoding="utf-8"?>
<p:tagLst xmlns:p="http://schemas.openxmlformats.org/presentationml/2006/main">
  <p:tag name="AS_UNIQUEID" val="4609"/>
  <p:tag name="KSO_WM_BEAUTIFY_FLAG" val=""/>
</p:tagLst>
</file>

<file path=ppt/tags/tag172.xml><?xml version="1.0" encoding="utf-8"?>
<p:tagLst xmlns:p="http://schemas.openxmlformats.org/presentationml/2006/main">
  <p:tag name="AS_UNIQUEID" val="4610"/>
</p:tagLst>
</file>

<file path=ppt/tags/tag173.xml><?xml version="1.0" encoding="utf-8"?>
<p:tagLst xmlns:p="http://schemas.openxmlformats.org/presentationml/2006/main">
  <p:tag name="AS_UNIQUEID" val="4611"/>
  <p:tag name="KSO_WM_BEAUTIFY_FLAG" val=""/>
</p:tagLst>
</file>

<file path=ppt/tags/tag174.xml><?xml version="1.0" encoding="utf-8"?>
<p:tagLst xmlns:p="http://schemas.openxmlformats.org/presentationml/2006/main">
  <p:tag name="AS_UNIQUEID" val="4612"/>
  <p:tag name="KSO_WM_BEAUTIFY_FLAG" val=""/>
</p:tagLst>
</file>

<file path=ppt/tags/tag175.xml><?xml version="1.0" encoding="utf-8"?>
<p:tagLst xmlns:p="http://schemas.openxmlformats.org/presentationml/2006/main">
  <p:tag name="AS_UNIQUEID" val="4613"/>
  <p:tag name="KSO_WM_BEAUTIFY_FLAG" val=""/>
</p:tagLst>
</file>

<file path=ppt/tags/tag176.xml><?xml version="1.0" encoding="utf-8"?>
<p:tagLst xmlns:p="http://schemas.openxmlformats.org/presentationml/2006/main">
  <p:tag name="AS_UNIQUEID" val="4614"/>
</p:tagLst>
</file>

<file path=ppt/tags/tag177.xml><?xml version="1.0" encoding="utf-8"?>
<p:tagLst xmlns:p="http://schemas.openxmlformats.org/presentationml/2006/main">
  <p:tag name="AS_UNIQUEID" val="1664"/>
  <p:tag name="KSO_WM_BEAUTIFY_FLAG" val=""/>
</p:tagLst>
</file>

<file path=ppt/tags/tag178.xml><?xml version="1.0" encoding="utf-8"?>
<p:tagLst xmlns:p="http://schemas.openxmlformats.org/presentationml/2006/main">
  <p:tag name="AS_UNIQUEID" val="4615"/>
</p:tagLst>
</file>

<file path=ppt/tags/tag179.xml><?xml version="1.0" encoding="utf-8"?>
<p:tagLst xmlns:p="http://schemas.openxmlformats.org/presentationml/2006/main">
  <p:tag name="AS_UNIQUEID" val="4616"/>
</p:tagLst>
</file>

<file path=ppt/tags/tag18.xml><?xml version="1.0" encoding="utf-8"?>
<p:tagLst xmlns:p="http://schemas.openxmlformats.org/presentationml/2006/main">
  <p:tag name="AS_UNIQUEID" val="4525"/>
</p:tagLst>
</file>

<file path=ppt/tags/tag180.xml><?xml version="1.0" encoding="utf-8"?>
<p:tagLst xmlns:p="http://schemas.openxmlformats.org/presentationml/2006/main">
  <p:tag name="AS_UNIQUEID" val="4617"/>
</p:tagLst>
</file>

<file path=ppt/tags/tag181.xml><?xml version="1.0" encoding="utf-8"?>
<p:tagLst xmlns:p="http://schemas.openxmlformats.org/presentationml/2006/main">
  <p:tag name="AS_UNIQUEID" val="1696"/>
</p:tagLst>
</file>

<file path=ppt/tags/tag182.xml><?xml version="1.0" encoding="utf-8"?>
<p:tagLst xmlns:p="http://schemas.openxmlformats.org/presentationml/2006/main">
  <p:tag name="AS_UNIQUEID" val="4618"/>
</p:tagLst>
</file>

<file path=ppt/tags/tag183.xml><?xml version="1.0" encoding="utf-8"?>
<p:tagLst xmlns:p="http://schemas.openxmlformats.org/presentationml/2006/main">
  <p:tag name="AS_UNIQUEID" val="1653"/>
</p:tagLst>
</file>

<file path=ppt/tags/tag184.xml><?xml version="1.0" encoding="utf-8"?>
<p:tagLst xmlns:p="http://schemas.openxmlformats.org/presentationml/2006/main">
  <p:tag name="AS_UNIQUEID" val="1654"/>
</p:tagLst>
</file>

<file path=ppt/tags/tag185.xml><?xml version="1.0" encoding="utf-8"?>
<p:tagLst xmlns:p="http://schemas.openxmlformats.org/presentationml/2006/main">
  <p:tag name="AS_UNIQUEID" val="1655"/>
</p:tagLst>
</file>

<file path=ppt/tags/tag186.xml><?xml version="1.0" encoding="utf-8"?>
<p:tagLst xmlns:p="http://schemas.openxmlformats.org/presentationml/2006/main">
  <p:tag name="AS_UNIQUEID" val="4619"/>
</p:tagLst>
</file>

<file path=ppt/tags/tag187.xml><?xml version="1.0" encoding="utf-8"?>
<p:tagLst xmlns:p="http://schemas.openxmlformats.org/presentationml/2006/main">
  <p:tag name="AS_UNIQUEID" val="1664"/>
</p:tagLst>
</file>

<file path=ppt/tags/tag188.xml><?xml version="1.0" encoding="utf-8"?>
<p:tagLst xmlns:p="http://schemas.openxmlformats.org/presentationml/2006/main">
  <p:tag name="AS_UNIQUEID" val="4620"/>
  <p:tag name="KSO_WM_BEAUTIFY_FLAG" val=""/>
</p:tagLst>
</file>

<file path=ppt/tags/tag189.xml><?xml version="1.0" encoding="utf-8"?>
<p:tagLst xmlns:p="http://schemas.openxmlformats.org/presentationml/2006/main">
  <p:tag name="AS_UNIQUEID" val="4621"/>
</p:tagLst>
</file>

<file path=ppt/tags/tag19.xml><?xml version="1.0" encoding="utf-8"?>
<p:tagLst xmlns:p="http://schemas.openxmlformats.org/presentationml/2006/main">
  <p:tag name="AS_UNIQUEID" val="4526"/>
</p:tagLst>
</file>

<file path=ppt/tags/tag190.xml><?xml version="1.0" encoding="utf-8"?>
<p:tagLst xmlns:p="http://schemas.openxmlformats.org/presentationml/2006/main">
  <p:tag name="AS_UNIQUEID" val="4622"/>
  <p:tag name="KSO_WM_BEAUTIFY_FLAG" val=""/>
</p:tagLst>
</file>

<file path=ppt/tags/tag191.xml><?xml version="1.0" encoding="utf-8"?>
<p:tagLst xmlns:p="http://schemas.openxmlformats.org/presentationml/2006/main">
  <p:tag name="AS_UNIQUEID" val="4623"/>
  <p:tag name="KSO_WM_BEAUTIFY_FLAG" val=""/>
</p:tagLst>
</file>

<file path=ppt/tags/tag192.xml><?xml version="1.0" encoding="utf-8"?>
<p:tagLst xmlns:p="http://schemas.openxmlformats.org/presentationml/2006/main">
  <p:tag name="AS_UNIQUEID" val="4624"/>
  <p:tag name="KSO_WM_BEAUTIFY_FLAG" val=""/>
</p:tagLst>
</file>

<file path=ppt/tags/tag193.xml><?xml version="1.0" encoding="utf-8"?>
<p:tagLst xmlns:p="http://schemas.openxmlformats.org/presentationml/2006/main">
  <p:tag name="AS_UNIQUEID" val="4625"/>
</p:tagLst>
</file>

<file path=ppt/tags/tag194.xml><?xml version="1.0" encoding="utf-8"?>
<p:tagLst xmlns:p="http://schemas.openxmlformats.org/presentationml/2006/main">
  <p:tag name="AS_UNIQUEID" val="1696"/>
</p:tagLst>
</file>

<file path=ppt/tags/tag195.xml><?xml version="1.0" encoding="utf-8"?>
<p:tagLst xmlns:p="http://schemas.openxmlformats.org/presentationml/2006/main">
  <p:tag name="AS_UNIQUEID" val="4626"/>
  <p:tag name="KSO_WM_BEAUTIFY_FLAG" val=""/>
</p:tagLst>
</file>

<file path=ppt/tags/tag196.xml><?xml version="1.0" encoding="utf-8"?>
<p:tagLst xmlns:p="http://schemas.openxmlformats.org/presentationml/2006/main">
  <p:tag name="AS_UNIQUEID" val="4627"/>
</p:tagLst>
</file>

<file path=ppt/tags/tag197.xml><?xml version="1.0" encoding="utf-8"?>
<p:tagLst xmlns:p="http://schemas.openxmlformats.org/presentationml/2006/main">
  <p:tag name="AS_UNIQUEID" val="4628"/>
  <p:tag name="KSO_WM_BEAUTIFY_FLAG" val=""/>
</p:tagLst>
</file>

<file path=ppt/tags/tag198.xml><?xml version="1.0" encoding="utf-8"?>
<p:tagLst xmlns:p="http://schemas.openxmlformats.org/presentationml/2006/main">
  <p:tag name="AS_UNIQUEID" val="4629"/>
</p:tagLst>
</file>

<file path=ppt/tags/tag199.xml><?xml version="1.0" encoding="utf-8"?>
<p:tagLst xmlns:p="http://schemas.openxmlformats.org/presentationml/2006/main">
  <p:tag name="AS_UNIQUEID" val="4630"/>
  <p:tag name="KSO_WM_BEAUTIFY_FLAG" val=""/>
</p:tagLst>
</file>

<file path=ppt/tags/tag2.xml><?xml version="1.0" encoding="utf-8"?>
<p:tagLst xmlns:p="http://schemas.openxmlformats.org/presentationml/2006/main">
  <p:tag name="AS_UNIQUEID" val="4510"/>
</p:tagLst>
</file>

<file path=ppt/tags/tag20.xml><?xml version="1.0" encoding="utf-8"?>
<p:tagLst xmlns:p="http://schemas.openxmlformats.org/presentationml/2006/main">
  <p:tag name="AS_UNIQUEID" val="4527"/>
</p:tagLst>
</file>

<file path=ppt/tags/tag200.xml><?xml version="1.0" encoding="utf-8"?>
<p:tagLst xmlns:p="http://schemas.openxmlformats.org/presentationml/2006/main">
  <p:tag name="AS_UNIQUEID" val="4631"/>
  <p:tag name="KSO_WM_BEAUTIFY_FLAG" val=""/>
</p:tagLst>
</file>

<file path=ppt/tags/tag201.xml><?xml version="1.0" encoding="utf-8"?>
<p:tagLst xmlns:p="http://schemas.openxmlformats.org/presentationml/2006/main">
  <p:tag name="AS_UNIQUEID" val="4632"/>
  <p:tag name="KSO_WM_BEAUTIFY_FLAG" val=""/>
</p:tagLst>
</file>

<file path=ppt/tags/tag202.xml><?xml version="1.0" encoding="utf-8"?>
<p:tagLst xmlns:p="http://schemas.openxmlformats.org/presentationml/2006/main">
  <p:tag name="AS_UNIQUEID" val="1746"/>
  <p:tag name="KSO_WM_BEAUTIFY_FLAG" val=""/>
</p:tagLst>
</file>

<file path=ppt/tags/tag203.xml><?xml version="1.0" encoding="utf-8"?>
<p:tagLst xmlns:p="http://schemas.openxmlformats.org/presentationml/2006/main">
  <p:tag name="AS_UNIQUEID" val="1747"/>
  <p:tag name="KSO_WM_BEAUTIFY_FLAG" val=""/>
</p:tagLst>
</file>

<file path=ppt/tags/tag204.xml><?xml version="1.0" encoding="utf-8"?>
<p:tagLst xmlns:p="http://schemas.openxmlformats.org/presentationml/2006/main">
  <p:tag name="AS_UNIQUEID" val="1748"/>
  <p:tag name="KSO_WM_BEAUTIFY_FLAG" val=""/>
</p:tagLst>
</file>

<file path=ppt/tags/tag205.xml><?xml version="1.0" encoding="utf-8"?>
<p:tagLst xmlns:p="http://schemas.openxmlformats.org/presentationml/2006/main">
  <p:tag name="AS_UNIQUEID" val="1749"/>
  <p:tag name="KSO_WM_BEAUTIFY_FLAG" val=""/>
</p:tagLst>
</file>

<file path=ppt/tags/tag206.xml><?xml version="1.0" encoding="utf-8"?>
<p:tagLst xmlns:p="http://schemas.openxmlformats.org/presentationml/2006/main">
  <p:tag name="AS_UNIQUEID" val="1750"/>
  <p:tag name="KSO_WM_BEAUTIFY_FLAG" val=""/>
</p:tagLst>
</file>

<file path=ppt/tags/tag207.xml><?xml version="1.0" encoding="utf-8"?>
<p:tagLst xmlns:p="http://schemas.openxmlformats.org/presentationml/2006/main">
  <p:tag name="AS_UNIQUEID" val="1751"/>
  <p:tag name="KSO_WM_BEAUTIFY_FLAG" val=""/>
</p:tagLst>
</file>

<file path=ppt/tags/tag208.xml><?xml version="1.0" encoding="utf-8"?>
<p:tagLst xmlns:p="http://schemas.openxmlformats.org/presentationml/2006/main">
  <p:tag name="AS_UNIQUEID" val="1755"/>
</p:tagLst>
</file>

<file path=ppt/tags/tag209.xml><?xml version="1.0" encoding="utf-8"?>
<p:tagLst xmlns:p="http://schemas.openxmlformats.org/presentationml/2006/main">
  <p:tag name="AS_UNIQUEID" val="1758"/>
</p:tagLst>
</file>

<file path=ppt/tags/tag21.xml><?xml version="1.0" encoding="utf-8"?>
<p:tagLst xmlns:p="http://schemas.openxmlformats.org/presentationml/2006/main">
  <p:tag name="AS_UNIQUEID" val="4528"/>
</p:tagLst>
</file>

<file path=ppt/tags/tag210.xml><?xml version="1.0" encoding="utf-8"?>
<p:tagLst xmlns:p="http://schemas.openxmlformats.org/presentationml/2006/main">
  <p:tag name="AS_UNIQUEID" val="1761"/>
</p:tagLst>
</file>

<file path=ppt/tags/tag211.xml><?xml version="1.0" encoding="utf-8"?>
<p:tagLst xmlns:p="http://schemas.openxmlformats.org/presentationml/2006/main">
  <p:tag name="AS_UNIQUEID" val="1764"/>
</p:tagLst>
</file>

<file path=ppt/tags/tag212.xml><?xml version="1.0" encoding="utf-8"?>
<p:tagLst xmlns:p="http://schemas.openxmlformats.org/presentationml/2006/main">
  <p:tag name="AS_UNIQUEID" val="1767"/>
</p:tagLst>
</file>

<file path=ppt/tags/tag213.xml><?xml version="1.0" encoding="utf-8"?>
<p:tagLst xmlns:p="http://schemas.openxmlformats.org/presentationml/2006/main">
  <p:tag name="AS_UNIQUEID" val="1770"/>
</p:tagLst>
</file>

<file path=ppt/tags/tag214.xml><?xml version="1.0" encoding="utf-8"?>
<p:tagLst xmlns:p="http://schemas.openxmlformats.org/presentationml/2006/main">
  <p:tag name="AS_UNIQUEID" val="1773"/>
</p:tagLst>
</file>

<file path=ppt/tags/tag215.xml><?xml version="1.0" encoding="utf-8"?>
<p:tagLst xmlns:p="http://schemas.openxmlformats.org/presentationml/2006/main">
  <p:tag name="AS_UNIQUEID" val="1776"/>
</p:tagLst>
</file>

<file path=ppt/tags/tag216.xml><?xml version="1.0" encoding="utf-8"?>
<p:tagLst xmlns:p="http://schemas.openxmlformats.org/presentationml/2006/main">
  <p:tag name="AS_UNIQUEID" val="4633"/>
</p:tagLst>
</file>

<file path=ppt/tags/tag217.xml><?xml version="1.0" encoding="utf-8"?>
<p:tagLst xmlns:p="http://schemas.openxmlformats.org/presentationml/2006/main">
  <p:tag name="AS_UNIQUEID" val="4634"/>
</p:tagLst>
</file>

<file path=ppt/tags/tag218.xml><?xml version="1.0" encoding="utf-8"?>
<p:tagLst xmlns:p="http://schemas.openxmlformats.org/presentationml/2006/main">
  <p:tag name="AS_UNIQUEID" val="4635"/>
</p:tagLst>
</file>

<file path=ppt/tags/tag219.xml><?xml version="1.0" encoding="utf-8"?>
<p:tagLst xmlns:p="http://schemas.openxmlformats.org/presentationml/2006/main">
  <p:tag name="AS_UNIQUEID" val="4636"/>
</p:tagLst>
</file>

<file path=ppt/tags/tag22.xml><?xml version="1.0" encoding="utf-8"?>
<p:tagLst xmlns:p="http://schemas.openxmlformats.org/presentationml/2006/main">
  <p:tag name="AS_UNIQUEID" val="4529"/>
</p:tagLst>
</file>

<file path=ppt/tags/tag220.xml><?xml version="1.0" encoding="utf-8"?>
<p:tagLst xmlns:p="http://schemas.openxmlformats.org/presentationml/2006/main">
  <p:tag name="AS_UNIQUEID" val="4637"/>
</p:tagLst>
</file>

<file path=ppt/tags/tag221.xml><?xml version="1.0" encoding="utf-8"?>
<p:tagLst xmlns:p="http://schemas.openxmlformats.org/presentationml/2006/main">
  <p:tag name="AS_UNIQUEID" val="4638"/>
</p:tagLst>
</file>

<file path=ppt/tags/tag222.xml><?xml version="1.0" encoding="utf-8"?>
<p:tagLst xmlns:p="http://schemas.openxmlformats.org/presentationml/2006/main">
  <p:tag name="AS_UNIQUEID" val="4639"/>
</p:tagLst>
</file>

<file path=ppt/tags/tag223.xml><?xml version="1.0" encoding="utf-8"?>
<p:tagLst xmlns:p="http://schemas.openxmlformats.org/presentationml/2006/main">
  <p:tag name="AS_UNIQUEID" val="4640"/>
</p:tagLst>
</file>

<file path=ppt/tags/tag224.xml><?xml version="1.0" encoding="utf-8"?>
<p:tagLst xmlns:p="http://schemas.openxmlformats.org/presentationml/2006/main">
  <p:tag name="AS_UNIQUEID" val="4641"/>
</p:tagLst>
</file>

<file path=ppt/tags/tag225.xml><?xml version="1.0" encoding="utf-8"?>
<p:tagLst xmlns:p="http://schemas.openxmlformats.org/presentationml/2006/main">
  <p:tag name="AS_UNIQUEID" val="4642"/>
  <p:tag name="KSO_WM_BEAUTIFY_FLAG" val=""/>
</p:tagLst>
</file>

<file path=ppt/tags/tag226.xml><?xml version="1.0" encoding="utf-8"?>
<p:tagLst xmlns:p="http://schemas.openxmlformats.org/presentationml/2006/main">
  <p:tag name="AS_UNIQUEID" val="4643"/>
</p:tagLst>
</file>

<file path=ppt/tags/tag227.xml><?xml version="1.0" encoding="utf-8"?>
<p:tagLst xmlns:p="http://schemas.openxmlformats.org/presentationml/2006/main">
  <p:tag name="AS_UNIQUEID" val="4644"/>
  <p:tag name="KSO_WM_BEAUTIFY_FLAG" val=""/>
</p:tagLst>
</file>

<file path=ppt/tags/tag228.xml><?xml version="1.0" encoding="utf-8"?>
<p:tagLst xmlns:p="http://schemas.openxmlformats.org/presentationml/2006/main">
  <p:tag name="AS_UNIQUEID" val="4645"/>
  <p:tag name="KSO_WM_BEAUTIFY_FLAG" val=""/>
</p:tagLst>
</file>

<file path=ppt/tags/tag229.xml><?xml version="1.0" encoding="utf-8"?>
<p:tagLst xmlns:p="http://schemas.openxmlformats.org/presentationml/2006/main">
  <p:tag name="AS_UNIQUEID" val="4646"/>
  <p:tag name="KSO_WM_BEAUTIFY_FLAG" val=""/>
</p:tagLst>
</file>

<file path=ppt/tags/tag23.xml><?xml version="1.0" encoding="utf-8"?>
<p:tagLst xmlns:p="http://schemas.openxmlformats.org/presentationml/2006/main">
  <p:tag name="AS_UNIQUEID" val="4530"/>
</p:tagLst>
</file>

<file path=ppt/tags/tag230.xml><?xml version="1.0" encoding="utf-8"?>
<p:tagLst xmlns:p="http://schemas.openxmlformats.org/presentationml/2006/main">
  <p:tag name="AS_UNIQUEID" val="479"/>
  <p:tag name="KSO_WM_BEAUTIFY_FLAG" val=""/>
</p:tagLst>
</file>

<file path=ppt/tags/tag231.xml><?xml version="1.0" encoding="utf-8"?>
<p:tagLst xmlns:p="http://schemas.openxmlformats.org/presentationml/2006/main">
  <p:tag name="AS_UNIQUEID" val="480"/>
  <p:tag name="KSO_WM_BEAUTIFY_FLAG" val=""/>
</p:tagLst>
</file>

<file path=ppt/tags/tag232.xml><?xml version="1.0" encoding="utf-8"?>
<p:tagLst xmlns:p="http://schemas.openxmlformats.org/presentationml/2006/main">
  <p:tag name="AS_UNIQUEID" val="4647"/>
  <p:tag name="KSO_WM_BEAUTIFY_FLAG" val=""/>
</p:tagLst>
</file>

<file path=ppt/tags/tag233.xml><?xml version="1.0" encoding="utf-8"?>
<p:tagLst xmlns:p="http://schemas.openxmlformats.org/presentationml/2006/main">
  <p:tag name="AS_UNIQUEID" val="4648"/>
</p:tagLst>
</file>

<file path=ppt/tags/tag234.xml><?xml version="1.0" encoding="utf-8"?>
<p:tagLst xmlns:p="http://schemas.openxmlformats.org/presentationml/2006/main">
  <p:tag name="AS_UNIQUEID" val="4649"/>
</p:tagLst>
</file>

<file path=ppt/tags/tag235.xml><?xml version="1.0" encoding="utf-8"?>
<p:tagLst xmlns:p="http://schemas.openxmlformats.org/presentationml/2006/main">
  <p:tag name="AS_UNIQUEID" val="4650"/>
  <p:tag name="KSO_WM_BEAUTIFY_FLAG" val=""/>
</p:tagLst>
</file>

<file path=ppt/tags/tag236.xml><?xml version="1.0" encoding="utf-8"?>
<p:tagLst xmlns:p="http://schemas.openxmlformats.org/presentationml/2006/main">
  <p:tag name="AS_UNIQUEID" val="4651"/>
</p:tagLst>
</file>

<file path=ppt/tags/tag237.xml><?xml version="1.0" encoding="utf-8"?>
<p:tagLst xmlns:p="http://schemas.openxmlformats.org/presentationml/2006/main">
  <p:tag name="AS_UNIQUEID" val="4652"/>
  <p:tag name="KSO_WM_BEAUTIFY_FLAG" val=""/>
</p:tagLst>
</file>

<file path=ppt/tags/tag238.xml><?xml version="1.0" encoding="utf-8"?>
<p:tagLst xmlns:p="http://schemas.openxmlformats.org/presentationml/2006/main">
  <p:tag name="AS_UNIQUEID" val="4653"/>
  <p:tag name="KSO_WM_BEAUTIFY_FLAG" val=""/>
</p:tagLst>
</file>

<file path=ppt/tags/tag239.xml><?xml version="1.0" encoding="utf-8"?>
<p:tagLst xmlns:p="http://schemas.openxmlformats.org/presentationml/2006/main">
  <p:tag name="AS_UNIQUEID" val="4654"/>
  <p:tag name="KSO_WM_BEAUTIFY_FLAG" val=""/>
</p:tagLst>
</file>

<file path=ppt/tags/tag24.xml><?xml version="1.0" encoding="utf-8"?>
<p:tagLst xmlns:p="http://schemas.openxmlformats.org/presentationml/2006/main">
  <p:tag name="AS_UNIQUEID" val="3489"/>
  <p:tag name="KSO_WM_BEAUTIFY_FLAG" val=""/>
</p:tagLst>
</file>

<file path=ppt/tags/tag240.xml><?xml version="1.0" encoding="utf-8"?>
<p:tagLst xmlns:p="http://schemas.openxmlformats.org/presentationml/2006/main">
  <p:tag name="AS_UNIQUEID" val="4655"/>
</p:tagLst>
</file>

<file path=ppt/tags/tag241.xml><?xml version="1.0" encoding="utf-8"?>
<p:tagLst xmlns:p="http://schemas.openxmlformats.org/presentationml/2006/main">
  <p:tag name="AS_UNIQUEID" val="4656"/>
</p:tagLst>
</file>

<file path=ppt/tags/tag242.xml><?xml version="1.0" encoding="utf-8"?>
<p:tagLst xmlns:p="http://schemas.openxmlformats.org/presentationml/2006/main">
  <p:tag name="AS_UNIQUEID" val="4657"/>
</p:tagLst>
</file>

<file path=ppt/tags/tag243.xml><?xml version="1.0" encoding="utf-8"?>
<p:tagLst xmlns:p="http://schemas.openxmlformats.org/presentationml/2006/main">
  <p:tag name="AS_UNIQUEID" val="4658"/>
</p:tagLst>
</file>

<file path=ppt/tags/tag244.xml><?xml version="1.0" encoding="utf-8"?>
<p:tagLst xmlns:p="http://schemas.openxmlformats.org/presentationml/2006/main">
  <p:tag name="AS_UNIQUEID" val="4659"/>
</p:tagLst>
</file>

<file path=ppt/tags/tag245.xml><?xml version="1.0" encoding="utf-8"?>
<p:tagLst xmlns:p="http://schemas.openxmlformats.org/presentationml/2006/main">
  <p:tag name="AS_UNIQUEID" val="4660"/>
  <p:tag name="KSO_WM_BEAUTIFY_FLAG" val=""/>
</p:tagLst>
</file>

<file path=ppt/tags/tag246.xml><?xml version="1.0" encoding="utf-8"?>
<p:tagLst xmlns:p="http://schemas.openxmlformats.org/presentationml/2006/main">
  <p:tag name="AS_UNIQUEID" val="4661"/>
</p:tagLst>
</file>

<file path=ppt/tags/tag247.xml><?xml version="1.0" encoding="utf-8"?>
<p:tagLst xmlns:p="http://schemas.openxmlformats.org/presentationml/2006/main">
  <p:tag name="AS_UNIQUEID" val="4662"/>
  <p:tag name="KSO_WM_BEAUTIFY_FLAG" val=""/>
</p:tagLst>
</file>

<file path=ppt/tags/tag248.xml><?xml version="1.0" encoding="utf-8"?>
<p:tagLst xmlns:p="http://schemas.openxmlformats.org/presentationml/2006/main">
  <p:tag name="AS_UNIQUEID" val="4663"/>
</p:tagLst>
</file>

<file path=ppt/tags/tag249.xml><?xml version="1.0" encoding="utf-8"?>
<p:tagLst xmlns:p="http://schemas.openxmlformats.org/presentationml/2006/main">
  <p:tag name="AS_UNIQUEID" val="4664"/>
  <p:tag name="KSO_WM_BEAUTIFY_FLAG" val=""/>
</p:tagLst>
</file>

<file path=ppt/tags/tag25.xml><?xml version="1.0" encoding="utf-8"?>
<p:tagLst xmlns:p="http://schemas.openxmlformats.org/presentationml/2006/main">
  <p:tag name="AS_UNIQUEID" val="3490"/>
  <p:tag name="KSO_WM_BEAUTIFY_FLAG" val=""/>
</p:tagLst>
</file>

<file path=ppt/tags/tag250.xml><?xml version="1.0" encoding="utf-8"?>
<p:tagLst xmlns:p="http://schemas.openxmlformats.org/presentationml/2006/main">
  <p:tag name="AS_UNIQUEID" val="4665"/>
</p:tagLst>
</file>

<file path=ppt/tags/tag251.xml><?xml version="1.0" encoding="utf-8"?>
<p:tagLst xmlns:p="http://schemas.openxmlformats.org/presentationml/2006/main">
  <p:tag name="AS_UNIQUEID" val="4666"/>
  <p:tag name="KSO_WM_BEAUTIFY_FLAG" val=""/>
</p:tagLst>
</file>

<file path=ppt/tags/tag252.xml><?xml version="1.0" encoding="utf-8"?>
<p:tagLst xmlns:p="http://schemas.openxmlformats.org/presentationml/2006/main">
  <p:tag name="AS_UNIQUEID" val="4667"/>
  <p:tag name="KSO_WM_BEAUTIFY_FLAG" val=""/>
</p:tagLst>
</file>

<file path=ppt/tags/tag253.xml><?xml version="1.0" encoding="utf-8"?>
<p:tagLst xmlns:p="http://schemas.openxmlformats.org/presentationml/2006/main">
  <p:tag name="AS_UNIQUEID" val="4668"/>
  <p:tag name="KSO_WM_BEAUTIFY_FLAG" val=""/>
</p:tagLst>
</file>

<file path=ppt/tags/tag254.xml><?xml version="1.0" encoding="utf-8"?>
<p:tagLst xmlns:p="http://schemas.openxmlformats.org/presentationml/2006/main">
  <p:tag name="AS_UNIQUEID" val="4669"/>
  <p:tag name="KSO_WM_BEAUTIFY_FLAG" val=""/>
</p:tagLst>
</file>

<file path=ppt/tags/tag255.xml><?xml version="1.0" encoding="utf-8"?>
<p:tagLst xmlns:p="http://schemas.openxmlformats.org/presentationml/2006/main">
  <p:tag name="AS_UNIQUEID" val="1748"/>
  <p:tag name="KSO_WM_BEAUTIFY_FLAG" val=""/>
</p:tagLst>
</file>

<file path=ppt/tags/tag256.xml><?xml version="1.0" encoding="utf-8"?>
<p:tagLst xmlns:p="http://schemas.openxmlformats.org/presentationml/2006/main">
  <p:tag name="AS_UNIQUEID" val="1749"/>
  <p:tag name="KSO_WM_BEAUTIFY_FLAG" val=""/>
</p:tagLst>
</file>

<file path=ppt/tags/tag257.xml><?xml version="1.0" encoding="utf-8"?>
<p:tagLst xmlns:p="http://schemas.openxmlformats.org/presentationml/2006/main">
  <p:tag name="AS_UNIQUEID" val="1750"/>
  <p:tag name="KSO_WM_BEAUTIFY_FLAG" val=""/>
</p:tagLst>
</file>

<file path=ppt/tags/tag258.xml><?xml version="1.0" encoding="utf-8"?>
<p:tagLst xmlns:p="http://schemas.openxmlformats.org/presentationml/2006/main">
  <p:tag name="AS_UNIQUEID" val="1751"/>
  <p:tag name="KSO_WM_BEAUTIFY_FLAG" val=""/>
</p:tagLst>
</file>

<file path=ppt/tags/tag259.xml><?xml version="1.0" encoding="utf-8"?>
<p:tagLst xmlns:p="http://schemas.openxmlformats.org/presentationml/2006/main">
  <p:tag name="AS_UNIQUEID" val="1767"/>
</p:tagLst>
</file>

<file path=ppt/tags/tag26.xml><?xml version="1.0" encoding="utf-8"?>
<p:tagLst xmlns:p="http://schemas.openxmlformats.org/presentationml/2006/main">
  <p:tag name="AS_UNIQUEID" val="3500"/>
  <p:tag name="KSO_WM_BEAUTIFY_FLAG" val=""/>
</p:tagLst>
</file>

<file path=ppt/tags/tag260.xml><?xml version="1.0" encoding="utf-8"?>
<p:tagLst xmlns:p="http://schemas.openxmlformats.org/presentationml/2006/main">
  <p:tag name="AS_UNIQUEID" val="1770"/>
</p:tagLst>
</file>

<file path=ppt/tags/tag261.xml><?xml version="1.0" encoding="utf-8"?>
<p:tagLst xmlns:p="http://schemas.openxmlformats.org/presentationml/2006/main">
  <p:tag name="AS_UNIQUEID" val="1773"/>
</p:tagLst>
</file>

<file path=ppt/tags/tag262.xml><?xml version="1.0" encoding="utf-8"?>
<p:tagLst xmlns:p="http://schemas.openxmlformats.org/presentationml/2006/main">
  <p:tag name="AS_UNIQUEID" val="1776"/>
</p:tagLst>
</file>

<file path=ppt/tags/tag263.xml><?xml version="1.0" encoding="utf-8"?>
<p:tagLst xmlns:p="http://schemas.openxmlformats.org/presentationml/2006/main">
  <p:tag name="AS_UNIQUEID" val="1495"/>
  <p:tag name="KSO_WM_BEAUTIFY_FLAG" val=""/>
</p:tagLst>
</file>

<file path=ppt/tags/tag264.xml><?xml version="1.0" encoding="utf-8"?>
<p:tagLst xmlns:p="http://schemas.openxmlformats.org/presentationml/2006/main">
  <p:tag name="AS_UNIQUEID" val="1496"/>
  <p:tag name="KSO_WM_BEAUTIFY_FLAG" val=""/>
</p:tagLst>
</file>

<file path=ppt/tags/tag265.xml><?xml version="1.0" encoding="utf-8"?>
<p:tagLst xmlns:p="http://schemas.openxmlformats.org/presentationml/2006/main">
  <p:tag name="AS_UNIQUEID" val="1500"/>
  <p:tag name="KSO_WM_BEAUTIFY_FLAG" val=""/>
</p:tagLst>
</file>

<file path=ppt/tags/tag266.xml><?xml version="1.0" encoding="utf-8"?>
<p:tagLst xmlns:p="http://schemas.openxmlformats.org/presentationml/2006/main">
  <p:tag name="AS_UNIQUEID" val="1501"/>
  <p:tag name="KSO_WM_BEAUTIFY_FLAG" val=""/>
</p:tagLst>
</file>

<file path=ppt/tags/tag267.xml><?xml version="1.0" encoding="utf-8"?>
<p:tagLst xmlns:p="http://schemas.openxmlformats.org/presentationml/2006/main">
  <p:tag name="AS_UNIQUEID" val="1505"/>
  <p:tag name="KSO_WM_BEAUTIFY_FLAG" val=""/>
</p:tagLst>
</file>

<file path=ppt/tags/tag268.xml><?xml version="1.0" encoding="utf-8"?>
<p:tagLst xmlns:p="http://schemas.openxmlformats.org/presentationml/2006/main">
  <p:tag name="AS_UNIQUEID" val="1506"/>
  <p:tag name="KSO_WM_BEAUTIFY_FLAG" val=""/>
</p:tagLst>
</file>

<file path=ppt/tags/tag269.xml><?xml version="1.0" encoding="utf-8"?>
<p:tagLst xmlns:p="http://schemas.openxmlformats.org/presentationml/2006/main">
  <p:tag name="AS_UNIQUEID" val="1510"/>
  <p:tag name="KSO_WM_BEAUTIFY_FLAG" val=""/>
</p:tagLst>
</file>

<file path=ppt/tags/tag27.xml><?xml version="1.0" encoding="utf-8"?>
<p:tagLst xmlns:p="http://schemas.openxmlformats.org/presentationml/2006/main">
  <p:tag name="AS_UNIQUEID" val="4531"/>
  <p:tag name="KSO_WM_BEAUTIFY_FLAG" val=""/>
</p:tagLst>
</file>

<file path=ppt/tags/tag270.xml><?xml version="1.0" encoding="utf-8"?>
<p:tagLst xmlns:p="http://schemas.openxmlformats.org/presentationml/2006/main">
  <p:tag name="AS_UNIQUEID" val="1511"/>
  <p:tag name="KSO_WM_BEAUTIFY_FLAG" val=""/>
</p:tagLst>
</file>

<file path=ppt/tags/tag271.xml><?xml version="1.0" encoding="utf-8"?>
<p:tagLst xmlns:p="http://schemas.openxmlformats.org/presentationml/2006/main">
  <p:tag name="AS_UNIQUEID" val="1524"/>
</p:tagLst>
</file>

<file path=ppt/tags/tag272.xml><?xml version="1.0" encoding="utf-8"?>
<p:tagLst xmlns:p="http://schemas.openxmlformats.org/presentationml/2006/main">
  <p:tag name="AS_UNIQUEID" val="4670"/>
</p:tagLst>
</file>

<file path=ppt/tags/tag273.xml><?xml version="1.0" encoding="utf-8"?>
<p:tagLst xmlns:p="http://schemas.openxmlformats.org/presentationml/2006/main">
  <p:tag name="AS_UNIQUEID" val="1526"/>
</p:tagLst>
</file>

<file path=ppt/tags/tag274.xml><?xml version="1.0" encoding="utf-8"?>
<p:tagLst xmlns:p="http://schemas.openxmlformats.org/presentationml/2006/main">
  <p:tag name="AS_UNIQUEID" val="4671"/>
</p:tagLst>
</file>

<file path=ppt/tags/tag275.xml><?xml version="1.0" encoding="utf-8"?>
<p:tagLst xmlns:p="http://schemas.openxmlformats.org/presentationml/2006/main">
  <p:tag name="AS_UNIQUEID" val="4672"/>
  <p:tag name="KSO_WM_BEAUTIFY_FLAG" val=""/>
</p:tagLst>
</file>

<file path=ppt/tags/tag276.xml><?xml version="1.0" encoding="utf-8"?>
<p:tagLst xmlns:p="http://schemas.openxmlformats.org/presentationml/2006/main">
  <p:tag name="AS_UNIQUEID" val="4673"/>
</p:tagLst>
</file>

<file path=ppt/tags/tag277.xml><?xml version="1.0" encoding="utf-8"?>
<p:tagLst xmlns:p="http://schemas.openxmlformats.org/presentationml/2006/main">
  <p:tag name="AS_UNIQUEID" val="4674"/>
  <p:tag name="KSO_WM_BEAUTIFY_FLAG" val=""/>
</p:tagLst>
</file>

<file path=ppt/tags/tag278.xml><?xml version="1.0" encoding="utf-8"?>
<p:tagLst xmlns:p="http://schemas.openxmlformats.org/presentationml/2006/main">
  <p:tag name="AS_UNIQUEID" val="4675"/>
  <p:tag name="KSO_WM_BEAUTIFY_FLAG" val=""/>
</p:tagLst>
</file>

<file path=ppt/tags/tag279.xml><?xml version="1.0" encoding="utf-8"?>
<p:tagLst xmlns:p="http://schemas.openxmlformats.org/presentationml/2006/main">
  <p:tag name="AS_UNIQUEID" val="4676"/>
  <p:tag name="KSO_WM_BEAUTIFY_FLAG" val=""/>
</p:tagLst>
</file>

<file path=ppt/tags/tag28.xml><?xml version="1.0" encoding="utf-8"?>
<p:tagLst xmlns:p="http://schemas.openxmlformats.org/presentationml/2006/main">
  <p:tag name="AS_UNIQUEID" val="3498"/>
  <p:tag name="KSO_WM_BEAUTIFY_FLAG" val=""/>
</p:tagLst>
</file>

<file path=ppt/tags/tag280.xml><?xml version="1.0" encoding="utf-8"?>
<p:tagLst xmlns:p="http://schemas.openxmlformats.org/presentationml/2006/main">
  <p:tag name="AS_UNIQUEID" val="4677"/>
  <p:tag name="KSO_WM_BEAUTIFY_FLAG" val=""/>
</p:tagLst>
</file>

<file path=ppt/tags/tag281.xml><?xml version="1.0" encoding="utf-8"?>
<p:tagLst xmlns:p="http://schemas.openxmlformats.org/presentationml/2006/main">
  <p:tag name="AS_UNIQUEID" val="3012"/>
  <p:tag name="KSO_WM_BEAUTIFY_FLAG" val=""/>
</p:tagLst>
</file>

<file path=ppt/tags/tag282.xml><?xml version="1.0" encoding="utf-8"?>
<p:tagLst xmlns:p="http://schemas.openxmlformats.org/presentationml/2006/main">
  <p:tag name="AS_UNIQUEID" val="3013"/>
  <p:tag name="KSO_WM_BEAUTIFY_FLAG" val=""/>
</p:tagLst>
</file>

<file path=ppt/tags/tag283.xml><?xml version="1.0" encoding="utf-8"?>
<p:tagLst xmlns:p="http://schemas.openxmlformats.org/presentationml/2006/main">
  <p:tag name="AS_UNIQUEID" val="4678"/>
</p:tagLst>
</file>

<file path=ppt/tags/tag284.xml><?xml version="1.0" encoding="utf-8"?>
<p:tagLst xmlns:p="http://schemas.openxmlformats.org/presentationml/2006/main">
  <p:tag name="AS_UNIQUEID" val="4679"/>
</p:tagLst>
</file>

<file path=ppt/tags/tag285.xml><?xml version="1.0" encoding="utf-8"?>
<p:tagLst xmlns:p="http://schemas.openxmlformats.org/presentationml/2006/main">
  <p:tag name="AS_UNIQUEID" val="4680"/>
</p:tagLst>
</file>

<file path=ppt/tags/tag286.xml><?xml version="1.0" encoding="utf-8"?>
<p:tagLst xmlns:p="http://schemas.openxmlformats.org/presentationml/2006/main">
  <p:tag name="AS_UNIQUEID" val="4681"/>
  <p:tag name="KSO_WM_BEAUTIFY_FLAG" val=""/>
</p:tagLst>
</file>

<file path=ppt/tags/tag287.xml><?xml version="1.0" encoding="utf-8"?>
<p:tagLst xmlns:p="http://schemas.openxmlformats.org/presentationml/2006/main">
  <p:tag name="AS_UNIQUEID" val="4682"/>
</p:tagLst>
</file>

<file path=ppt/tags/tag288.xml><?xml version="1.0" encoding="utf-8"?>
<p:tagLst xmlns:p="http://schemas.openxmlformats.org/presentationml/2006/main">
  <p:tag name="AS_UNIQUEID" val="4683"/>
  <p:tag name="KSO_WM_BEAUTIFY_FLAG" val=""/>
</p:tagLst>
</file>

<file path=ppt/tags/tag289.xml><?xml version="1.0" encoding="utf-8"?>
<p:tagLst xmlns:p="http://schemas.openxmlformats.org/presentationml/2006/main">
  <p:tag name="AS_UNIQUEID" val="4684"/>
  <p:tag name="KSO_WM_BEAUTIFY_FLAG" val=""/>
</p:tagLst>
</file>

<file path=ppt/tags/tag29.xml><?xml version="1.0" encoding="utf-8"?>
<p:tagLst xmlns:p="http://schemas.openxmlformats.org/presentationml/2006/main">
  <p:tag name="AS_UNIQUEID" val="4532"/>
  <p:tag name="KSO_WM_BEAUTIFY_FLAG" val=""/>
</p:tagLst>
</file>

<file path=ppt/tags/tag290.xml><?xml version="1.0" encoding="utf-8"?>
<p:tagLst xmlns:p="http://schemas.openxmlformats.org/presentationml/2006/main">
  <p:tag name="AS_UNIQUEID" val="4685"/>
  <p:tag name="KSO_WM_BEAUTIFY_FLAG" val=""/>
</p:tagLst>
</file>

<file path=ppt/tags/tag291.xml><?xml version="1.0" encoding="utf-8"?>
<p:tagLst xmlns:p="http://schemas.openxmlformats.org/presentationml/2006/main">
  <p:tag name="AS_UNIQUEID" val="3151"/>
  <p:tag name="KSO_WM_BEAUTIFY_FLAG" val=""/>
</p:tagLst>
</file>

<file path=ppt/tags/tag292.xml><?xml version="1.0" encoding="utf-8"?>
<p:tagLst xmlns:p="http://schemas.openxmlformats.org/presentationml/2006/main">
  <p:tag name="AS_UNIQUEID" val="3152"/>
  <p:tag name="KSO_WM_BEAUTIFY_FLAG" val=""/>
</p:tagLst>
</file>

<file path=ppt/tags/tag293.xml><?xml version="1.0" encoding="utf-8"?>
<p:tagLst xmlns:p="http://schemas.openxmlformats.org/presentationml/2006/main">
  <p:tag name="AS_UNIQUEID" val="3021"/>
  <p:tag name="KSO_WM_BEAUTIFY_FLAG" val=""/>
</p:tagLst>
</file>

<file path=ppt/tags/tag294.xml><?xml version="1.0" encoding="utf-8"?>
<p:tagLst xmlns:p="http://schemas.openxmlformats.org/presentationml/2006/main">
  <p:tag name="AS_UNIQUEID" val="3030"/>
  <p:tag name="KSO_WM_BEAUTIFY_FLAG" val=""/>
</p:tagLst>
</file>

<file path=ppt/tags/tag295.xml><?xml version="1.0" encoding="utf-8"?>
<p:tagLst xmlns:p="http://schemas.openxmlformats.org/presentationml/2006/main">
  <p:tag name="AS_UNIQUEID" val="3150"/>
  <p:tag name="KSO_WM_BEAUTIFY_FLAG" val=""/>
</p:tagLst>
</file>

<file path=ppt/tags/tag296.xml><?xml version="1.0" encoding="utf-8"?>
<p:tagLst xmlns:p="http://schemas.openxmlformats.org/presentationml/2006/main">
  <p:tag name="AS_UNIQUEID" val="4686"/>
</p:tagLst>
</file>

<file path=ppt/tags/tag297.xml><?xml version="1.0" encoding="utf-8"?>
<p:tagLst xmlns:p="http://schemas.openxmlformats.org/presentationml/2006/main">
  <p:tag name="AS_UNIQUEID" val="4687"/>
</p:tagLst>
</file>

<file path=ppt/tags/tag298.xml><?xml version="1.0" encoding="utf-8"?>
<p:tagLst xmlns:p="http://schemas.openxmlformats.org/presentationml/2006/main">
  <p:tag name="AS_UNIQUEID" val="4688"/>
</p:tagLst>
</file>

<file path=ppt/tags/tag299.xml><?xml version="1.0" encoding="utf-8"?>
<p:tagLst xmlns:p="http://schemas.openxmlformats.org/presentationml/2006/main">
  <p:tag name="AS_UNIQUEID" val="4689"/>
</p:tagLst>
</file>

<file path=ppt/tags/tag3.xml><?xml version="1.0" encoding="utf-8"?>
<p:tagLst xmlns:p="http://schemas.openxmlformats.org/presentationml/2006/main">
  <p:tag name="AS_UNIQUEID" val="4511"/>
</p:tagLst>
</file>

<file path=ppt/tags/tag30.xml><?xml version="1.0" encoding="utf-8"?>
<p:tagLst xmlns:p="http://schemas.openxmlformats.org/presentationml/2006/main">
  <p:tag name="AS_UNIQUEID" val="4533"/>
  <p:tag name="KSO_WM_BEAUTIFY_FLAG" val=""/>
</p:tagLst>
</file>

<file path=ppt/tags/tag300.xml><?xml version="1.0" encoding="utf-8"?>
<p:tagLst xmlns:p="http://schemas.openxmlformats.org/presentationml/2006/main">
  <p:tag name="AS_UNIQUEID" val="4690"/>
</p:tagLst>
</file>

<file path=ppt/tags/tag301.xml><?xml version="1.0" encoding="utf-8"?>
<p:tagLst xmlns:p="http://schemas.openxmlformats.org/presentationml/2006/main">
  <p:tag name="AS_UNIQUEID" val="4691"/>
</p:tagLst>
</file>

<file path=ppt/tags/tag302.xml><?xml version="1.0" encoding="utf-8"?>
<p:tagLst xmlns:p="http://schemas.openxmlformats.org/presentationml/2006/main">
  <p:tag name="AS_UNIQUEID" val="4692"/>
  <p:tag name="KSO_WM_BEAUTIFY_FLAG" val=""/>
</p:tagLst>
</file>

<file path=ppt/tags/tag303.xml><?xml version="1.0" encoding="utf-8"?>
<p:tagLst xmlns:p="http://schemas.openxmlformats.org/presentationml/2006/main">
  <p:tag name="AS_UNIQUEID" val="4693"/>
</p:tagLst>
</file>

<file path=ppt/tags/tag304.xml><?xml version="1.0" encoding="utf-8"?>
<p:tagLst xmlns:p="http://schemas.openxmlformats.org/presentationml/2006/main">
  <p:tag name="AS_UNIQUEID" val="4694"/>
  <p:tag name="KSO_WM_BEAUTIFY_FLAG" val=""/>
</p:tagLst>
</file>

<file path=ppt/tags/tag305.xml><?xml version="1.0" encoding="utf-8"?>
<p:tagLst xmlns:p="http://schemas.openxmlformats.org/presentationml/2006/main">
  <p:tag name="AS_UNIQUEID" val="4695"/>
  <p:tag name="KSO_WM_BEAUTIFY_FLAG" val=""/>
</p:tagLst>
</file>

<file path=ppt/tags/tag306.xml><?xml version="1.0" encoding="utf-8"?>
<p:tagLst xmlns:p="http://schemas.openxmlformats.org/presentationml/2006/main">
  <p:tag name="AS_UNIQUEID" val="4696"/>
  <p:tag name="KSO_WM_BEAUTIFY_FLAG" val=""/>
</p:tagLst>
</file>

<file path=ppt/tags/tag307.xml><?xml version="1.0" encoding="utf-8"?>
<p:tagLst xmlns:p="http://schemas.openxmlformats.org/presentationml/2006/main">
  <p:tag name="AS_UNIQUEID" val="3156"/>
  <p:tag name="KSO_WM_BEAUTIFY_FLAG" val=""/>
</p:tagLst>
</file>

<file path=ppt/tags/tag308.xml><?xml version="1.0" encoding="utf-8"?>
<p:tagLst xmlns:p="http://schemas.openxmlformats.org/presentationml/2006/main">
  <p:tag name="AS_UNIQUEID" val="3157"/>
  <p:tag name="KSO_WM_BEAUTIFY_FLAG" val=""/>
</p:tagLst>
</file>

<file path=ppt/tags/tag309.xml><?xml version="1.0" encoding="utf-8"?>
<p:tagLst xmlns:p="http://schemas.openxmlformats.org/presentationml/2006/main">
  <p:tag name="AS_UNIQUEID" val="4697"/>
</p:tagLst>
</file>

<file path=ppt/tags/tag31.xml><?xml version="1.0" encoding="utf-8"?>
<p:tagLst xmlns:p="http://schemas.openxmlformats.org/presentationml/2006/main">
  <p:tag name="AS_UNIQUEID" val="4534"/>
</p:tagLst>
</file>

<file path=ppt/tags/tag310.xml><?xml version="1.0" encoding="utf-8"?>
<p:tagLst xmlns:p="http://schemas.openxmlformats.org/presentationml/2006/main">
  <p:tag name="AS_UNIQUEID" val="4698"/>
  <p:tag name="KSO_WM_BEAUTIFY_FLAG" val=""/>
</p:tagLst>
</file>

<file path=ppt/tags/tag311.xml><?xml version="1.0" encoding="utf-8"?>
<p:tagLst xmlns:p="http://schemas.openxmlformats.org/presentationml/2006/main">
  <p:tag name="AS_UNIQUEID" val="4699"/>
</p:tagLst>
</file>

<file path=ppt/tags/tag312.xml><?xml version="1.0" encoding="utf-8"?>
<p:tagLst xmlns:p="http://schemas.openxmlformats.org/presentationml/2006/main">
  <p:tag name="AS_UNIQUEID" val="4700"/>
  <p:tag name="KSO_WM_BEAUTIFY_FLAG" val=""/>
</p:tagLst>
</file>

<file path=ppt/tags/tag313.xml><?xml version="1.0" encoding="utf-8"?>
<p:tagLst xmlns:p="http://schemas.openxmlformats.org/presentationml/2006/main">
  <p:tag name="AS_UNIQUEID" val="4701"/>
  <p:tag name="KSO_WM_BEAUTIFY_FLAG" val=""/>
</p:tagLst>
</file>

<file path=ppt/tags/tag314.xml><?xml version="1.0" encoding="utf-8"?>
<p:tagLst xmlns:p="http://schemas.openxmlformats.org/presentationml/2006/main">
  <p:tag name="AS_UNIQUEID" val="4702"/>
  <p:tag name="KSO_WM_BEAUTIFY_FLAG" val=""/>
</p:tagLst>
</file>

<file path=ppt/tags/tag315.xml><?xml version="1.0" encoding="utf-8"?>
<p:tagLst xmlns:p="http://schemas.openxmlformats.org/presentationml/2006/main">
  <p:tag name="AS_UNIQUEID" val="3035"/>
  <p:tag name="KSO_WM_BEAUTIFY_FLAG" val=""/>
</p:tagLst>
</file>

<file path=ppt/tags/tag316.xml><?xml version="1.0" encoding="utf-8"?>
<p:tagLst xmlns:p="http://schemas.openxmlformats.org/presentationml/2006/main">
  <p:tag name="AS_UNIQUEID" val="3037"/>
  <p:tag name="KSO_WM_BEAUTIFY_FLAG" val=""/>
</p:tagLst>
</file>

<file path=ppt/tags/tag317.xml><?xml version="1.0" encoding="utf-8"?>
<p:tagLst xmlns:p="http://schemas.openxmlformats.org/presentationml/2006/main">
  <p:tag name="AS_UNIQUEID" val="4508"/>
  <p:tag name="KSO_WM_BEAUTIFY_FLAG" val=""/>
</p:tagLst>
</file>

<file path=ppt/tags/tag318.xml><?xml version="1.0" encoding="utf-8"?>
<p:tagLst xmlns:p="http://schemas.openxmlformats.org/presentationml/2006/main">
  <p:tag name="AS_UNIQUEID" val="3043"/>
  <p:tag name="KSO_WM_BEAUTIFY_FLAG" val=""/>
</p:tagLst>
</file>

<file path=ppt/tags/tag319.xml><?xml version="1.0" encoding="utf-8"?>
<p:tagLst xmlns:p="http://schemas.openxmlformats.org/presentationml/2006/main">
  <p:tag name="AS_UNIQUEID" val="3160"/>
  <p:tag name="KSO_WM_BEAUTIFY_FLAG" val=""/>
</p:tagLst>
</file>

<file path=ppt/tags/tag32.xml><?xml version="1.0" encoding="utf-8"?>
<p:tagLst xmlns:p="http://schemas.openxmlformats.org/presentationml/2006/main">
  <p:tag name="KSO_WM_BEAUTIFY_FLAG" val="#wm#"/>
  <p:tag name="KSO_WM_SLIDE_ID" val="custom20205081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320.xml><?xml version="1.0" encoding="utf-8"?>
<p:tagLst xmlns:p="http://schemas.openxmlformats.org/presentationml/2006/main">
  <p:tag name="AS_UNIQUEID" val="4703"/>
</p:tagLst>
</file>

<file path=ppt/tags/tag321.xml><?xml version="1.0" encoding="utf-8"?>
<p:tagLst xmlns:p="http://schemas.openxmlformats.org/presentationml/2006/main">
  <p:tag name="AS_UNIQUEID" val="4704"/>
  <p:tag name="KSO_WM_BEAUTIFY_FLAG" val=""/>
</p:tagLst>
</file>

<file path=ppt/tags/tag322.xml><?xml version="1.0" encoding="utf-8"?>
<p:tagLst xmlns:p="http://schemas.openxmlformats.org/presentationml/2006/main">
  <p:tag name="AS_UNIQUEID" val="4705"/>
</p:tagLst>
</file>

<file path=ppt/tags/tag323.xml><?xml version="1.0" encoding="utf-8"?>
<p:tagLst xmlns:p="http://schemas.openxmlformats.org/presentationml/2006/main">
  <p:tag name="AS_UNIQUEID" val="4706"/>
  <p:tag name="KSO_WM_BEAUTIFY_FLAG" val=""/>
</p:tagLst>
</file>

<file path=ppt/tags/tag324.xml><?xml version="1.0" encoding="utf-8"?>
<p:tagLst xmlns:p="http://schemas.openxmlformats.org/presentationml/2006/main">
  <p:tag name="AS_UNIQUEID" val="4707"/>
  <p:tag name="KSO_WM_BEAUTIFY_FLAG" val=""/>
</p:tagLst>
</file>

<file path=ppt/tags/tag325.xml><?xml version="1.0" encoding="utf-8"?>
<p:tagLst xmlns:p="http://schemas.openxmlformats.org/presentationml/2006/main">
  <p:tag name="AS_UNIQUEID" val="4708"/>
  <p:tag name="KSO_WM_BEAUTIFY_FLAG" val=""/>
</p:tagLst>
</file>

<file path=ppt/tags/tag326.xml><?xml version="1.0" encoding="utf-8"?>
<p:tagLst xmlns:p="http://schemas.openxmlformats.org/presentationml/2006/main">
  <p:tag name="AS_UNIQUEID" val="1956"/>
  <p:tag name="KSO_WM_BEAUTIFY_FLAG" val=""/>
</p:tagLst>
</file>

<file path=ppt/tags/tag327.xml><?xml version="1.0" encoding="utf-8"?>
<p:tagLst xmlns:p="http://schemas.openxmlformats.org/presentationml/2006/main">
  <p:tag name="AS_UNIQUEID" val="1960"/>
  <p:tag name="KSO_WM_BEAUTIFY_FLAG" val=""/>
</p:tagLst>
</file>

<file path=ppt/tags/tag328.xml><?xml version="1.0" encoding="utf-8"?>
<p:tagLst xmlns:p="http://schemas.openxmlformats.org/presentationml/2006/main">
  <p:tag name="AS_UNIQUEID" val="1964"/>
  <p:tag name="KSO_WM_BEAUTIFY_FLAG" val=""/>
</p:tagLst>
</file>

<file path=ppt/tags/tag329.xml><?xml version="1.0" encoding="utf-8"?>
<p:tagLst xmlns:p="http://schemas.openxmlformats.org/presentationml/2006/main">
  <p:tag name="AS_UNIQUEID" val="4709"/>
</p:tagLst>
</file>

<file path=ppt/tags/tag33.xml><?xml version="1.0" encoding="utf-8"?>
<p:tagLst xmlns:p="http://schemas.openxmlformats.org/presentationml/2006/main">
  <p:tag name="AS_UNIQUEID" val="4535"/>
</p:tagLst>
</file>

<file path=ppt/tags/tag330.xml><?xml version="1.0" encoding="utf-8"?>
<p:tagLst xmlns:p="http://schemas.openxmlformats.org/presentationml/2006/main">
  <p:tag name="AS_UNIQUEID" val="4710"/>
</p:tagLst>
</file>

<file path=ppt/tags/tag331.xml><?xml version="1.0" encoding="utf-8"?>
<p:tagLst xmlns:p="http://schemas.openxmlformats.org/presentationml/2006/main">
  <p:tag name="AS_UNIQUEID" val="4728"/>
</p:tagLst>
</file>

<file path=ppt/tags/tag332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50"/>
</p:tagLst>
</file>

<file path=ppt/tags/tag333.xml><?xml version="1.0" encoding="utf-8"?>
<p:tagLst xmlns:p="http://schemas.openxmlformats.org/presentationml/2006/main">
  <p:tag name="AS_UNIQUEID" val="4711"/>
</p:tagLst>
</file>

<file path=ppt/tags/tag334.xml><?xml version="1.0" encoding="utf-8"?>
<p:tagLst xmlns:p="http://schemas.openxmlformats.org/presentationml/2006/main">
  <p:tag name="AS_UNIQUEID" val="4712"/>
  <p:tag name="KSO_WM_BEAUTIFY_FLAG" val=""/>
</p:tagLst>
</file>

<file path=ppt/tags/tag335.xml><?xml version="1.0" encoding="utf-8"?>
<p:tagLst xmlns:p="http://schemas.openxmlformats.org/presentationml/2006/main">
  <p:tag name="AS_UNIQUEID" val="4713"/>
</p:tagLst>
</file>

<file path=ppt/tags/tag336.xml><?xml version="1.0" encoding="utf-8"?>
<p:tagLst xmlns:p="http://schemas.openxmlformats.org/presentationml/2006/main">
  <p:tag name="AS_UNIQUEID" val="4714"/>
  <p:tag name="KSO_WM_BEAUTIFY_FLAG" val=""/>
</p:tagLst>
</file>

<file path=ppt/tags/tag337.xml><?xml version="1.0" encoding="utf-8"?>
<p:tagLst xmlns:p="http://schemas.openxmlformats.org/presentationml/2006/main">
  <p:tag name="AS_UNIQUEID" val="4715"/>
  <p:tag name="KSO_WM_BEAUTIFY_FLAG" val=""/>
</p:tagLst>
</file>

<file path=ppt/tags/tag338.xml><?xml version="1.0" encoding="utf-8"?>
<p:tagLst xmlns:p="http://schemas.openxmlformats.org/presentationml/2006/main">
  <p:tag name="AS_UNIQUEID" val="4716"/>
  <p:tag name="KSO_WM_BEAUTIFY_FLAG" val=""/>
</p:tagLst>
</file>

<file path=ppt/tags/tag339.xml><?xml version="1.0" encoding="utf-8"?>
<p:tagLst xmlns:p="http://schemas.openxmlformats.org/presentationml/2006/main">
  <p:tag name="AS_UNIQUEID" val="4717"/>
</p:tagLst>
</file>

<file path=ppt/tags/tag34.xml><?xml version="1.0" encoding="utf-8"?>
<p:tagLst xmlns:p="http://schemas.openxmlformats.org/presentationml/2006/main">
  <p:tag name="AS_UNIQUEID" val="4536"/>
  <p:tag name="KSO_WM_BEAUTIFY_FLAG" val=""/>
</p:tagLst>
</file>

<file path=ppt/tags/tag340.xml><?xml version="1.0" encoding="utf-8"?>
<p:tagLst xmlns:p="http://schemas.openxmlformats.org/presentationml/2006/main">
  <p:tag name="AS_UNIQUEID" val="3057"/>
  <p:tag name="KSO_WM_BEAUTIFY_FLAG" val=""/>
</p:tagLst>
</file>

<file path=ppt/tags/tag341.xml><?xml version="1.0" encoding="utf-8"?>
<p:tagLst xmlns:p="http://schemas.openxmlformats.org/presentationml/2006/main">
  <p:tag name="AS_UNIQUEID" val="3056"/>
</p:tagLst>
</file>

<file path=ppt/tags/tag3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696"/>
</p:tagLst>
</file>

<file path=ppt/tags/tag343.xml><?xml version="1.0" encoding="utf-8"?>
<p:tagLst xmlns:p="http://schemas.openxmlformats.org/presentationml/2006/main">
  <p:tag name="AS_UNIQUEID" val="4718"/>
</p:tagLst>
</file>

<file path=ppt/tags/tag344.xml><?xml version="1.0" encoding="utf-8"?>
<p:tagLst xmlns:p="http://schemas.openxmlformats.org/presentationml/2006/main">
  <p:tag name="AS_UNIQUEID" val="4719"/>
  <p:tag name="KSO_WM_BEAUTIFY_FLAG" val=""/>
</p:tagLst>
</file>

<file path=ppt/tags/tag345.xml><?xml version="1.0" encoding="utf-8"?>
<p:tagLst xmlns:p="http://schemas.openxmlformats.org/presentationml/2006/main">
  <p:tag name="AS_UNIQUEID" val="4720"/>
</p:tagLst>
</file>

<file path=ppt/tags/tag346.xml><?xml version="1.0" encoding="utf-8"?>
<p:tagLst xmlns:p="http://schemas.openxmlformats.org/presentationml/2006/main">
  <p:tag name="AS_UNIQUEID" val="4721"/>
  <p:tag name="KSO_WM_BEAUTIFY_FLAG" val=""/>
</p:tagLst>
</file>

<file path=ppt/tags/tag347.xml><?xml version="1.0" encoding="utf-8"?>
<p:tagLst xmlns:p="http://schemas.openxmlformats.org/presentationml/2006/main">
  <p:tag name="AS_UNIQUEID" val="4722"/>
  <p:tag name="KSO_WM_BEAUTIFY_FLAG" val=""/>
</p:tagLst>
</file>

<file path=ppt/tags/tag348.xml><?xml version="1.0" encoding="utf-8"?>
<p:tagLst xmlns:p="http://schemas.openxmlformats.org/presentationml/2006/main">
  <p:tag name="AS_UNIQUEID" val="4723"/>
  <p:tag name="KSO_WM_BEAUTIFY_FLAG" val=""/>
</p:tagLst>
</file>

<file path=ppt/tags/tag349.xml><?xml version="1.0" encoding="utf-8"?>
<p:tagLst xmlns:p="http://schemas.openxmlformats.org/presentationml/2006/main">
  <p:tag name="AS_UNIQUEID" val="4724"/>
</p:tagLst>
</file>

<file path=ppt/tags/tag35.xml><?xml version="1.0" encoding="utf-8"?>
<p:tagLst xmlns:p="http://schemas.openxmlformats.org/presentationml/2006/main">
  <p:tag name="AS_UNIQUEID" val="4537"/>
</p:tagLst>
</file>

<file path=ppt/tags/tag350.xml><?xml version="1.0" encoding="utf-8"?>
<p:tagLst xmlns:p="http://schemas.openxmlformats.org/presentationml/2006/main">
  <p:tag name="AS_UNIQUEID" val="4725"/>
  <p:tag name="KSO_WM_BEAUTIFY_FLAG" val=""/>
</p:tagLst>
</file>

<file path=ppt/tags/tag351.xml><?xml version="1.0" encoding="utf-8"?>
<p:tagLst xmlns:p="http://schemas.openxmlformats.org/presentationml/2006/main">
  <p:tag name="AS_UNIQUEID" val="4726"/>
  <p:tag name="KSO_WM_BEAUTIFY_FLAG" val=""/>
</p:tagLst>
</file>

<file path=ppt/tags/tag352.xml><?xml version="1.0" encoding="utf-8"?>
<p:tagLst xmlns:p="http://schemas.openxmlformats.org/presentationml/2006/main">
  <p:tag name="AS_UNIQUEID" val="4727"/>
  <p:tag name="KSO_WM_BEAUTIFY_FLAG" val=""/>
</p:tagLst>
</file>

<file path=ppt/tags/tag3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696"/>
</p:tagLst>
</file>

<file path=ppt/tags/tag354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OTBkMDkwZGZlMTRjODA1Y2NjNjdjMWFjZmUwMjI3ZmUifQ=="/>
</p:tagLst>
</file>

<file path=ppt/tags/tag36.xml><?xml version="1.0" encoding="utf-8"?>
<p:tagLst xmlns:p="http://schemas.openxmlformats.org/presentationml/2006/main">
  <p:tag name="AS_UNIQUEID" val="4538"/>
  <p:tag name="KSO_WM_BEAUTIFY_FLAG" val=""/>
</p:tagLst>
</file>

<file path=ppt/tags/tag37.xml><?xml version="1.0" encoding="utf-8"?>
<p:tagLst xmlns:p="http://schemas.openxmlformats.org/presentationml/2006/main">
  <p:tag name="AS_UNIQUEID" val="4539"/>
  <p:tag name="KSO_WM_BEAUTIFY_FLAG" val=""/>
</p:tagLst>
</file>

<file path=ppt/tags/tag38.xml><?xml version="1.0" encoding="utf-8"?>
<p:tagLst xmlns:p="http://schemas.openxmlformats.org/presentationml/2006/main">
  <p:tag name="AS_UNIQUEID" val="4540"/>
  <p:tag name="KSO_WM_BEAUTIFY_FLAG" val=""/>
</p:tagLst>
</file>

<file path=ppt/tags/tag39.xml><?xml version="1.0" encoding="utf-8"?>
<p:tagLst xmlns:p="http://schemas.openxmlformats.org/presentationml/2006/main">
  <p:tag name="AS_UNIQUEID" val="458"/>
  <p:tag name="KSO_WM_BEAUTIFY_FLAG" val=""/>
</p:tagLst>
</file>

<file path=ppt/tags/tag4.xml><?xml version="1.0" encoding="utf-8"?>
<p:tagLst xmlns:p="http://schemas.openxmlformats.org/presentationml/2006/main">
  <p:tag name="AS_UNIQUEID" val="4512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1.xml><?xml version="1.0" encoding="utf-8"?>
<p:tagLst xmlns:p="http://schemas.openxmlformats.org/presentationml/2006/main">
  <p:tag name="AS_UNIQUEID" val="4541"/>
</p:tagLst>
</file>

<file path=ppt/tags/tag42.xml><?xml version="1.0" encoding="utf-8"?>
<p:tagLst xmlns:p="http://schemas.openxmlformats.org/presentationml/2006/main">
  <p:tag name="AS_UNIQUEID" val="488"/>
  <p:tag name="KSO_WM_BEAUTIFY_FLAG" val=""/>
</p:tagLst>
</file>

<file path=ppt/tags/tag43.xml><?xml version="1.0" encoding="utf-8"?>
<p:tagLst xmlns:p="http://schemas.openxmlformats.org/presentationml/2006/main">
  <p:tag name="AS_UNIQUEID" val="4542"/>
  <p:tag name="KSO_WM_BEAUTIFY_FLAG" val=""/>
</p:tagLst>
</file>

<file path=ppt/tags/tag44.xml><?xml version="1.0" encoding="utf-8"?>
<p:tagLst xmlns:p="http://schemas.openxmlformats.org/presentationml/2006/main">
  <p:tag name="AS_UNIQUEID" val="4543"/>
</p:tagLst>
</file>

<file path=ppt/tags/tag45.xml><?xml version="1.0" encoding="utf-8"?>
<p:tagLst xmlns:p="http://schemas.openxmlformats.org/presentationml/2006/main">
  <p:tag name="AS_UNIQUEID" val="4544"/>
  <p:tag name="KSO_WM_BEAUTIFY_FLAG" val=""/>
</p:tagLst>
</file>

<file path=ppt/tags/tag46.xml><?xml version="1.0" encoding="utf-8"?>
<p:tagLst xmlns:p="http://schemas.openxmlformats.org/presentationml/2006/main">
  <p:tag name="AS_UNIQUEID" val="4545"/>
  <p:tag name="KSO_WM_BEAUTIFY_FLAG" val=""/>
</p:tagLst>
</file>

<file path=ppt/tags/tag47.xml><?xml version="1.0" encoding="utf-8"?>
<p:tagLst xmlns:p="http://schemas.openxmlformats.org/presentationml/2006/main">
  <p:tag name="AS_UNIQUEID" val="4546"/>
  <p:tag name="KSO_WM_BEAUTIFY_FLAG" val=""/>
</p:tagLst>
</file>

<file path=ppt/tags/tag48.xml><?xml version="1.0" encoding="utf-8"?>
<p:tagLst xmlns:p="http://schemas.openxmlformats.org/presentationml/2006/main">
  <p:tag name="AS_UNIQUEID" val="4547"/>
</p:tagLst>
</file>

<file path=ppt/tags/tag49.xml><?xml version="1.0" encoding="utf-8"?>
<p:tagLst xmlns:p="http://schemas.openxmlformats.org/presentationml/2006/main">
  <p:tag name="AS_UNIQUEID" val="4548"/>
</p:tagLst>
</file>

<file path=ppt/tags/tag5.xml><?xml version="1.0" encoding="utf-8"?>
<p:tagLst xmlns:p="http://schemas.openxmlformats.org/presentationml/2006/main">
  <p:tag name="AS_UNIQUEID" val="4513"/>
</p:tagLst>
</file>

<file path=ppt/tags/tag50.xml><?xml version="1.0" encoding="utf-8"?>
<p:tagLst xmlns:p="http://schemas.openxmlformats.org/presentationml/2006/main">
  <p:tag name="AS_UNIQUEID" val="4549"/>
  <p:tag name="KSO_WM_BEAUTIFY_FLAG" val=""/>
</p:tagLst>
</file>

<file path=ppt/tags/tag51.xml><?xml version="1.0" encoding="utf-8"?>
<p:tagLst xmlns:p="http://schemas.openxmlformats.org/presentationml/2006/main">
  <p:tag name="AS_UNIQUEID" val="4550"/>
</p:tagLst>
</file>

<file path=ppt/tags/tag52.xml><?xml version="1.0" encoding="utf-8"?>
<p:tagLst xmlns:p="http://schemas.openxmlformats.org/presentationml/2006/main">
  <p:tag name="AS_UNIQUEID" val="4551"/>
  <p:tag name="KSO_WM_BEAUTIFY_FLAG" val=""/>
</p:tagLst>
</file>

<file path=ppt/tags/tag53.xml><?xml version="1.0" encoding="utf-8"?>
<p:tagLst xmlns:p="http://schemas.openxmlformats.org/presentationml/2006/main">
  <p:tag name="AS_UNIQUEID" val="4552"/>
  <p:tag name="KSO_WM_BEAUTIFY_FLAG" val=""/>
</p:tagLst>
</file>

<file path=ppt/tags/tag54.xml><?xml version="1.0" encoding="utf-8"?>
<p:tagLst xmlns:p="http://schemas.openxmlformats.org/presentationml/2006/main">
  <p:tag name="AS_UNIQUEID" val="4553"/>
  <p:tag name="KSO_WM_BEAUTIFY_FLAG" val=""/>
</p:tagLst>
</file>

<file path=ppt/tags/tag55.xml><?xml version="1.0" encoding="utf-8"?>
<p:tagLst xmlns:p="http://schemas.openxmlformats.org/presentationml/2006/main">
  <p:tag name="AS_UNIQUEID" val="4554"/>
</p:tagLst>
</file>

<file path=ppt/tags/tag56.xml><?xml version="1.0" encoding="utf-8"?>
<p:tagLst xmlns:p="http://schemas.openxmlformats.org/presentationml/2006/main">
  <p:tag name="AS_UNIQUEID" val="4555"/>
  <p:tag name="KSO_WM_BEAUTIFY_FLAG" val=""/>
</p:tagLst>
</file>

<file path=ppt/tags/tag57.xml><?xml version="1.0" encoding="utf-8"?>
<p:tagLst xmlns:p="http://schemas.openxmlformats.org/presentationml/2006/main">
  <p:tag name="AS_UNIQUEID" val="4556"/>
</p:tagLst>
</file>

<file path=ppt/tags/tag58.xml><?xml version="1.0" encoding="utf-8"?>
<p:tagLst xmlns:p="http://schemas.openxmlformats.org/presentationml/2006/main">
  <p:tag name="AS_UNIQUEID" val="4557"/>
  <p:tag name="KSO_WM_BEAUTIFY_FLAG" val=""/>
</p:tagLst>
</file>

<file path=ppt/tags/tag59.xml><?xml version="1.0" encoding="utf-8"?>
<p:tagLst xmlns:p="http://schemas.openxmlformats.org/presentationml/2006/main">
  <p:tag name="AS_UNIQUEID" val="4558"/>
  <p:tag name="KSO_WM_BEAUTIFY_FLAG" val=""/>
</p:tagLst>
</file>

<file path=ppt/tags/tag6.xml><?xml version="1.0" encoding="utf-8"?>
<p:tagLst xmlns:p="http://schemas.openxmlformats.org/presentationml/2006/main">
  <p:tag name="AS_UNIQUEID" val="4514"/>
</p:tagLst>
</file>

<file path=ppt/tags/tag60.xml><?xml version="1.0" encoding="utf-8"?>
<p:tagLst xmlns:p="http://schemas.openxmlformats.org/presentationml/2006/main">
  <p:tag name="AS_UNIQUEID" val="4559"/>
  <p:tag name="KSO_WM_BEAUTIFY_FLAG" val=""/>
</p:tagLst>
</file>

<file path=ppt/tags/tag61.xml><?xml version="1.0" encoding="utf-8"?>
<p:tagLst xmlns:p="http://schemas.openxmlformats.org/presentationml/2006/main">
  <p:tag name="AS_UNIQUEID" val="3593"/>
  <p:tag name="KSO_WM_BEAUTIFY_FLAG" val=""/>
</p:tagLst>
</file>

<file path=ppt/tags/tag62.xml><?xml version="1.0" encoding="utf-8"?>
<p:tagLst xmlns:p="http://schemas.openxmlformats.org/presentationml/2006/main">
  <p:tag name="AS_UNIQUEID" val="4560"/>
</p:tagLst>
</file>

<file path=ppt/tags/tag63.xml><?xml version="1.0" encoding="utf-8"?>
<p:tagLst xmlns:p="http://schemas.openxmlformats.org/presentationml/2006/main">
  <p:tag name="AS_UNIQUEID" val="3564"/>
  <p:tag name="KSO_WM_BEAUTIFY_FLAG" val=""/>
  <p:tag name="KSO_WM_UNIT_TEXT_FILL_FORE_SCHEMECOLOR_INDEX" val="13"/>
  <p:tag name="KSO_WM_UNIT_TEXT_FILL_FORE_SCHEMECOLOR_INDEX_BRIGHTNESS" val="0.15"/>
  <p:tag name="KSO_WM_UNIT_TEXT_FILL_TYPE" val="1"/>
</p:tagLst>
</file>

<file path=ppt/tags/tag64.xml><?xml version="1.0" encoding="utf-8"?>
<p:tagLst xmlns:p="http://schemas.openxmlformats.org/presentationml/2006/main">
  <p:tag name="AS_UNIQUEID" val="3565"/>
  <p:tag name="KSO_WM_BEAUTIFY_FLAG" val=""/>
  <p:tag name="KSO_WM_UNIT_FILL_FORE_SCHEMECOLOR_INDEX" val="6"/>
  <p:tag name="KSO_WM_UNIT_FILL_FORE_SCHEMECOLOR_INDEX_BRIGHTNESS" val="0"/>
  <p:tag name="KSO_WM_UNIT_FILL_TYPE" val="1"/>
  <p:tag name="KSO_WM_UNIT_TEXT_FILL_FORE_SCHEMECOLOR_INDEX" val="2"/>
  <p:tag name="KSO_WM_UNIT_TEXT_FILL_FORE_SCHEMECOLOR_INDEX_BRIGHTNESS" val="0"/>
  <p:tag name="KSO_WM_UNIT_TEXT_FILL_TYPE" val="1"/>
</p:tagLst>
</file>

<file path=ppt/tags/tag65.xml><?xml version="1.0" encoding="utf-8"?>
<p:tagLst xmlns:p="http://schemas.openxmlformats.org/presentationml/2006/main">
  <p:tag name="AS_UNIQUEID" val="3567"/>
  <p:tag name="KSO_WM_BEAUTIFY_FLAG" val=""/>
  <p:tag name="KSO_WM_UNIT_TEXT_FILL_FORE_SCHEMECOLOR_INDEX" val="13"/>
  <p:tag name="KSO_WM_UNIT_TEXT_FILL_FORE_SCHEMECOLOR_INDEX_BRIGHTNESS" val="0.15"/>
  <p:tag name="KSO_WM_UNIT_TEXT_FILL_TYPE" val="1"/>
</p:tagLst>
</file>

<file path=ppt/tags/tag66.xml><?xml version="1.0" encoding="utf-8"?>
<p:tagLst xmlns:p="http://schemas.openxmlformats.org/presentationml/2006/main">
  <p:tag name="AS_UNIQUEID" val="4561"/>
</p:tagLst>
</file>

<file path=ppt/tags/tag67.xml><?xml version="1.0" encoding="utf-8"?>
<p:tagLst xmlns:p="http://schemas.openxmlformats.org/presentationml/2006/main">
  <p:tag name="AS_UNIQUEID" val="3568"/>
  <p:tag name="KSO_WM_BEAUTIFY_FLAG" val=""/>
  <p:tag name="KSO_WM_UNIT_TEXT_FILL_FORE_SCHEMECOLOR_INDEX" val="13"/>
  <p:tag name="KSO_WM_UNIT_TEXT_FILL_FORE_SCHEMECOLOR_INDEX_BRIGHTNESS" val="0.15"/>
  <p:tag name="KSO_WM_UNIT_TEXT_FILL_TYPE" val="1"/>
</p:tagLst>
</file>

<file path=ppt/tags/tag68.xml><?xml version="1.0" encoding="utf-8"?>
<p:tagLst xmlns:p="http://schemas.openxmlformats.org/presentationml/2006/main">
  <p:tag name="AS_UNIQUEID" val="3571"/>
  <p:tag name="KSO_WM_BEAUTIFY_FLAG" val=""/>
  <p:tag name="KSO_WM_UNIT_TEXT_FILL_FORE_SCHEMECOLOR_INDEX" val="13"/>
  <p:tag name="KSO_WM_UNIT_TEXT_FILL_FORE_SCHEMECOLOR_INDEX_BRIGHTNESS" val="0.15"/>
  <p:tag name="KSO_WM_UNIT_TEXT_FILL_TYPE" val="1"/>
</p:tagLst>
</file>

<file path=ppt/tags/tag69.xml><?xml version="1.0" encoding="utf-8"?>
<p:tagLst xmlns:p="http://schemas.openxmlformats.org/presentationml/2006/main">
  <p:tag name="AS_UNIQUEID" val="3565"/>
  <p:tag name="KSO_WM_BEAUTIFY_FLAG" val=""/>
  <p:tag name="KSO_WM_UNIT_FILL_FORE_SCHEMECOLOR_INDEX" val="6"/>
  <p:tag name="KSO_WM_UNIT_FILL_FORE_SCHEMECOLOR_INDEX_BRIGHTNESS" val="0"/>
  <p:tag name="KSO_WM_UNIT_FILL_TYPE" val="1"/>
  <p:tag name="KSO_WM_UNIT_TEXT_FILL_FORE_SCHEMECOLOR_INDEX" val="2"/>
  <p:tag name="KSO_WM_UNIT_TEXT_FILL_FORE_SCHEMECOLOR_INDEX_BRIGHTNESS" val="0"/>
  <p:tag name="KSO_WM_UNIT_TEXT_FILL_TYPE" val="1"/>
</p:tagLst>
</file>

<file path=ppt/tags/tag7.xml><?xml version="1.0" encoding="utf-8"?>
<p:tagLst xmlns:p="http://schemas.openxmlformats.org/presentationml/2006/main">
  <p:tag name="AS_UNIQUEID" val="4515"/>
</p:tagLst>
</file>

<file path=ppt/tags/tag70.xml><?xml version="1.0" encoding="utf-8"?>
<p:tagLst xmlns:p="http://schemas.openxmlformats.org/presentationml/2006/main">
  <p:tag name="AS_UNIQUEID" val="4562"/>
</p:tagLst>
</file>

<file path=ppt/tags/tag71.xml><?xml version="1.0" encoding="utf-8"?>
<p:tagLst xmlns:p="http://schemas.openxmlformats.org/presentationml/2006/main">
  <p:tag name="AS_UNIQUEID" val="3572"/>
  <p:tag name="KSO_WM_BEAUTIFY_FLAG" val=""/>
  <p:tag name="KSO_WM_UNIT_TEXT_FILL_FORE_SCHEMECOLOR_INDEX" val="13"/>
  <p:tag name="KSO_WM_UNIT_TEXT_FILL_FORE_SCHEMECOLOR_INDEX_BRIGHTNESS" val="0.15"/>
  <p:tag name="KSO_WM_UNIT_TEXT_FILL_TYPE" val="1"/>
</p:tagLst>
</file>

<file path=ppt/tags/tag72.xml><?xml version="1.0" encoding="utf-8"?>
<p:tagLst xmlns:p="http://schemas.openxmlformats.org/presentationml/2006/main">
  <p:tag name="AS_UNIQUEID" val="3575"/>
  <p:tag name="KSO_WM_BEAUTIFY_FLAG" val=""/>
  <p:tag name="KSO_WM_UNIT_TEXT_FILL_FORE_SCHEMECOLOR_INDEX" val="13"/>
  <p:tag name="KSO_WM_UNIT_TEXT_FILL_FORE_SCHEMECOLOR_INDEX_BRIGHTNESS" val="0.15"/>
  <p:tag name="KSO_WM_UNIT_TEXT_FILL_TYPE" val="1"/>
</p:tagLst>
</file>

<file path=ppt/tags/tag73.xml><?xml version="1.0" encoding="utf-8"?>
<p:tagLst xmlns:p="http://schemas.openxmlformats.org/presentationml/2006/main">
  <p:tag name="AS_UNIQUEID" val="3565"/>
  <p:tag name="KSO_WM_BEAUTIFY_FLAG" val=""/>
  <p:tag name="KSO_WM_UNIT_FILL_FORE_SCHEMECOLOR_INDEX" val="6"/>
  <p:tag name="KSO_WM_UNIT_FILL_FORE_SCHEMECOLOR_INDEX_BRIGHTNESS" val="0"/>
  <p:tag name="KSO_WM_UNIT_FILL_TYPE" val="1"/>
  <p:tag name="KSO_WM_UNIT_TEXT_FILL_FORE_SCHEMECOLOR_INDEX" val="2"/>
  <p:tag name="KSO_WM_UNIT_TEXT_FILL_FORE_SCHEMECOLOR_INDEX_BRIGHTNESS" val="0"/>
  <p:tag name="KSO_WM_UNIT_TEXT_FILL_TYPE" val="1"/>
</p:tagLst>
</file>

<file path=ppt/tags/tag74.xml><?xml version="1.0" encoding="utf-8"?>
<p:tagLst xmlns:p="http://schemas.openxmlformats.org/presentationml/2006/main">
  <p:tag name="AS_UNIQUEID" val="4563"/>
</p:tagLst>
</file>

<file path=ppt/tags/tag75.xml><?xml version="1.0" encoding="utf-8"?>
<p:tagLst xmlns:p="http://schemas.openxmlformats.org/presentationml/2006/main">
  <p:tag name="AS_UNIQUEID" val="3560"/>
  <p:tag name="KSO_WM_BEAUTIFY_FLAG" val=""/>
  <p:tag name="KSO_WM_UNIT_TEXT_FILL_FORE_SCHEMECOLOR_INDEX" val="13"/>
  <p:tag name="KSO_WM_UNIT_TEXT_FILL_FORE_SCHEMECOLOR_INDEX_BRIGHTNESS" val="0.15"/>
  <p:tag name="KSO_WM_UNIT_TEXT_FILL_TYPE" val="1"/>
</p:tagLst>
</file>

<file path=ppt/tags/tag76.xml><?xml version="1.0" encoding="utf-8"?>
<p:tagLst xmlns:p="http://schemas.openxmlformats.org/presentationml/2006/main">
  <p:tag name="AS_UNIQUEID" val="3563"/>
  <p:tag name="KSO_WM_BEAUTIFY_FLAG" val=""/>
  <p:tag name="KSO_WM_UNIT_TEXT_FILL_FORE_SCHEMECOLOR_INDEX" val="13"/>
  <p:tag name="KSO_WM_UNIT_TEXT_FILL_FORE_SCHEMECOLOR_INDEX_BRIGHTNESS" val="0.15"/>
  <p:tag name="KSO_WM_UNIT_TEXT_FILL_TYPE" val="1"/>
</p:tagLst>
</file>

<file path=ppt/tags/tag77.xml><?xml version="1.0" encoding="utf-8"?>
<p:tagLst xmlns:p="http://schemas.openxmlformats.org/presentationml/2006/main">
  <p:tag name="AS_UNIQUEID" val="3565"/>
  <p:tag name="KSO_WM_BEAUTIFY_FLAG" val=""/>
  <p:tag name="KSO_WM_UNIT_FILL_FORE_SCHEMECOLOR_INDEX" val="6"/>
  <p:tag name="KSO_WM_UNIT_FILL_FORE_SCHEMECOLOR_INDEX_BRIGHTNESS" val="0"/>
  <p:tag name="KSO_WM_UNIT_FILL_TYPE" val="1"/>
  <p:tag name="KSO_WM_UNIT_TEXT_FILL_FORE_SCHEMECOLOR_INDEX" val="2"/>
  <p:tag name="KSO_WM_UNIT_TEXT_FILL_FORE_SCHEMECOLOR_INDEX_BRIGHTNESS" val="0"/>
  <p:tag name="KSO_WM_UNIT_TEXT_FILL_TYPE" val="1"/>
</p:tagLst>
</file>

<file path=ppt/tags/tag78.xml><?xml version="1.0" encoding="utf-8"?>
<p:tagLst xmlns:p="http://schemas.openxmlformats.org/presentationml/2006/main">
  <p:tag name="AS_UNIQUEID" val="4564"/>
</p:tagLst>
</file>

<file path=ppt/tags/tag79.xml><?xml version="1.0" encoding="utf-8"?>
<p:tagLst xmlns:p="http://schemas.openxmlformats.org/presentationml/2006/main">
  <p:tag name="AS_UNIQUEID" val="3576"/>
  <p:tag name="KSO_WM_BEAUTIFY_FLAG" val=""/>
  <p:tag name="KSO_WM_UNIT_TEXT_FILL_FORE_SCHEMECOLOR_INDEX" val="13"/>
  <p:tag name="KSO_WM_UNIT_TEXT_FILL_FORE_SCHEMECOLOR_INDEX_BRIGHTNESS" val="0.15"/>
  <p:tag name="KSO_WM_UNIT_TEXT_FILL_TYPE" val="1"/>
</p:tagLst>
</file>

<file path=ppt/tags/tag8.xml><?xml version="1.0" encoding="utf-8"?>
<p:tagLst xmlns:p="http://schemas.openxmlformats.org/presentationml/2006/main">
  <p:tag name="AS_UNIQUEID" val="4516"/>
</p:tagLst>
</file>

<file path=ppt/tags/tag80.xml><?xml version="1.0" encoding="utf-8"?>
<p:tagLst xmlns:p="http://schemas.openxmlformats.org/presentationml/2006/main">
  <p:tag name="AS_UNIQUEID" val="3579"/>
  <p:tag name="KSO_WM_BEAUTIFY_FLAG" val=""/>
  <p:tag name="KSO_WM_UNIT_TEXT_FILL_FORE_SCHEMECOLOR_INDEX" val="13"/>
  <p:tag name="KSO_WM_UNIT_TEXT_FILL_FORE_SCHEMECOLOR_INDEX_BRIGHTNESS" val="0.15"/>
  <p:tag name="KSO_WM_UNIT_TEXT_FILL_TYPE" val="1"/>
</p:tagLst>
</file>

<file path=ppt/tags/tag81.xml><?xml version="1.0" encoding="utf-8"?>
<p:tagLst xmlns:p="http://schemas.openxmlformats.org/presentationml/2006/main">
  <p:tag name="AS_UNIQUEID" val="3565"/>
  <p:tag name="KSO_WM_BEAUTIFY_FLAG" val=""/>
  <p:tag name="KSO_WM_UNIT_FILL_FORE_SCHEMECOLOR_INDEX" val="6"/>
  <p:tag name="KSO_WM_UNIT_FILL_FORE_SCHEMECOLOR_INDEX_BRIGHTNESS" val="0"/>
  <p:tag name="KSO_WM_UNIT_FILL_TYPE" val="1"/>
  <p:tag name="KSO_WM_UNIT_TEXT_FILL_FORE_SCHEMECOLOR_INDEX" val="2"/>
  <p:tag name="KSO_WM_UNIT_TEXT_FILL_FORE_SCHEMECOLOR_INDEX_BRIGHTNESS" val="0"/>
  <p:tag name="KSO_WM_UNIT_TEXT_FILL_TYPE" val="1"/>
</p:tagLst>
</file>

<file path=ppt/tags/tag82.xml><?xml version="1.0" encoding="utf-8"?>
<p:tagLst xmlns:p="http://schemas.openxmlformats.org/presentationml/2006/main">
  <p:tag name="AS_UNIQUEID" val="4565"/>
</p:tagLst>
</file>

<file path=ppt/tags/tag83.xml><?xml version="1.0" encoding="utf-8"?>
<p:tagLst xmlns:p="http://schemas.openxmlformats.org/presentationml/2006/main">
  <p:tag name="AS_UNIQUEID" val="3580"/>
  <p:tag name="KSO_WM_BEAUTIFY_FLAG" val=""/>
  <p:tag name="KSO_WM_UNIT_TEXT_FILL_FORE_SCHEMECOLOR_INDEX" val="13"/>
  <p:tag name="KSO_WM_UNIT_TEXT_FILL_FORE_SCHEMECOLOR_INDEX_BRIGHTNESS" val="0.15"/>
  <p:tag name="KSO_WM_UNIT_TEXT_FILL_TYPE" val="1"/>
</p:tagLst>
</file>

<file path=ppt/tags/tag84.xml><?xml version="1.0" encoding="utf-8"?>
<p:tagLst xmlns:p="http://schemas.openxmlformats.org/presentationml/2006/main">
  <p:tag name="AS_UNIQUEID" val="3583"/>
  <p:tag name="KSO_WM_BEAUTIFY_FLAG" val=""/>
  <p:tag name="KSO_WM_UNIT_TEXT_FILL_FORE_SCHEMECOLOR_INDEX" val="13"/>
  <p:tag name="KSO_WM_UNIT_TEXT_FILL_FORE_SCHEMECOLOR_INDEX_BRIGHTNESS" val="0.15"/>
  <p:tag name="KSO_WM_UNIT_TEXT_FILL_TYPE" val="1"/>
</p:tagLst>
</file>

<file path=ppt/tags/tag85.xml><?xml version="1.0" encoding="utf-8"?>
<p:tagLst xmlns:p="http://schemas.openxmlformats.org/presentationml/2006/main">
  <p:tag name="AS_UNIQUEID" val="3565"/>
  <p:tag name="KSO_WM_BEAUTIFY_FLAG" val=""/>
  <p:tag name="KSO_WM_UNIT_FILL_FORE_SCHEMECOLOR_INDEX" val="6"/>
  <p:tag name="KSO_WM_UNIT_FILL_FORE_SCHEMECOLOR_INDEX_BRIGHTNESS" val="0"/>
  <p:tag name="KSO_WM_UNIT_FILL_TYPE" val="1"/>
  <p:tag name="KSO_WM_UNIT_TEXT_FILL_FORE_SCHEMECOLOR_INDEX" val="2"/>
  <p:tag name="KSO_WM_UNIT_TEXT_FILL_FORE_SCHEMECOLOR_INDEX_BRIGHTNESS" val="0"/>
  <p:tag name="KSO_WM_UNIT_TEXT_FILL_TYPE" val="1"/>
</p:tagLst>
</file>

<file path=ppt/tags/tag86.xml><?xml version="1.0" encoding="utf-8"?>
<p:tagLst xmlns:p="http://schemas.openxmlformats.org/presentationml/2006/main">
  <p:tag name="AS_UNIQUEID" val="4566"/>
</p:tagLst>
</file>

<file path=ppt/tags/tag87.xml><?xml version="1.0" encoding="utf-8"?>
<p:tagLst xmlns:p="http://schemas.openxmlformats.org/presentationml/2006/main">
  <p:tag name="AS_UNIQUEID" val="3584"/>
  <p:tag name="KSO_WM_BEAUTIFY_FLAG" val=""/>
  <p:tag name="KSO_WM_UNIT_TEXT_FILL_FORE_SCHEMECOLOR_INDEX" val="13"/>
  <p:tag name="KSO_WM_UNIT_TEXT_FILL_FORE_SCHEMECOLOR_INDEX_BRIGHTNESS" val="0.15"/>
  <p:tag name="KSO_WM_UNIT_TEXT_FILL_TYPE" val="1"/>
</p:tagLst>
</file>

<file path=ppt/tags/tag88.xml><?xml version="1.0" encoding="utf-8"?>
<p:tagLst xmlns:p="http://schemas.openxmlformats.org/presentationml/2006/main">
  <p:tag name="AS_UNIQUEID" val="3587"/>
  <p:tag name="KSO_WM_BEAUTIFY_FLAG" val=""/>
  <p:tag name="KSO_WM_UNIT_TEXT_FILL_FORE_SCHEMECOLOR_INDEX" val="13"/>
  <p:tag name="KSO_WM_UNIT_TEXT_FILL_FORE_SCHEMECOLOR_INDEX_BRIGHTNESS" val="0.15"/>
  <p:tag name="KSO_WM_UNIT_TEXT_FILL_TYPE" val="1"/>
</p:tagLst>
</file>

<file path=ppt/tags/tag89.xml><?xml version="1.0" encoding="utf-8"?>
<p:tagLst xmlns:p="http://schemas.openxmlformats.org/presentationml/2006/main">
  <p:tag name="AS_UNIQUEID" val="3565"/>
  <p:tag name="KSO_WM_BEAUTIFY_FLAG" val=""/>
  <p:tag name="KSO_WM_UNIT_FILL_FORE_SCHEMECOLOR_INDEX" val="6"/>
  <p:tag name="KSO_WM_UNIT_FILL_FORE_SCHEMECOLOR_INDEX_BRIGHTNESS" val="0"/>
  <p:tag name="KSO_WM_UNIT_FILL_TYPE" val="1"/>
  <p:tag name="KSO_WM_UNIT_TEXT_FILL_FORE_SCHEMECOLOR_INDEX" val="2"/>
  <p:tag name="KSO_WM_UNIT_TEXT_FILL_FORE_SCHEMECOLOR_INDEX_BRIGHTNESS" val="0"/>
  <p:tag name="KSO_WM_UNIT_TEXT_FILL_TYPE" val="1"/>
</p:tagLst>
</file>

<file path=ppt/tags/tag9.xml><?xml version="1.0" encoding="utf-8"?>
<p:tagLst xmlns:p="http://schemas.openxmlformats.org/presentationml/2006/main">
  <p:tag name="AS_UNIQUEID" val="4517"/>
</p:tagLst>
</file>

<file path=ppt/tags/tag90.xml><?xml version="1.0" encoding="utf-8"?>
<p:tagLst xmlns:p="http://schemas.openxmlformats.org/presentationml/2006/main">
  <p:tag name="AS_UNIQUEID" val="4567"/>
</p:tagLst>
</file>

<file path=ppt/tags/tag91.xml><?xml version="1.0" encoding="utf-8"?>
<p:tagLst xmlns:p="http://schemas.openxmlformats.org/presentationml/2006/main">
  <p:tag name="AS_UNIQUEID" val="3588"/>
  <p:tag name="KSO_WM_BEAUTIFY_FLAG" val=""/>
  <p:tag name="KSO_WM_UNIT_TEXT_FILL_FORE_SCHEMECOLOR_INDEX" val="13"/>
  <p:tag name="KSO_WM_UNIT_TEXT_FILL_FORE_SCHEMECOLOR_INDEX_BRIGHTNESS" val="0.15"/>
  <p:tag name="KSO_WM_UNIT_TEXT_FILL_TYPE" val="1"/>
</p:tagLst>
</file>

<file path=ppt/tags/tag92.xml><?xml version="1.0" encoding="utf-8"?>
<p:tagLst xmlns:p="http://schemas.openxmlformats.org/presentationml/2006/main">
  <p:tag name="AS_UNIQUEID" val="3591"/>
  <p:tag name="KSO_WM_BEAUTIFY_FLAG" val=""/>
  <p:tag name="KSO_WM_UNIT_TEXT_FILL_FORE_SCHEMECOLOR_INDEX" val="13"/>
  <p:tag name="KSO_WM_UNIT_TEXT_FILL_FORE_SCHEMECOLOR_INDEX_BRIGHTNESS" val="0.15"/>
  <p:tag name="KSO_WM_UNIT_TEXT_FILL_TYPE" val="1"/>
</p:tagLst>
</file>

<file path=ppt/tags/tag93.xml><?xml version="1.0" encoding="utf-8"?>
<p:tagLst xmlns:p="http://schemas.openxmlformats.org/presentationml/2006/main">
  <p:tag name="AS_UNIQUEID" val="3565"/>
  <p:tag name="KSO_WM_BEAUTIFY_FLAG" val=""/>
  <p:tag name="KSO_WM_UNIT_FILL_FORE_SCHEMECOLOR_INDEX" val="6"/>
  <p:tag name="KSO_WM_UNIT_FILL_FORE_SCHEMECOLOR_INDEX_BRIGHTNESS" val="0"/>
  <p:tag name="KSO_WM_UNIT_FILL_TYPE" val="1"/>
  <p:tag name="KSO_WM_UNIT_TEXT_FILL_FORE_SCHEMECOLOR_INDEX" val="2"/>
  <p:tag name="KSO_WM_UNIT_TEXT_FILL_FORE_SCHEMECOLOR_INDEX_BRIGHTNESS" val="0"/>
  <p:tag name="KSO_WM_UNIT_TEXT_FILL_TYPE" val="1"/>
</p:tagLst>
</file>

<file path=ppt/tags/tag94.xml><?xml version="1.0" encoding="utf-8"?>
<p:tagLst xmlns:p="http://schemas.openxmlformats.org/presentationml/2006/main">
  <p:tag name="AS_UNIQUEID" val="3558"/>
  <p:tag name="KSO_WM_BEAUTIFY_FLAG" val=""/>
  <p:tag name="KSO_WM_UNIT_TEXT_FILL_FORE_SCHEMECOLOR_INDEX" val="13"/>
  <p:tag name="KSO_WM_UNIT_TEXT_FILL_FORE_SCHEMECOLOR_INDEX_BRIGHTNESS" val="0.15"/>
  <p:tag name="KSO_WM_UNIT_TEXT_FILL_TYPE" val="1"/>
</p:tagLst>
</file>

<file path=ppt/tags/tag95.xml><?xml version="1.0" encoding="utf-8"?>
<p:tagLst xmlns:p="http://schemas.openxmlformats.org/presentationml/2006/main">
  <p:tag name="AS_UNIQUEID" val="4568"/>
</p:tagLst>
</file>

<file path=ppt/tags/tag96.xml><?xml version="1.0" encoding="utf-8"?>
<p:tagLst xmlns:p="http://schemas.openxmlformats.org/presentationml/2006/main">
  <p:tag name="AS_UNIQUEID" val="3602"/>
  <p:tag name="KSO_WM_BEAUTIFY_FLAG" val=""/>
  <p:tag name="KSO_WM_MEDIACOVER_FLAG" val="1"/>
  <p:tag name="KSO_WM_UNIT_MEDIACOVER_BTN_POS" val="c"/>
  <p:tag name="KSO_WM_UNIT_MEDIACOVER_BTN_STATE" val="1"/>
  <p:tag name="KSO_WM_UNIT_MEDIACOVER_BTN_STYLE" val="ee0bc779c1f3d7f3e90c96344320e69a"/>
  <p:tag name="KSO_WM_UNIT_MEDIACOVER_BTNRECT" val="8629*4470*702*702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97.xml><?xml version="1.0" encoding="utf-8"?>
<p:tagLst xmlns:p="http://schemas.openxmlformats.org/presentationml/2006/main">
  <p:tag name="AS_UNIQUEID" val="4569"/>
</p:tagLst>
</file>

<file path=ppt/tags/tag98.xml><?xml version="1.0" encoding="utf-8"?>
<p:tagLst xmlns:p="http://schemas.openxmlformats.org/presentationml/2006/main">
  <p:tag name="AS_UNIQUEID" val="4570"/>
  <p:tag name="KSO_WM_BEAUTIFY_FLAG" val=""/>
</p:tagLst>
</file>

<file path=ppt/tags/tag99.xml><?xml version="1.0" encoding="utf-8"?>
<p:tagLst xmlns:p="http://schemas.openxmlformats.org/presentationml/2006/main">
  <p:tag name="AS_UNIQUEID" val="4571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>学科网</Company>
  <Paragraphs>186</Paragraphs>
  <Slides>23</Slides>
  <Notes>3</Notes>
  <TotalTime>0</TotalTime>
  <HiddenSlides>0</HiddenSlides>
  <MMClips>1</MMClips>
  <ScaleCrop>0</ScaleCrop>
  <HeadingPairs>
    <vt:vector baseType="variant" size="6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baseType="lpstr" size="41">
      <vt:lpstr>Arial</vt:lpstr>
      <vt:lpstr>微软雅黑</vt:lpstr>
      <vt:lpstr>Wingdings</vt:lpstr>
      <vt:lpstr>Calibri Light</vt:lpstr>
      <vt:lpstr>Calibri</vt:lpstr>
      <vt:lpstr>Times New Roman</vt:lpstr>
      <vt:lpstr>黑体</vt:lpstr>
      <vt:lpstr>华文楷体</vt:lpstr>
      <vt:lpstr>方正粗黑宋简体</vt:lpstr>
      <vt:lpstr>华文新魏</vt:lpstr>
      <vt:lpstr>华文中宋</vt:lpstr>
      <vt:lpstr>楷体</vt:lpstr>
      <vt:lpstr>隶书</vt:lpstr>
      <vt:lpstr>等线</vt:lpstr>
      <vt:lpstr>宋体</vt:lpstr>
      <vt:lpstr>华文琥珀</vt:lpstr>
      <vt:lpstr>Alibaba Sans Medium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Java</Application>
  <AppVersion>23.0300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creator>rbm.xkw.com</dc:creator>
  <cp:revision>1</cp:revision>
  <cp:lastPrinted>2024-08-26T14:06:19.962</cp:lastPrinted>
  <dcterms:created xsi:type="dcterms:W3CDTF">2024-08-26T14:06:19Z</dcterms:created>
  <dcterms:modified xsi:type="dcterms:W3CDTF">2024-08-26T06:06:19Z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