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60" r:id="rId5"/>
    <p:sldId id="262" r:id="rId6"/>
    <p:sldId id="265" r:id="rId7"/>
    <p:sldId id="267" r:id="rId8"/>
    <p:sldId id="268" r:id="rId9"/>
    <p:sldId id="282" r:id="rId10"/>
    <p:sldId id="284" r:id="rId11"/>
    <p:sldId id="285" r:id="rId12"/>
    <p:sldId id="286" r:id="rId13"/>
    <p:sldId id="287" r:id="rId14"/>
    <p:sldId id="288" r:id="rId15"/>
    <p:sldId id="293" r:id="rId16"/>
    <p:sldId id="294" r:id="rId17"/>
    <p:sldId id="311" r:id="rId18"/>
    <p:sldId id="295" r:id="rId19"/>
    <p:sldId id="299" r:id="rId20"/>
    <p:sldId id="292" r:id="rId21"/>
    <p:sldId id="306" r:id="rId22"/>
    <p:sldId id="307" r:id="rId23"/>
    <p:sldId id="308" r:id="rId24"/>
    <p:sldId id="30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s" initials="A" lastIdx="0" clrIdx="0"/>
  <p:cmAuthor id="2" name="作者" initials="A" lastIdx="0" clrIdx="1"/>
  <p:cmAuthor id="0" name="王笛" initials="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7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358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tags" Target="../tags/tag2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6.xml" /><Relationship Id="rId4" Type="http://schemas.openxmlformats.org/officeDocument/2006/relationships/tags" Target="../tags/tag267.xml" /><Relationship Id="rId5" Type="http://schemas.openxmlformats.org/officeDocument/2006/relationships/tags" Target="../tags/tag26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3.xml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defTabSz="914400">
              <a:defRPr/>
            </a:pPr>
            <a:fld id="{F0982062-7866-4F25-BC22-E9167F46D55F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14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defTabSz="914400">
              <a:defRPr/>
            </a:pPr>
            <a:fld id="{F0982062-7866-4F25-BC22-E9167F46D55F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image" Target="../media/image1.png" /><Relationship Id="rId14" Type="http://schemas.openxmlformats.org/officeDocument/2006/relationships/tags" Target="../tags/tag13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2.png" /><Relationship Id="rId17" Type="http://schemas.openxmlformats.org/officeDocument/2006/relationships/tags" Target="../tags/tag14.xml" /><Relationship Id="rId18" Type="http://schemas.openxmlformats.org/officeDocument/2006/relationships/image" Target="../media/image3.png" /><Relationship Id="rId19" Type="http://schemas.openxmlformats.org/officeDocument/2006/relationships/tags" Target="../tags/tag15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descr="山上的风景  描述已自动生成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b="43978"/>
          <a:stretch>
            <a:fillRect/>
          </a:stretch>
        </p:blipFill>
        <p:spPr>
          <a:xfrm>
            <a:off x="-19156" y="4908733"/>
            <a:ext cx="12192000" cy="1949267"/>
          </a:xfrm>
          <a:custGeom>
            <a:gdLst>
              <a:gd name="connsiteX0" fmla="*/ 0 w 9641857"/>
              <a:gd name="connsiteY0" fmla="*/ 0 h 3228442"/>
              <a:gd name="connsiteX1" fmla="*/ 9641857 w 9641857"/>
              <a:gd name="connsiteY1" fmla="*/ 0 h 3228442"/>
              <a:gd name="connsiteX2" fmla="*/ 9641857 w 9641857"/>
              <a:gd name="connsiteY2" fmla="*/ 3228442 h 3228442"/>
              <a:gd name="connsiteX3" fmla="*/ 0 w 9641857"/>
              <a:gd name="connsiteY3" fmla="*/ 3228442 h 32284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1857" h="3228442">
                <a:moveTo>
                  <a:pt x="0" y="0"/>
                </a:moveTo>
                <a:lnTo>
                  <a:pt x="9641857" y="0"/>
                </a:lnTo>
                <a:lnTo>
                  <a:pt x="9641857" y="3228442"/>
                </a:lnTo>
                <a:lnTo>
                  <a:pt x="0" y="3228442"/>
                </a:lnTo>
                <a:close/>
              </a:path>
            </a:pathLst>
          </a:custGeom>
        </p:spPr>
      </p:pic>
      <p:pic>
        <p:nvPicPr>
          <p:cNvPr id="10" name="图片 1073743875" descr="学科网 zxxk.com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.png" /><Relationship Id="rId11" Type="http://schemas.openxmlformats.org/officeDocument/2006/relationships/tags" Target="../tags/tag29.xml" /><Relationship Id="rId12" Type="http://schemas.openxmlformats.org/officeDocument/2006/relationships/tags" Target="../tags/tag30.xml" /><Relationship Id="rId13" Type="http://schemas.openxmlformats.org/officeDocument/2006/relationships/tags" Target="../tags/tag31.xml" /><Relationship Id="rId2" Type="http://schemas.openxmlformats.org/officeDocument/2006/relationships/tags" Target="../tags/tag23.xml" /><Relationship Id="rId3" Type="http://schemas.openxmlformats.org/officeDocument/2006/relationships/image" Target="../media/image4.jpeg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image" Target="../media/image5.png" /><Relationship Id="rId8" Type="http://schemas.openxmlformats.org/officeDocument/2006/relationships/tags" Target="../tags/tag27.xml" /><Relationship Id="rId9" Type="http://schemas.openxmlformats.org/officeDocument/2006/relationships/tags" Target="../tags/tag2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5.xml" /><Relationship Id="rId11" Type="http://schemas.openxmlformats.org/officeDocument/2006/relationships/tags" Target="../tags/tag166.xml" /><Relationship Id="rId12" Type="http://schemas.openxmlformats.org/officeDocument/2006/relationships/tags" Target="../tags/tag167.xml" /><Relationship Id="rId13" Type="http://schemas.openxmlformats.org/officeDocument/2006/relationships/tags" Target="../tags/tag168.xml" /><Relationship Id="rId14" Type="http://schemas.openxmlformats.org/officeDocument/2006/relationships/tags" Target="../tags/tag169.xml" /><Relationship Id="rId15" Type="http://schemas.openxmlformats.org/officeDocument/2006/relationships/tags" Target="../tags/tag170.xml" /><Relationship Id="rId16" Type="http://schemas.openxmlformats.org/officeDocument/2006/relationships/tags" Target="../tags/tag171.xml" /><Relationship Id="rId17" Type="http://schemas.openxmlformats.org/officeDocument/2006/relationships/tags" Target="../tags/tag172.xml" /><Relationship Id="rId18" Type="http://schemas.openxmlformats.org/officeDocument/2006/relationships/tags" Target="../tags/tag173.xml" /><Relationship Id="rId19" Type="http://schemas.openxmlformats.org/officeDocument/2006/relationships/tags" Target="../tags/tag174.xml" /><Relationship Id="rId2" Type="http://schemas.openxmlformats.org/officeDocument/2006/relationships/tags" Target="../tags/tag157.xml" /><Relationship Id="rId20" Type="http://schemas.openxmlformats.org/officeDocument/2006/relationships/tags" Target="../tags/tag175.xml" /><Relationship Id="rId21" Type="http://schemas.openxmlformats.org/officeDocument/2006/relationships/tags" Target="../tags/tag176.xml" /><Relationship Id="rId22" Type="http://schemas.openxmlformats.org/officeDocument/2006/relationships/tags" Target="../tags/tag177.xml" /><Relationship Id="rId23" Type="http://schemas.openxmlformats.org/officeDocument/2006/relationships/tags" Target="../tags/tag178.xml" /><Relationship Id="rId24" Type="http://schemas.openxmlformats.org/officeDocument/2006/relationships/tags" Target="../tags/tag179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tags" Target="../tags/tag162.xml" /><Relationship Id="rId8" Type="http://schemas.openxmlformats.org/officeDocument/2006/relationships/tags" Target="../tags/tag163.xml" /><Relationship Id="rId9" Type="http://schemas.openxmlformats.org/officeDocument/2006/relationships/tags" Target="../tags/tag16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8.xml" /><Relationship Id="rId11" Type="http://schemas.openxmlformats.org/officeDocument/2006/relationships/tags" Target="../tags/tag189.xml" /><Relationship Id="rId12" Type="http://schemas.openxmlformats.org/officeDocument/2006/relationships/tags" Target="../tags/tag190.xml" /><Relationship Id="rId13" Type="http://schemas.openxmlformats.org/officeDocument/2006/relationships/tags" Target="../tags/tag191.xml" /><Relationship Id="rId14" Type="http://schemas.openxmlformats.org/officeDocument/2006/relationships/tags" Target="../tags/tag192.xml" /><Relationship Id="rId15" Type="http://schemas.openxmlformats.org/officeDocument/2006/relationships/tags" Target="../tags/tag193.xml" /><Relationship Id="rId16" Type="http://schemas.openxmlformats.org/officeDocument/2006/relationships/tags" Target="../tags/tag194.xml" /><Relationship Id="rId17" Type="http://schemas.openxmlformats.org/officeDocument/2006/relationships/tags" Target="../tags/tag195.xml" /><Relationship Id="rId18" Type="http://schemas.openxmlformats.org/officeDocument/2006/relationships/tags" Target="../tags/tag196.xml" /><Relationship Id="rId19" Type="http://schemas.openxmlformats.org/officeDocument/2006/relationships/tags" Target="../tags/tag197.xml" /><Relationship Id="rId2" Type="http://schemas.openxmlformats.org/officeDocument/2006/relationships/tags" Target="../tags/tag180.xml" /><Relationship Id="rId20" Type="http://schemas.openxmlformats.org/officeDocument/2006/relationships/tags" Target="../tags/tag198.xml" /><Relationship Id="rId21" Type="http://schemas.openxmlformats.org/officeDocument/2006/relationships/tags" Target="../tags/tag199.xml" /><Relationship Id="rId22" Type="http://schemas.openxmlformats.org/officeDocument/2006/relationships/tags" Target="../tags/tag200.xml" /><Relationship Id="rId23" Type="http://schemas.openxmlformats.org/officeDocument/2006/relationships/tags" Target="../tags/tag201.xml" /><Relationship Id="rId24" Type="http://schemas.openxmlformats.org/officeDocument/2006/relationships/tags" Target="../tags/tag202.xml" /><Relationship Id="rId25" Type="http://schemas.openxmlformats.org/officeDocument/2006/relationships/tags" Target="../tags/tag203.xml" /><Relationship Id="rId26" Type="http://schemas.openxmlformats.org/officeDocument/2006/relationships/tags" Target="../tags/tag204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3.xml" /><Relationship Id="rId11" Type="http://schemas.openxmlformats.org/officeDocument/2006/relationships/tags" Target="../tags/tag214.xml" /><Relationship Id="rId12" Type="http://schemas.openxmlformats.org/officeDocument/2006/relationships/tags" Target="../tags/tag215.xml" /><Relationship Id="rId13" Type="http://schemas.openxmlformats.org/officeDocument/2006/relationships/tags" Target="../tags/tag216.xml" /><Relationship Id="rId14" Type="http://schemas.openxmlformats.org/officeDocument/2006/relationships/tags" Target="../tags/tag217.xml" /><Relationship Id="rId15" Type="http://schemas.openxmlformats.org/officeDocument/2006/relationships/tags" Target="../tags/tag218.xml" /><Relationship Id="rId16" Type="http://schemas.openxmlformats.org/officeDocument/2006/relationships/tags" Target="../tags/tag219.xml" /><Relationship Id="rId17" Type="http://schemas.openxmlformats.org/officeDocument/2006/relationships/tags" Target="../tags/tag220.xml" /><Relationship Id="rId18" Type="http://schemas.openxmlformats.org/officeDocument/2006/relationships/tags" Target="../tags/tag221.xml" /><Relationship Id="rId19" Type="http://schemas.openxmlformats.org/officeDocument/2006/relationships/tags" Target="../tags/tag222.xml" /><Relationship Id="rId2" Type="http://schemas.openxmlformats.org/officeDocument/2006/relationships/tags" Target="../tags/tag205.xml" /><Relationship Id="rId20" Type="http://schemas.openxmlformats.org/officeDocument/2006/relationships/tags" Target="../tags/tag223.xml" /><Relationship Id="rId21" Type="http://schemas.openxmlformats.org/officeDocument/2006/relationships/tags" Target="../tags/tag224.xml" /><Relationship Id="rId22" Type="http://schemas.openxmlformats.org/officeDocument/2006/relationships/tags" Target="../tags/tag225.xml" /><Relationship Id="rId23" Type="http://schemas.openxmlformats.org/officeDocument/2006/relationships/tags" Target="../tags/tag226.xml" /><Relationship Id="rId24" Type="http://schemas.openxmlformats.org/officeDocument/2006/relationships/tags" Target="../tags/tag227.xml" /><Relationship Id="rId25" Type="http://schemas.openxmlformats.org/officeDocument/2006/relationships/tags" Target="../tags/tag228.xml" /><Relationship Id="rId26" Type="http://schemas.openxmlformats.org/officeDocument/2006/relationships/tags" Target="../tags/tag229.xml" /><Relationship Id="rId27" Type="http://schemas.openxmlformats.org/officeDocument/2006/relationships/tags" Target="../tags/tag230.xml" /><Relationship Id="rId28" Type="http://schemas.openxmlformats.org/officeDocument/2006/relationships/tags" Target="../tags/tag231.xml" /><Relationship Id="rId29" Type="http://schemas.openxmlformats.org/officeDocument/2006/relationships/tags" Target="../tags/tag232.xml" /><Relationship Id="rId3" Type="http://schemas.openxmlformats.org/officeDocument/2006/relationships/tags" Target="../tags/tag206.xml" /><Relationship Id="rId30" Type="http://schemas.openxmlformats.org/officeDocument/2006/relationships/tags" Target="../tags/tag233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Relationship Id="rId9" Type="http://schemas.openxmlformats.org/officeDocument/2006/relationships/tags" Target="../tags/tag2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2.xml" /><Relationship Id="rId11" Type="http://schemas.openxmlformats.org/officeDocument/2006/relationships/tags" Target="../tags/tag243.xml" /><Relationship Id="rId12" Type="http://schemas.openxmlformats.org/officeDocument/2006/relationships/tags" Target="../tags/tag244.xml" /><Relationship Id="rId13" Type="http://schemas.openxmlformats.org/officeDocument/2006/relationships/tags" Target="../tags/tag245.xml" /><Relationship Id="rId14" Type="http://schemas.openxmlformats.org/officeDocument/2006/relationships/tags" Target="../tags/tag246.xml" /><Relationship Id="rId15" Type="http://schemas.openxmlformats.org/officeDocument/2006/relationships/tags" Target="../tags/tag247.xml" /><Relationship Id="rId16" Type="http://schemas.openxmlformats.org/officeDocument/2006/relationships/tags" Target="../tags/tag248.xml" /><Relationship Id="rId17" Type="http://schemas.openxmlformats.org/officeDocument/2006/relationships/tags" Target="../tags/tag249.xml" /><Relationship Id="rId18" Type="http://schemas.openxmlformats.org/officeDocument/2006/relationships/tags" Target="../tags/tag250.xml" /><Relationship Id="rId19" Type="http://schemas.openxmlformats.org/officeDocument/2006/relationships/tags" Target="../tags/tag251.xml" /><Relationship Id="rId2" Type="http://schemas.openxmlformats.org/officeDocument/2006/relationships/tags" Target="../tags/tag234.xml" /><Relationship Id="rId20" Type="http://schemas.openxmlformats.org/officeDocument/2006/relationships/tags" Target="../tags/tag252.xml" /><Relationship Id="rId21" Type="http://schemas.openxmlformats.org/officeDocument/2006/relationships/tags" Target="../tags/tag253.xml" /><Relationship Id="rId22" Type="http://schemas.openxmlformats.org/officeDocument/2006/relationships/tags" Target="../tags/tag254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Relationship Id="rId7" Type="http://schemas.openxmlformats.org/officeDocument/2006/relationships/tags" Target="../tags/tag239.xml" /><Relationship Id="rId8" Type="http://schemas.openxmlformats.org/officeDocument/2006/relationships/tags" Target="../tags/tag240.xml" /><Relationship Id="rId9" Type="http://schemas.openxmlformats.org/officeDocument/2006/relationships/tags" Target="../tags/tag24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59.xml" /><Relationship Id="rId4" Type="http://schemas.openxmlformats.org/officeDocument/2006/relationships/tags" Target="../tags/tag260.xml" /><Relationship Id="rId5" Type="http://schemas.openxmlformats.org/officeDocument/2006/relationships/tags" Target="../tags/tag261.xml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77.xml" /><Relationship Id="rId4" Type="http://schemas.openxmlformats.org/officeDocument/2006/relationships/tags" Target="../tags/tag278.xml" /><Relationship Id="rId5" Type="http://schemas.openxmlformats.org/officeDocument/2006/relationships/tags" Target="../tags/tag279.xml" /><Relationship Id="rId6" Type="http://schemas.openxmlformats.org/officeDocument/2006/relationships/tags" Target="../tags/tag280.xml" /><Relationship Id="rId7" Type="http://schemas.openxmlformats.org/officeDocument/2006/relationships/tags" Target="../tags/tag281.xml" /><Relationship Id="rId8" Type="http://schemas.openxmlformats.org/officeDocument/2006/relationships/tags" Target="../tags/tag282.xml" /><Relationship Id="rId9" Type="http://schemas.openxmlformats.org/officeDocument/2006/relationships/tags" Target="../tags/tag28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4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tags" Target="../tags/tag288.xml" /><Relationship Id="rId7" Type="http://schemas.openxmlformats.org/officeDocument/2006/relationships/tags" Target="../tags/tag289.xml" /><Relationship Id="rId8" Type="http://schemas.openxmlformats.org/officeDocument/2006/relationships/tags" Target="../tags/tag290.xml" /><Relationship Id="rId9" Type="http://schemas.openxmlformats.org/officeDocument/2006/relationships/tags" Target="../tags/tag29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0.xml" /><Relationship Id="rId11" Type="http://schemas.openxmlformats.org/officeDocument/2006/relationships/tags" Target="../tags/tag301.xml" /><Relationship Id="rId12" Type="http://schemas.openxmlformats.org/officeDocument/2006/relationships/tags" Target="../tags/tag302.xml" /><Relationship Id="rId13" Type="http://schemas.openxmlformats.org/officeDocument/2006/relationships/tags" Target="../tags/tag303.xml" /><Relationship Id="rId14" Type="http://schemas.openxmlformats.org/officeDocument/2006/relationships/tags" Target="../tags/tag304.xml" /><Relationship Id="rId2" Type="http://schemas.openxmlformats.org/officeDocument/2006/relationships/tags" Target="../tags/tag292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Relationship Id="rId6" Type="http://schemas.openxmlformats.org/officeDocument/2006/relationships/tags" Target="../tags/tag296.xml" /><Relationship Id="rId7" Type="http://schemas.openxmlformats.org/officeDocument/2006/relationships/tags" Target="../tags/tag297.xml" /><Relationship Id="rId8" Type="http://schemas.openxmlformats.org/officeDocument/2006/relationships/tags" Target="../tags/tag298.xml" /><Relationship Id="rId9" Type="http://schemas.openxmlformats.org/officeDocument/2006/relationships/tags" Target="../tags/tag29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3.xml" /><Relationship Id="rId11" Type="http://schemas.openxmlformats.org/officeDocument/2006/relationships/tags" Target="../tags/tag314.xml" /><Relationship Id="rId12" Type="http://schemas.openxmlformats.org/officeDocument/2006/relationships/tags" Target="../tags/tag315.xml" /><Relationship Id="rId13" Type="http://schemas.openxmlformats.org/officeDocument/2006/relationships/tags" Target="../tags/tag316.xml" /><Relationship Id="rId14" Type="http://schemas.openxmlformats.org/officeDocument/2006/relationships/tags" Target="../tags/tag317.xml" /><Relationship Id="rId15" Type="http://schemas.openxmlformats.org/officeDocument/2006/relationships/tags" Target="../tags/tag318.xml" /><Relationship Id="rId16" Type="http://schemas.openxmlformats.org/officeDocument/2006/relationships/tags" Target="../tags/tag319.xml" /><Relationship Id="rId2" Type="http://schemas.openxmlformats.org/officeDocument/2006/relationships/tags" Target="../tags/tag305.xml" /><Relationship Id="rId3" Type="http://schemas.openxmlformats.org/officeDocument/2006/relationships/tags" Target="../tags/tag306.xml" /><Relationship Id="rId4" Type="http://schemas.openxmlformats.org/officeDocument/2006/relationships/tags" Target="../tags/tag307.xml" /><Relationship Id="rId5" Type="http://schemas.openxmlformats.org/officeDocument/2006/relationships/tags" Target="../tags/tag308.xml" /><Relationship Id="rId6" Type="http://schemas.openxmlformats.org/officeDocument/2006/relationships/tags" Target="../tags/tag309.xml" /><Relationship Id="rId7" Type="http://schemas.openxmlformats.org/officeDocument/2006/relationships/tags" Target="../tags/tag310.xml" /><Relationship Id="rId8" Type="http://schemas.openxmlformats.org/officeDocument/2006/relationships/tags" Target="../tags/tag311.xml" /><Relationship Id="rId9" Type="http://schemas.openxmlformats.org/officeDocument/2006/relationships/tags" Target="../tags/tag3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.xml" /><Relationship Id="rId11" Type="http://schemas.openxmlformats.org/officeDocument/2006/relationships/tags" Target="../tags/tag39.xml" /><Relationship Id="rId12" Type="http://schemas.openxmlformats.org/officeDocument/2006/relationships/tags" Target="../tags/tag40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image" Target="../media/image7.png" /><Relationship Id="rId9" Type="http://schemas.microsoft.com/office/2007/relationships/hdphoto" Target="../media/image8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8.xml" /><Relationship Id="rId11" Type="http://schemas.openxmlformats.org/officeDocument/2006/relationships/tags" Target="../tags/tag329.xml" /><Relationship Id="rId12" Type="http://schemas.openxmlformats.org/officeDocument/2006/relationships/tags" Target="../tags/tag330.xml" /><Relationship Id="rId13" Type="http://schemas.openxmlformats.org/officeDocument/2006/relationships/tags" Target="../tags/tag331.xml" /><Relationship Id="rId14" Type="http://schemas.openxmlformats.org/officeDocument/2006/relationships/tags" Target="../tags/tag332.xml" /><Relationship Id="rId15" Type="http://schemas.openxmlformats.org/officeDocument/2006/relationships/tags" Target="../tags/tag333.xml" /><Relationship Id="rId2" Type="http://schemas.openxmlformats.org/officeDocument/2006/relationships/tags" Target="../tags/tag320.xml" /><Relationship Id="rId3" Type="http://schemas.openxmlformats.org/officeDocument/2006/relationships/tags" Target="../tags/tag321.xml" /><Relationship Id="rId4" Type="http://schemas.openxmlformats.org/officeDocument/2006/relationships/tags" Target="../tags/tag322.xml" /><Relationship Id="rId5" Type="http://schemas.openxmlformats.org/officeDocument/2006/relationships/tags" Target="../tags/tag323.xml" /><Relationship Id="rId6" Type="http://schemas.openxmlformats.org/officeDocument/2006/relationships/tags" Target="../tags/tag324.xml" /><Relationship Id="rId7" Type="http://schemas.openxmlformats.org/officeDocument/2006/relationships/tags" Target="../tags/tag325.xml" /><Relationship Id="rId8" Type="http://schemas.openxmlformats.org/officeDocument/2006/relationships/tags" Target="../tags/tag326.xml" /><Relationship Id="rId9" Type="http://schemas.openxmlformats.org/officeDocument/2006/relationships/tags" Target="../tags/tag32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2.xml" /><Relationship Id="rId11" Type="http://schemas.openxmlformats.org/officeDocument/2006/relationships/tags" Target="../tags/tag343.xml" /><Relationship Id="rId12" Type="http://schemas.openxmlformats.org/officeDocument/2006/relationships/tags" Target="../tags/tag344.xml" /><Relationship Id="rId13" Type="http://schemas.openxmlformats.org/officeDocument/2006/relationships/tags" Target="../tags/tag345.xml" /><Relationship Id="rId14" Type="http://schemas.openxmlformats.org/officeDocument/2006/relationships/tags" Target="../tags/tag346.xml" /><Relationship Id="rId15" Type="http://schemas.openxmlformats.org/officeDocument/2006/relationships/tags" Target="../tags/tag347.xml" /><Relationship Id="rId2" Type="http://schemas.openxmlformats.org/officeDocument/2006/relationships/tags" Target="../tags/tag334.xml" /><Relationship Id="rId3" Type="http://schemas.openxmlformats.org/officeDocument/2006/relationships/tags" Target="../tags/tag335.xml" /><Relationship Id="rId4" Type="http://schemas.openxmlformats.org/officeDocument/2006/relationships/tags" Target="../tags/tag336.xml" /><Relationship Id="rId5" Type="http://schemas.openxmlformats.org/officeDocument/2006/relationships/tags" Target="../tags/tag337.xml" /><Relationship Id="rId6" Type="http://schemas.openxmlformats.org/officeDocument/2006/relationships/tags" Target="../tags/tag338.xml" /><Relationship Id="rId7" Type="http://schemas.openxmlformats.org/officeDocument/2006/relationships/tags" Target="../tags/tag339.xml" /><Relationship Id="rId8" Type="http://schemas.openxmlformats.org/officeDocument/2006/relationships/tags" Target="../tags/tag340.xml" /><Relationship Id="rId9" Type="http://schemas.openxmlformats.org/officeDocument/2006/relationships/tags" Target="../tags/tag34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3.png" /><Relationship Id="rId11" Type="http://schemas.openxmlformats.org/officeDocument/2006/relationships/tags" Target="../tags/tag356.xml" /><Relationship Id="rId12" Type="http://schemas.openxmlformats.org/officeDocument/2006/relationships/tags" Target="../tags/tag357.xml" /><Relationship Id="rId2" Type="http://schemas.openxmlformats.org/officeDocument/2006/relationships/tags" Target="../tags/tag348.xml" /><Relationship Id="rId3" Type="http://schemas.openxmlformats.org/officeDocument/2006/relationships/tags" Target="../tags/tag349.xml" /><Relationship Id="rId4" Type="http://schemas.openxmlformats.org/officeDocument/2006/relationships/tags" Target="../tags/tag350.xml" /><Relationship Id="rId5" Type="http://schemas.openxmlformats.org/officeDocument/2006/relationships/tags" Target="../tags/tag351.xml" /><Relationship Id="rId6" Type="http://schemas.openxmlformats.org/officeDocument/2006/relationships/tags" Target="../tags/tag352.xml" /><Relationship Id="rId7" Type="http://schemas.openxmlformats.org/officeDocument/2006/relationships/tags" Target="../tags/tag353.xml" /><Relationship Id="rId8" Type="http://schemas.openxmlformats.org/officeDocument/2006/relationships/tags" Target="../tags/tag354.xml" /><Relationship Id="rId9" Type="http://schemas.openxmlformats.org/officeDocument/2006/relationships/tags" Target="../tags/tag35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12" Type="http://schemas.openxmlformats.org/officeDocument/2006/relationships/tags" Target="../tags/tag58.xml" /><Relationship Id="rId13" Type="http://schemas.openxmlformats.org/officeDocument/2006/relationships/tags" Target="../tags/tag59.xml" /><Relationship Id="rId14" Type="http://schemas.openxmlformats.org/officeDocument/2006/relationships/tags" Target="../tags/tag60.xml" /><Relationship Id="rId15" Type="http://schemas.openxmlformats.org/officeDocument/2006/relationships/image" Target="../media/image10.png" /><Relationship Id="rId16" Type="http://schemas.microsoft.com/office/2007/relationships/hdphoto" Target="../media/image11.wdp" /><Relationship Id="rId17" Type="http://schemas.openxmlformats.org/officeDocument/2006/relationships/tags" Target="../tags/tag61.xml" /><Relationship Id="rId18" Type="http://schemas.openxmlformats.org/officeDocument/2006/relationships/tags" Target="../tags/tag62.xml" /><Relationship Id="rId19" Type="http://schemas.openxmlformats.org/officeDocument/2006/relationships/tags" Target="../tags/tag63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png" /><Relationship Id="rId11" Type="http://schemas.openxmlformats.org/officeDocument/2006/relationships/tags" Target="../tags/tag72.xml" /><Relationship Id="rId12" Type="http://schemas.microsoft.com/office/2007/relationships/media" Target="../media/media1.mp3" /><Relationship Id="rId13" Type="http://schemas.microsoft.com/office/2007/relationships/media" Target="../media/media1.mp3" TargetMode="Internal" /><Relationship Id="rId14" Type="http://schemas.openxmlformats.org/officeDocument/2006/relationships/tags" Target="../tags/tag7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2.xml" /><Relationship Id="rId11" Type="http://schemas.openxmlformats.org/officeDocument/2006/relationships/tags" Target="../tags/tag83.xml" /><Relationship Id="rId12" Type="http://schemas.openxmlformats.org/officeDocument/2006/relationships/tags" Target="../tags/tag84.xml" /><Relationship Id="rId13" Type="http://schemas.openxmlformats.org/officeDocument/2006/relationships/tags" Target="../tags/tag85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Relationship Id="rId7" Type="http://schemas.openxmlformats.org/officeDocument/2006/relationships/tags" Target="../tags/tag79.xml" /><Relationship Id="rId8" Type="http://schemas.openxmlformats.org/officeDocument/2006/relationships/tags" Target="../tags/tag80.xml" /><Relationship Id="rId9" Type="http://schemas.openxmlformats.org/officeDocument/2006/relationships/tags" Target="../tags/tag8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4.xml" /><Relationship Id="rId11" Type="http://schemas.openxmlformats.org/officeDocument/2006/relationships/tags" Target="../tags/tag95.xml" /><Relationship Id="rId12" Type="http://schemas.openxmlformats.org/officeDocument/2006/relationships/tags" Target="../tags/tag96.xml" /><Relationship Id="rId13" Type="http://schemas.openxmlformats.org/officeDocument/2006/relationships/tags" Target="../tags/tag97.xml" /><Relationship Id="rId14" Type="http://schemas.openxmlformats.org/officeDocument/2006/relationships/tags" Target="../tags/tag98.xml" /><Relationship Id="rId15" Type="http://schemas.openxmlformats.org/officeDocument/2006/relationships/tags" Target="../tags/tag99.xml" /><Relationship Id="rId16" Type="http://schemas.openxmlformats.org/officeDocument/2006/relationships/tags" Target="../tags/tag100.xml" /><Relationship Id="rId17" Type="http://schemas.openxmlformats.org/officeDocument/2006/relationships/tags" Target="../tags/tag101.xml" /><Relationship Id="rId18" Type="http://schemas.openxmlformats.org/officeDocument/2006/relationships/tags" Target="../tags/tag102.xml" /><Relationship Id="rId19" Type="http://schemas.openxmlformats.org/officeDocument/2006/relationships/tags" Target="../tags/tag103.xml" /><Relationship Id="rId2" Type="http://schemas.openxmlformats.org/officeDocument/2006/relationships/tags" Target="../tags/tag86.xml" /><Relationship Id="rId20" Type="http://schemas.openxmlformats.org/officeDocument/2006/relationships/tags" Target="../tags/tag104.xml" /><Relationship Id="rId21" Type="http://schemas.openxmlformats.org/officeDocument/2006/relationships/tags" Target="../tags/tag105.xml" /><Relationship Id="rId22" Type="http://schemas.openxmlformats.org/officeDocument/2006/relationships/tags" Target="../tags/tag106.xml" /><Relationship Id="rId23" Type="http://schemas.openxmlformats.org/officeDocument/2006/relationships/tags" Target="../tags/tag107.xml" /><Relationship Id="rId24" Type="http://schemas.openxmlformats.org/officeDocument/2006/relationships/tags" Target="../tags/tag108.xml" /><Relationship Id="rId25" Type="http://schemas.openxmlformats.org/officeDocument/2006/relationships/tags" Target="../tags/tag109.xml" /><Relationship Id="rId26" Type="http://schemas.openxmlformats.org/officeDocument/2006/relationships/tags" Target="../tags/tag110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tags" Target="../tags/tag91.xml" /><Relationship Id="rId8" Type="http://schemas.openxmlformats.org/officeDocument/2006/relationships/tags" Target="../tags/tag92.xml" /><Relationship Id="rId9" Type="http://schemas.openxmlformats.org/officeDocument/2006/relationships/tags" Target="../tags/tag9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13" Type="http://schemas.openxmlformats.org/officeDocument/2006/relationships/tags" Target="../tags/tag122.xml" /><Relationship Id="rId14" Type="http://schemas.openxmlformats.org/officeDocument/2006/relationships/tags" Target="../tags/tag123.xml" /><Relationship Id="rId15" Type="http://schemas.openxmlformats.org/officeDocument/2006/relationships/tags" Target="../tags/tag124.xml" /><Relationship Id="rId16" Type="http://schemas.openxmlformats.org/officeDocument/2006/relationships/tags" Target="../tags/tag125.xml" /><Relationship Id="rId17" Type="http://schemas.openxmlformats.org/officeDocument/2006/relationships/tags" Target="../tags/tag126.xml" /><Relationship Id="rId18" Type="http://schemas.openxmlformats.org/officeDocument/2006/relationships/tags" Target="../tags/tag127.xml" /><Relationship Id="rId19" Type="http://schemas.openxmlformats.org/officeDocument/2006/relationships/tags" Target="../tags/tag128.xml" /><Relationship Id="rId2" Type="http://schemas.openxmlformats.org/officeDocument/2006/relationships/tags" Target="../tags/tag111.xml" /><Relationship Id="rId20" Type="http://schemas.openxmlformats.org/officeDocument/2006/relationships/tags" Target="../tags/tag129.xml" /><Relationship Id="rId21" Type="http://schemas.openxmlformats.org/officeDocument/2006/relationships/tags" Target="../tags/tag130.xml" /><Relationship Id="rId22" Type="http://schemas.openxmlformats.org/officeDocument/2006/relationships/tags" Target="../tags/tag131.xml" /><Relationship Id="rId23" Type="http://schemas.openxmlformats.org/officeDocument/2006/relationships/tags" Target="../tags/tag132.xml" /><Relationship Id="rId24" Type="http://schemas.openxmlformats.org/officeDocument/2006/relationships/tags" Target="../tags/tag133.xml" /><Relationship Id="rId25" Type="http://schemas.openxmlformats.org/officeDocument/2006/relationships/tags" Target="../tags/tag134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3.xml" /><Relationship Id="rId11" Type="http://schemas.openxmlformats.org/officeDocument/2006/relationships/tags" Target="../tags/tag144.xml" /><Relationship Id="rId12" Type="http://schemas.openxmlformats.org/officeDocument/2006/relationships/tags" Target="../tags/tag145.xml" /><Relationship Id="rId13" Type="http://schemas.openxmlformats.org/officeDocument/2006/relationships/tags" Target="../tags/tag146.xml" /><Relationship Id="rId14" Type="http://schemas.openxmlformats.org/officeDocument/2006/relationships/tags" Target="../tags/tag147.xml" /><Relationship Id="rId15" Type="http://schemas.openxmlformats.org/officeDocument/2006/relationships/tags" Target="../tags/tag148.xml" /><Relationship Id="rId16" Type="http://schemas.openxmlformats.org/officeDocument/2006/relationships/tags" Target="../tags/tag149.xml" /><Relationship Id="rId17" Type="http://schemas.openxmlformats.org/officeDocument/2006/relationships/tags" Target="../tags/tag150.xml" /><Relationship Id="rId18" Type="http://schemas.openxmlformats.org/officeDocument/2006/relationships/tags" Target="../tags/tag151.xml" /><Relationship Id="rId19" Type="http://schemas.openxmlformats.org/officeDocument/2006/relationships/tags" Target="../tags/tag152.xml" /><Relationship Id="rId2" Type="http://schemas.openxmlformats.org/officeDocument/2006/relationships/tags" Target="../tags/tag135.xml" /><Relationship Id="rId20" Type="http://schemas.openxmlformats.org/officeDocument/2006/relationships/tags" Target="../tags/tag153.xml" /><Relationship Id="rId21" Type="http://schemas.openxmlformats.org/officeDocument/2006/relationships/tags" Target="../tags/tag154.xml" /><Relationship Id="rId22" Type="http://schemas.openxmlformats.org/officeDocument/2006/relationships/tags" Target="../tags/tag155.xml" /><Relationship Id="rId23" Type="http://schemas.openxmlformats.org/officeDocument/2006/relationships/tags" Target="../tags/tag156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tags" Target="../tags/tag141.xml" /><Relationship Id="rId9" Type="http://schemas.openxmlformats.org/officeDocument/2006/relationships/tags" Target="../tags/tag14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0375" y="1129665"/>
            <a:ext cx="4194175" cy="5534660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6" name="组合 5" title=""/>
          <p:cNvGrpSpPr/>
          <p:nvPr>
            <p:custDataLst>
              <p:tags r:id="rId5"/>
            </p:custDataLst>
          </p:nvPr>
        </p:nvGrpSpPr>
        <p:grpSpPr>
          <a:xfrm>
            <a:off x="7465695" y="1424940"/>
            <a:ext cx="2303780" cy="4726940"/>
            <a:chOff x="11457" y="1802"/>
            <a:chExt cx="3628" cy="7444"/>
          </a:xfrm>
        </p:grpSpPr>
        <p:sp>
          <p:nvSpPr>
            <p:cNvPr id="1048606" name="Freeform 150"/>
            <p:cNvSpPr/>
            <p:nvPr>
              <p:custDataLst>
                <p:tags r:id="rId6"/>
              </p:custDataLst>
            </p:nvPr>
          </p:nvSpPr>
          <p:spPr bwMode="auto">
            <a:xfrm>
              <a:off x="11457" y="7350"/>
              <a:ext cx="983" cy="1896"/>
            </a:xfrm>
            <a:custGeom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</p:spPr>
          <p:txBody>
            <a:bodyPr vert="eaVert" wrap="square" lIns="90000" tIns="180000" rIns="91440" bIns="45720" numCol="1" anchor="ctr" anchorCtr="0" compatLnSpc="1"/>
            <a:lstStyle/>
            <a:p>
              <a:pPr algn="ctr"/>
              <a:r>
                <a:rPr lang="zh-CN" altLang="en-US" sz="3600" spc="-40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荀子</a:t>
              </a:r>
              <a:endParaRPr lang="zh-CN" altLang="en-US" sz="3600" spc="-4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3" name="图片 2" descr="图片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rcRect r="32390" b="51992"/>
            <a:stretch>
              <a:fillRect/>
            </a:stretch>
          </p:blipFill>
          <p:spPr>
            <a:xfrm>
              <a:off x="11757" y="1802"/>
              <a:ext cx="3129" cy="2531"/>
            </a:xfrm>
            <a:prstGeom prst="rect">
              <a:avLst/>
            </a:prstGeom>
          </p:spPr>
        </p:pic>
        <p:pic>
          <p:nvPicPr>
            <p:cNvPr id="5" name="图片 4" descr="图片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"/>
            <a:srcRect l="39585" t="46813"/>
            <a:stretch>
              <a:fillRect/>
            </a:stretch>
          </p:blipFill>
          <p:spPr>
            <a:xfrm>
              <a:off x="12289" y="5123"/>
              <a:ext cx="2796" cy="2804"/>
            </a:xfrm>
            <a:prstGeom prst="rect">
              <a:avLst/>
            </a:prstGeom>
          </p:spPr>
        </p:pic>
      </p:grp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578975" y="0"/>
            <a:ext cx="2425700" cy="758825"/>
          </a:xfrm>
          <a:prstGeom prst="rect">
            <a:avLst/>
          </a:prstGeom>
        </p:spPr>
      </p:pic>
      <p:sp>
        <p:nvSpPr>
          <p:cNvPr id="16" name="文本框 15" title=""/>
          <p:cNvSpPr txBox="1"/>
          <p:nvPr>
            <p:custDataLst>
              <p:tags r:id="rId12"/>
            </p:custDataLst>
          </p:nvPr>
        </p:nvSpPr>
        <p:spPr>
          <a:xfrm>
            <a:off x="0" y="0"/>
            <a:ext cx="616712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600" b="1" kern="0" noProof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【中职专用】统编版·基础模块（上册）</a:t>
            </a:r>
            <a:endParaRPr lang="zh-CN" altLang="en-US" sz="2600" b="1" kern="0" noProof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723" name="Text Box 31" title=""/>
          <p:cNvSpPr/>
          <p:nvPr>
            <p:custDataLst>
              <p:tags r:id="rId3"/>
            </p:custDataLst>
          </p:nvPr>
        </p:nvSpPr>
        <p:spPr>
          <a:xfrm>
            <a:off x="449580" y="2325370"/>
            <a:ext cx="1722755" cy="16706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40000"/>
              </a:lnSpc>
            </a:pPr>
            <a:r>
              <a:rPr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学习的</a:t>
            </a:r>
            <a:endParaRPr sz="3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 eaLnBrk="1" hangingPunct="1">
              <a:lnSpc>
                <a:spcPct val="140000"/>
              </a:lnSpc>
            </a:pPr>
            <a:r>
              <a:rPr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作用</a:t>
            </a:r>
            <a:endParaRPr sz="3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724" name="Text Box 32" title=""/>
          <p:cNvSpPr/>
          <p:nvPr>
            <p:custDataLst>
              <p:tags r:id="rId4"/>
            </p:custDataLst>
          </p:nvPr>
        </p:nvSpPr>
        <p:spPr>
          <a:xfrm>
            <a:off x="4561205" y="803910"/>
            <a:ext cx="3541395" cy="551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800" b="1" kern="0">
                <a:solidFill>
                  <a:srgbClr val="000000"/>
                </a:solidFill>
                <a:latin typeface="Times New Roman" panose="02020603050405020304" pitchFamily="18" charset="0"/>
              </a:rPr>
              <a:t>终日思  ——  须臾学</a:t>
            </a:r>
            <a:endParaRPr sz="2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5" name="Text Box 33" title=""/>
          <p:cNvSpPr/>
          <p:nvPr>
            <p:custDataLst>
              <p:tags r:id="rId5"/>
            </p:custDataLst>
          </p:nvPr>
        </p:nvSpPr>
        <p:spPr>
          <a:xfrm>
            <a:off x="4561205" y="1481455"/>
            <a:ext cx="3919855" cy="551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8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跂而望  ——   登高博见</a:t>
            </a:r>
            <a:endParaRPr sz="28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9726" name="Text Box 34" title=""/>
          <p:cNvSpPr/>
          <p:nvPr>
            <p:custDataLst>
              <p:tags r:id="rId6"/>
            </p:custDataLst>
          </p:nvPr>
        </p:nvSpPr>
        <p:spPr>
          <a:xfrm>
            <a:off x="4561205" y="2159000"/>
            <a:ext cx="3638550" cy="551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8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登高而招——见者远</a:t>
            </a:r>
            <a:endParaRPr sz="28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9727" name="Text Box 35" title=""/>
          <p:cNvSpPr/>
          <p:nvPr>
            <p:custDataLst>
              <p:tags r:id="rId7"/>
            </p:custDataLst>
          </p:nvPr>
        </p:nvSpPr>
        <p:spPr>
          <a:xfrm>
            <a:off x="4561205" y="3613785"/>
            <a:ext cx="3353435" cy="551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8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假舆马——致千里</a:t>
            </a:r>
            <a:endParaRPr sz="28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9728" name="Text Box 36" title=""/>
          <p:cNvSpPr/>
          <p:nvPr>
            <p:custDataLst>
              <p:tags r:id="rId8"/>
            </p:custDataLst>
          </p:nvPr>
        </p:nvSpPr>
        <p:spPr>
          <a:xfrm>
            <a:off x="4561205" y="4291330"/>
            <a:ext cx="3163570" cy="551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2" tIns="60921" rIns="121842" bIns="6092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8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假舟楫——绝江河</a:t>
            </a:r>
            <a:endParaRPr sz="28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右大括号 2" title=""/>
          <p:cNvSpPr/>
          <p:nvPr>
            <p:custDataLst>
              <p:tags r:id="rId14"/>
            </p:custDataLst>
          </p:nvPr>
        </p:nvSpPr>
        <p:spPr>
          <a:xfrm rot="10800000">
            <a:off x="2097405" y="1817370"/>
            <a:ext cx="323850" cy="268732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4561205" y="2836545"/>
            <a:ext cx="360489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顺风而呼——闻者彰</a:t>
            </a:r>
            <a:endParaRPr lang="zh-CN" altLang="en-US" sz="2800" b="1" kern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_GB2312" pitchFamily="49" charset="-122"/>
              <a:sym typeface="+mn-ea"/>
            </a:endParaRPr>
          </a:p>
        </p:txBody>
      </p:sp>
      <p:sp>
        <p:nvSpPr>
          <p:cNvPr id="7" name="右大括号 6" title=""/>
          <p:cNvSpPr/>
          <p:nvPr>
            <p:custDataLst>
              <p:tags r:id="rId16"/>
            </p:custDataLst>
          </p:nvPr>
        </p:nvSpPr>
        <p:spPr>
          <a:xfrm rot="10800000">
            <a:off x="4350068" y="3613785"/>
            <a:ext cx="176530" cy="122872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8" name="右大括号 7" title=""/>
          <p:cNvSpPr/>
          <p:nvPr>
            <p:custDataLst>
              <p:tags r:id="rId17"/>
            </p:custDataLst>
          </p:nvPr>
        </p:nvSpPr>
        <p:spPr>
          <a:xfrm rot="10800000">
            <a:off x="4316095" y="975360"/>
            <a:ext cx="244475" cy="232918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8"/>
            </p:custDataLst>
          </p:nvPr>
        </p:nvSpPr>
        <p:spPr>
          <a:xfrm>
            <a:off x="2446655" y="1817370"/>
            <a:ext cx="177165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事半功倍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9"/>
            </p:custDataLst>
          </p:nvPr>
        </p:nvSpPr>
        <p:spPr>
          <a:xfrm>
            <a:off x="2543810" y="3853815"/>
            <a:ext cx="177228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弥补不足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20"/>
            </p:custDataLst>
          </p:nvPr>
        </p:nvSpPr>
        <p:spPr>
          <a:xfrm>
            <a:off x="5165090" y="5350510"/>
            <a:ext cx="6470650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君子善假于物（靠后天的学习）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21"/>
            </p:custDataLst>
          </p:nvPr>
        </p:nvSpPr>
        <p:spPr>
          <a:xfrm>
            <a:off x="9025255" y="1499235"/>
            <a:ext cx="60833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比喻论证</a:t>
            </a:r>
            <a:endParaRPr lang="zh-CN" altLang="en-US" sz="28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9" name="右大括号 8" title=""/>
          <p:cNvSpPr/>
          <p:nvPr>
            <p:custDataLst>
              <p:tags r:id="rId22"/>
            </p:custDataLst>
          </p:nvPr>
        </p:nvSpPr>
        <p:spPr>
          <a:xfrm>
            <a:off x="8491855" y="975360"/>
            <a:ext cx="313690" cy="386715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1" name="下箭头 10" title=""/>
          <p:cNvSpPr/>
          <p:nvPr>
            <p:custDataLst>
              <p:tags r:id="rId23"/>
            </p:custDataLst>
          </p:nvPr>
        </p:nvSpPr>
        <p:spPr>
          <a:xfrm>
            <a:off x="9633585" y="1884045"/>
            <a:ext cx="314960" cy="335978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 fill="hold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 fill="hold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4" grpId="0"/>
      <p:bldP spid="29725" grpId="0"/>
      <p:bldP spid="29726" grpId="0"/>
      <p:bldP spid="29727" grpId="0"/>
      <p:bldP spid="29728" grpId="0"/>
      <p:bldP spid="19" grpId="0"/>
      <p:bldP spid="27" grpId="0"/>
      <p:bldP spid="29" grpId="0"/>
      <p:bldP spid="11" grpId="0" animBg="1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777240" y="1051560"/>
            <a:ext cx="106832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积土成山，风雨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兴焉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；积水成渊，蛟龙生焉；积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善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成德，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而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神明自得，圣心备焉。故不积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跬步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无以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至千里；不积小流，无以成江海。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骐骥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一跃，不能十步；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驽马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十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驾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，功在不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舍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锲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而舍之，朽木不折；锲而不舍，金石可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。蚓无爪牙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之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利，筋骨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之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强，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上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食埃土，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下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饮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黄泉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，用心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一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也。蟹六跪而二螯，非蛇鳝之穴无可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寄托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者，用心躁也。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7" name="矩形标注 6" title=""/>
          <p:cNvSpPr/>
          <p:nvPr>
            <p:custDataLst>
              <p:tags r:id="rId9"/>
            </p:custDataLst>
          </p:nvPr>
        </p:nvSpPr>
        <p:spPr>
          <a:xfrm>
            <a:off x="3143885" y="1049020"/>
            <a:ext cx="974090" cy="427990"/>
          </a:xfrm>
          <a:prstGeom prst="wedgeRectCallout">
            <a:avLst>
              <a:gd name="adj1" fmla="val 30677"/>
              <a:gd name="adj2" fmla="val 68694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起起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8" name="矩形标注 7" title=""/>
          <p:cNvSpPr/>
          <p:nvPr>
            <p:custDataLst>
              <p:tags r:id="rId10"/>
            </p:custDataLst>
          </p:nvPr>
        </p:nvSpPr>
        <p:spPr>
          <a:xfrm>
            <a:off x="2674620" y="1880870"/>
            <a:ext cx="3151505" cy="427990"/>
          </a:xfrm>
          <a:prstGeom prst="wedgeRectCallout">
            <a:avLst>
              <a:gd name="adj1" fmla="val -896"/>
              <a:gd name="adj2" fmla="val -74629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兼词，于此，从这里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标注 8" title=""/>
          <p:cNvSpPr/>
          <p:nvPr>
            <p:custDataLst>
              <p:tags r:id="rId11"/>
            </p:custDataLst>
          </p:nvPr>
        </p:nvSpPr>
        <p:spPr>
          <a:xfrm>
            <a:off x="6550660" y="1049020"/>
            <a:ext cx="2765425" cy="427990"/>
          </a:xfrm>
          <a:prstGeom prst="wedgeRectCallout">
            <a:avLst>
              <a:gd name="adj1" fmla="val 37998"/>
              <a:gd name="adj2" fmla="val 63295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用作名词，善行；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标注 9" title=""/>
          <p:cNvSpPr/>
          <p:nvPr>
            <p:custDataLst>
              <p:tags r:id="rId12"/>
            </p:custDataLst>
          </p:nvPr>
        </p:nvSpPr>
        <p:spPr>
          <a:xfrm>
            <a:off x="9496425" y="1051560"/>
            <a:ext cx="1154430" cy="427990"/>
          </a:xfrm>
          <a:prstGeom prst="wedgeRectCallout">
            <a:avLst>
              <a:gd name="adj1" fmla="val 35588"/>
              <a:gd name="adj2" fmla="val 68842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表递进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标注 10" title=""/>
          <p:cNvSpPr/>
          <p:nvPr>
            <p:custDataLst>
              <p:tags r:id="rId13"/>
            </p:custDataLst>
          </p:nvPr>
        </p:nvSpPr>
        <p:spPr>
          <a:xfrm>
            <a:off x="3627120" y="6108065"/>
            <a:ext cx="8112760" cy="427990"/>
          </a:xfrm>
          <a:prstGeom prst="wedgeRectCallout">
            <a:avLst>
              <a:gd name="adj1" fmla="val -4744"/>
              <a:gd name="adj2" fmla="val 45994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跬（</a:t>
            </a:r>
            <a:r>
              <a:rPr lang="en-US" altLang="zh-CN" sz="2400" b="1" kern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kuǐ</a:t>
            </a:r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）步：古代称跨出一脚为“跬”，跨两脚为“步”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2" name="矩形标注 11" title=""/>
          <p:cNvSpPr/>
          <p:nvPr>
            <p:custDataLst>
              <p:tags r:id="rId14"/>
            </p:custDataLst>
          </p:nvPr>
        </p:nvSpPr>
        <p:spPr>
          <a:xfrm>
            <a:off x="6550660" y="1930400"/>
            <a:ext cx="4489450" cy="427990"/>
          </a:xfrm>
          <a:prstGeom prst="wedgeRectCallout">
            <a:avLst>
              <a:gd name="adj1" fmla="val -53012"/>
              <a:gd name="adj2" fmla="val 48367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无以：没有用来</a:t>
            </a:r>
            <a:r>
              <a:rPr lang="en-US" altLang="zh-CN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……</a:t>
            </a:r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的办法 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3" name="矩形标注 12" title=""/>
          <p:cNvSpPr/>
          <p:nvPr>
            <p:custDataLst>
              <p:tags r:id="rId15"/>
            </p:custDataLst>
          </p:nvPr>
        </p:nvSpPr>
        <p:spPr>
          <a:xfrm>
            <a:off x="1397000" y="2799715"/>
            <a:ext cx="1062990" cy="334645"/>
          </a:xfrm>
          <a:prstGeom prst="wedgeRectCallout">
            <a:avLst>
              <a:gd name="adj1" fmla="val -14785"/>
              <a:gd name="adj2" fmla="val 80760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骏马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14" name="矩形标注 13" title=""/>
          <p:cNvSpPr/>
          <p:nvPr>
            <p:custDataLst>
              <p:tags r:id="rId16"/>
            </p:custDataLst>
          </p:nvPr>
        </p:nvSpPr>
        <p:spPr>
          <a:xfrm>
            <a:off x="4417695" y="2799715"/>
            <a:ext cx="919480" cy="334645"/>
          </a:xfrm>
          <a:prstGeom prst="wedgeRectCallout">
            <a:avLst>
              <a:gd name="adj1" fmla="val 38121"/>
              <a:gd name="adj2" fmla="val 75616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劣马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标注 14" title=""/>
          <p:cNvSpPr/>
          <p:nvPr>
            <p:custDataLst>
              <p:tags r:id="rId17"/>
            </p:custDataLst>
          </p:nvPr>
        </p:nvSpPr>
        <p:spPr>
          <a:xfrm>
            <a:off x="5409565" y="2808605"/>
            <a:ext cx="2831465" cy="325755"/>
          </a:xfrm>
          <a:prstGeom prst="wedgeRectCallout">
            <a:avLst>
              <a:gd name="adj1" fmla="val -13265"/>
              <a:gd name="adj2" fmla="val 86452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马拉车一天的路程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标注 15" title=""/>
          <p:cNvSpPr/>
          <p:nvPr>
            <p:custDataLst>
              <p:tags r:id="rId18"/>
            </p:custDataLst>
          </p:nvPr>
        </p:nvSpPr>
        <p:spPr>
          <a:xfrm>
            <a:off x="8241030" y="2809240"/>
            <a:ext cx="1926590" cy="344805"/>
          </a:xfrm>
          <a:prstGeom prst="wedgeRectCallout">
            <a:avLst>
              <a:gd name="adj1" fmla="val -51054"/>
              <a:gd name="adj2" fmla="val 84806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停止，止息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标注 16" title=""/>
          <p:cNvSpPr/>
          <p:nvPr>
            <p:custDataLst>
              <p:tags r:id="rId19"/>
            </p:custDataLst>
          </p:nvPr>
        </p:nvSpPr>
        <p:spPr>
          <a:xfrm>
            <a:off x="4417695" y="3625215"/>
            <a:ext cx="568960" cy="363855"/>
          </a:xfrm>
          <a:prstGeom prst="wedgeRectCallout">
            <a:avLst>
              <a:gd name="adj1" fmla="val 46875"/>
              <a:gd name="adj2" fmla="val 74956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刻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矩形标注 17" title=""/>
          <p:cNvSpPr/>
          <p:nvPr>
            <p:custDataLst>
              <p:tags r:id="rId20"/>
            </p:custDataLst>
          </p:nvPr>
        </p:nvSpPr>
        <p:spPr>
          <a:xfrm>
            <a:off x="8388350" y="3604895"/>
            <a:ext cx="1108075" cy="421640"/>
          </a:xfrm>
          <a:prstGeom prst="wedgeRectCallout">
            <a:avLst>
              <a:gd name="adj1" fmla="val -10458"/>
              <a:gd name="adj2" fmla="val -67620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雕刻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矩形标注 18" title=""/>
          <p:cNvSpPr/>
          <p:nvPr>
            <p:custDataLst>
              <p:tags r:id="rId21"/>
            </p:custDataLst>
          </p:nvPr>
        </p:nvSpPr>
        <p:spPr>
          <a:xfrm>
            <a:off x="4751070" y="4479925"/>
            <a:ext cx="3378835" cy="421640"/>
          </a:xfrm>
          <a:prstGeom prst="wedgeRectCallout">
            <a:avLst>
              <a:gd name="adj1" fmla="val 28707"/>
              <a:gd name="adj2" fmla="val -69728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之：定语后置的标志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20" name="矩形标注 19" title=""/>
          <p:cNvSpPr/>
          <p:nvPr>
            <p:custDataLst>
              <p:tags r:id="rId22"/>
            </p:custDataLst>
          </p:nvPr>
        </p:nvSpPr>
        <p:spPr>
          <a:xfrm>
            <a:off x="9023350" y="4483735"/>
            <a:ext cx="2717165" cy="421640"/>
          </a:xfrm>
          <a:prstGeom prst="wedgeRectCallout">
            <a:avLst>
              <a:gd name="adj1" fmla="val -10200"/>
              <a:gd name="adj2" fmla="val -68825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上，下</a:t>
            </a:r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向上向下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23" name="矩形标注 22" title=""/>
          <p:cNvSpPr/>
          <p:nvPr>
            <p:custDataLst>
              <p:tags r:id="rId23"/>
            </p:custDataLst>
          </p:nvPr>
        </p:nvSpPr>
        <p:spPr>
          <a:xfrm>
            <a:off x="1115695" y="4479290"/>
            <a:ext cx="1861820" cy="332105"/>
          </a:xfrm>
          <a:prstGeom prst="wedgeRectCallout">
            <a:avLst>
              <a:gd name="adj1" fmla="val -12240"/>
              <a:gd name="adj2" fmla="val 83935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地下的泉水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24" name="矩形标注 23" title=""/>
          <p:cNvSpPr/>
          <p:nvPr>
            <p:custDataLst>
              <p:tags r:id="rId24"/>
            </p:custDataLst>
          </p:nvPr>
        </p:nvSpPr>
        <p:spPr>
          <a:xfrm>
            <a:off x="2100580" y="5305425"/>
            <a:ext cx="2317115" cy="421640"/>
          </a:xfrm>
          <a:prstGeom prst="wedgeRectCallout">
            <a:avLst>
              <a:gd name="adj1" fmla="val 12044"/>
              <a:gd name="adj2" fmla="val -79367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数作形，专一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</p:txBody>
      </p:sp>
      <p:sp>
        <p:nvSpPr>
          <p:cNvPr id="25" name="矩形标注 24" title=""/>
          <p:cNvSpPr/>
          <p:nvPr>
            <p:custDataLst>
              <p:tags r:id="rId25"/>
            </p:custDataLst>
          </p:nvPr>
        </p:nvSpPr>
        <p:spPr>
          <a:xfrm>
            <a:off x="7864475" y="5295900"/>
            <a:ext cx="2155825" cy="421640"/>
          </a:xfrm>
          <a:prstGeom prst="wedgeRectCallout">
            <a:avLst>
              <a:gd name="adj1" fmla="val 39661"/>
              <a:gd name="adj2" fmla="val -73795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02" tIns="45718" rIns="91402" bIns="45718" rtlCol="0" anchor="ctr"/>
          <a:lstStyle/>
          <a:p>
            <a:pPr algn="ctr"/>
            <a:r>
              <a:rPr lang="zh-CN" altLang="en-US" sz="2400" b="1" ker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托身，安身</a:t>
            </a:r>
            <a:endParaRPr lang="zh-CN" altLang="en-US" sz="2400" b="1" ker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2386330" y="1157605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积土成山，风雨兴焉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2386330" y="1681480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积水成渊，蛟龙生焉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2386330" y="2205355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不积跬步，无以至千里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2386330" y="2729230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不积小流，无以成江海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2"/>
            </p:custDataLst>
          </p:nvPr>
        </p:nvSpPr>
        <p:spPr>
          <a:xfrm>
            <a:off x="2386330" y="3253105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骐骥一跃，不能十步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3"/>
            </p:custDataLst>
          </p:nvPr>
        </p:nvSpPr>
        <p:spPr>
          <a:xfrm>
            <a:off x="2386330" y="3776980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驽马十驾，功在不舍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4"/>
            </p:custDataLst>
          </p:nvPr>
        </p:nvSpPr>
        <p:spPr>
          <a:xfrm>
            <a:off x="2386330" y="4300855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锲而舍之，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朽木不折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15"/>
            </p:custDataLst>
          </p:nvPr>
        </p:nvSpPr>
        <p:spPr>
          <a:xfrm>
            <a:off x="2386330" y="4824730"/>
            <a:ext cx="4026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锲而不舍，金石可镂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16"/>
            </p:custDataLst>
          </p:nvPr>
        </p:nvSpPr>
        <p:spPr>
          <a:xfrm>
            <a:off x="2386330" y="5348605"/>
            <a:ext cx="41967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蚓无爪牙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之利，筋骨之强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5" name="文本框 34" title=""/>
          <p:cNvSpPr txBox="1"/>
          <p:nvPr>
            <p:custDataLst>
              <p:tags r:id="rId17"/>
            </p:custDataLst>
          </p:nvPr>
        </p:nvSpPr>
        <p:spPr>
          <a:xfrm>
            <a:off x="2386330" y="5872480"/>
            <a:ext cx="41967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蟹六跪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而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二螯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36" name="右箭头 35" title=""/>
          <p:cNvSpPr/>
          <p:nvPr>
            <p:custDataLst>
              <p:tags r:id="rId18"/>
            </p:custDataLst>
          </p:nvPr>
        </p:nvSpPr>
        <p:spPr>
          <a:xfrm>
            <a:off x="6735445" y="1806575"/>
            <a:ext cx="1470025" cy="149225"/>
          </a:xfrm>
          <a:prstGeom prst="rightArrow">
            <a:avLst/>
          </a:prstGeom>
          <a:gradFill>
            <a:gsLst>
              <a:gs pos="92000">
                <a:srgbClr val="F1CCBA"/>
              </a:gs>
              <a:gs pos="0">
                <a:srgbClr val="F6E7E5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37" name="文本框 36" title=""/>
          <p:cNvSpPr txBox="1"/>
          <p:nvPr>
            <p:custDataLst>
              <p:tags r:id="rId19"/>
            </p:custDataLst>
          </p:nvPr>
        </p:nvSpPr>
        <p:spPr>
          <a:xfrm>
            <a:off x="6777355" y="1157605"/>
            <a:ext cx="2202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正面设喻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9" name="右箭头 38" title=""/>
          <p:cNvSpPr/>
          <p:nvPr>
            <p:custDataLst>
              <p:tags r:id="rId20"/>
            </p:custDataLst>
          </p:nvPr>
        </p:nvSpPr>
        <p:spPr>
          <a:xfrm>
            <a:off x="6777355" y="2746375"/>
            <a:ext cx="1470025" cy="149225"/>
          </a:xfrm>
          <a:prstGeom prst="rightArrow">
            <a:avLst/>
          </a:prstGeom>
          <a:gradFill>
            <a:gsLst>
              <a:gs pos="92000">
                <a:srgbClr val="F1CCBA"/>
              </a:gs>
              <a:gs pos="0">
                <a:srgbClr val="F6E7E5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40" name="文本框 39" title=""/>
          <p:cNvSpPr txBox="1"/>
          <p:nvPr>
            <p:custDataLst>
              <p:tags r:id="rId21"/>
            </p:custDataLst>
          </p:nvPr>
        </p:nvSpPr>
        <p:spPr>
          <a:xfrm>
            <a:off x="6744335" y="2095500"/>
            <a:ext cx="2202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反面设喻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22"/>
            </p:custDataLst>
          </p:nvPr>
        </p:nvSpPr>
        <p:spPr>
          <a:xfrm>
            <a:off x="8938260" y="1808479"/>
            <a:ext cx="2202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积累（对比）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23"/>
            </p:custDataLst>
          </p:nvPr>
        </p:nvSpPr>
        <p:spPr>
          <a:xfrm>
            <a:off x="6409055" y="4064000"/>
            <a:ext cx="2202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坚持（对比）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6" name="文本框 45" title=""/>
          <p:cNvSpPr txBox="1"/>
          <p:nvPr>
            <p:custDataLst>
              <p:tags r:id="rId24"/>
            </p:custDataLst>
          </p:nvPr>
        </p:nvSpPr>
        <p:spPr>
          <a:xfrm>
            <a:off x="7000557" y="5662295"/>
            <a:ext cx="2202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专一（对比）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25"/>
            </p:custDataLst>
          </p:nvPr>
        </p:nvSpPr>
        <p:spPr>
          <a:xfrm>
            <a:off x="1143635" y="1744980"/>
            <a:ext cx="736600" cy="4127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学习的态度和方法</a:t>
            </a:r>
            <a:endParaRPr lang="zh-CN" altLang="en-US" sz="36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右大括号 8" title=""/>
          <p:cNvSpPr/>
          <p:nvPr>
            <p:custDataLst>
              <p:tags r:id="rId26"/>
            </p:custDataLst>
          </p:nvPr>
        </p:nvSpPr>
        <p:spPr>
          <a:xfrm rot="10800000">
            <a:off x="1951355" y="1593850"/>
            <a:ext cx="363855" cy="473837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0" name="右大括号 9" title=""/>
          <p:cNvSpPr/>
          <p:nvPr>
            <p:custDataLst>
              <p:tags r:id="rId27"/>
            </p:custDataLst>
          </p:nvPr>
        </p:nvSpPr>
        <p:spPr>
          <a:xfrm>
            <a:off x="8611870" y="1411605"/>
            <a:ext cx="193675" cy="172466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1" name="右大括号 10" title=""/>
          <p:cNvSpPr/>
          <p:nvPr>
            <p:custDataLst>
              <p:tags r:id="rId28"/>
            </p:custDataLst>
          </p:nvPr>
        </p:nvSpPr>
        <p:spPr>
          <a:xfrm>
            <a:off x="5998845" y="3525520"/>
            <a:ext cx="193675" cy="172466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2" name="右大括号 11" title=""/>
          <p:cNvSpPr/>
          <p:nvPr>
            <p:custDataLst>
              <p:tags r:id="rId29"/>
            </p:custDataLst>
          </p:nvPr>
        </p:nvSpPr>
        <p:spPr>
          <a:xfrm>
            <a:off x="6519545" y="5623560"/>
            <a:ext cx="106680" cy="77470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7" grpId="0"/>
      <p:bldP spid="28" grpId="0"/>
      <p:bldP spid="30" grpId="0"/>
      <p:bldP spid="32" grpId="0"/>
      <p:bldP spid="33" grpId="0"/>
      <p:bldP spid="34" grpId="0"/>
      <p:bldP spid="35" grpId="0"/>
      <p:bldP spid="36" grpId="0" animBg="1"/>
      <p:bldP spid="37" grpId="0"/>
      <p:bldP spid="39" grpId="0" animBg="1"/>
      <p:bldP spid="40" grpId="0"/>
      <p:bldP spid="42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矩形 6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103245" y="862330"/>
            <a:ext cx="5256213" cy="946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lvl="0" algn="dist"/>
            <a:r>
              <a:rPr lang="zh-CN" altLang="en-US" sz="4000">
                <a:latin typeface="黑体" panose="02010609060101010101" pitchFamily="49" charset="-122"/>
                <a:ea typeface="楷体" panose="02010609060101010101" charset="-122"/>
              </a:rPr>
              <a:t>作者是怎么劝学的？</a:t>
            </a:r>
            <a:endParaRPr lang="zh-CN" altLang="en-US" sz="4000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1615440" y="2276475"/>
            <a:ext cx="613410" cy="2768600"/>
          </a:xfrm>
          <a:prstGeom prst="rect">
            <a:avLst/>
          </a:prstGeom>
          <a:gradFill rotWithShape="0">
            <a:gsLst>
              <a:gs pos="0">
                <a:schemeClr val="accent1">
                  <a:alpha val="82999"/>
                </a:schemeClr>
              </a:gs>
              <a:gs pos="50000">
                <a:schemeClr val="accent1">
                  <a:gamma/>
                  <a:tint val="71765"/>
                  <a:invGamma/>
                </a:schemeClr>
              </a:gs>
              <a:gs pos="100000">
                <a:schemeClr val="accent1">
                  <a:alpha val="82999"/>
                </a:schemeClr>
              </a:gs>
            </a:gsLst>
            <a:lin ang="0" scaled="1"/>
          </a:gradFill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人要不断地学习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9" name="左大括号 8" title=""/>
          <p:cNvSpPr/>
          <p:nvPr>
            <p:custDataLst>
              <p:tags r:id="rId5"/>
            </p:custDataLst>
          </p:nvPr>
        </p:nvSpPr>
        <p:spPr>
          <a:xfrm>
            <a:off x="2279333" y="2673985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2482850" y="2413000"/>
            <a:ext cx="1971040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学习的意义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7"/>
            </p:custDataLst>
          </p:nvPr>
        </p:nvSpPr>
        <p:spPr>
          <a:xfrm>
            <a:off x="2526383" y="3529012"/>
            <a:ext cx="1728788" cy="4603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392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楷体" panose="02010609060101010101" charset="-122"/>
              </a:rPr>
              <a:t>学习的作用</a:t>
            </a:r>
            <a:endParaRPr lang="zh-CN" altLang="en-US" sz="24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8"/>
            </p:custDataLst>
          </p:nvPr>
        </p:nvSpPr>
        <p:spPr>
          <a:xfrm>
            <a:off x="2558256" y="4670424"/>
            <a:ext cx="2013744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态度和方法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3" name="直接连接符 12" title=""/>
          <p:cNvSpPr/>
          <p:nvPr>
            <p:custDataLst>
              <p:tags r:id="rId9"/>
            </p:custDataLst>
          </p:nvPr>
        </p:nvSpPr>
        <p:spPr>
          <a:xfrm>
            <a:off x="4452938" y="2644775"/>
            <a:ext cx="685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4" name="直接连接符 13" title=""/>
          <p:cNvSpPr/>
          <p:nvPr>
            <p:custDataLst>
              <p:tags r:id="rId10"/>
            </p:custDataLst>
          </p:nvPr>
        </p:nvSpPr>
        <p:spPr>
          <a:xfrm>
            <a:off x="4254818" y="3761740"/>
            <a:ext cx="711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" name="直接连接符 14" title=""/>
          <p:cNvSpPr/>
          <p:nvPr>
            <p:custDataLst>
              <p:tags r:id="rId11"/>
            </p:custDataLst>
          </p:nvPr>
        </p:nvSpPr>
        <p:spPr>
          <a:xfrm flipV="1">
            <a:off x="4571683" y="4895850"/>
            <a:ext cx="711200" cy="15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" name="文本框 15" title=""/>
          <p:cNvSpPr txBox="1"/>
          <p:nvPr>
            <p:custDataLst>
              <p:tags r:id="rId12"/>
            </p:custDataLst>
          </p:nvPr>
        </p:nvSpPr>
        <p:spPr>
          <a:xfrm>
            <a:off x="5219700" y="2413000"/>
            <a:ext cx="4293235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7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能提高自己、改变自己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3"/>
            </p:custDataLst>
          </p:nvPr>
        </p:nvSpPr>
        <p:spPr>
          <a:xfrm>
            <a:off x="4966335" y="3481070"/>
            <a:ext cx="4340225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196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弥补不足、达到目标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4"/>
            </p:custDataLst>
          </p:nvPr>
        </p:nvSpPr>
        <p:spPr>
          <a:xfrm>
            <a:off x="5519738" y="4092575"/>
            <a:ext cx="1572542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980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积 累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5"/>
            </p:custDataLst>
          </p:nvPr>
        </p:nvSpPr>
        <p:spPr>
          <a:xfrm>
            <a:off x="5507038" y="4651375"/>
            <a:ext cx="1500982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980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坚 持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6"/>
            </p:custDataLst>
          </p:nvPr>
        </p:nvSpPr>
        <p:spPr>
          <a:xfrm>
            <a:off x="5519738" y="5235575"/>
            <a:ext cx="1488282" cy="52197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6980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专 心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21" name="左大括号 20" title=""/>
          <p:cNvSpPr/>
          <p:nvPr>
            <p:custDataLst>
              <p:tags r:id="rId17"/>
            </p:custDataLst>
          </p:nvPr>
        </p:nvSpPr>
        <p:spPr>
          <a:xfrm>
            <a:off x="5219700" y="4219575"/>
            <a:ext cx="215900" cy="1368425"/>
          </a:xfrm>
          <a:prstGeom prst="leftBrace">
            <a:avLst>
              <a:gd name="adj1" fmla="val 5281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 title=""/>
          <p:cNvCxnSpPr/>
          <p:nvPr>
            <p:custDataLst>
              <p:tags r:id="rId18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19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2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2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22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文章结构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653415" y="1358265"/>
            <a:ext cx="10744200" cy="516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寓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深刻的道理于浅显贴切的比喻之中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劝学</a:t>
            </a:r>
            <a:r>
              <a:rPr lang="en-US" altLang="zh-CN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是一篇说理性很强的文章，但它把深刻的道理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寓于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大量浅显贴切的比喻之中。它运用比喻时，手法又极其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灵活自然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，生动鲜明而绝无枯燥的学究气。如文章开头连用“青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，取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之于蓝，而青于蓝；冰，水为之，而寒于水”“木受绳则直”“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金就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砺则利”等比喻，从不同侧面来阐述学习的意义在于能够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提高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自己，改变自己，完善自己，收到了先声夺人的强烈效果。</a:t>
            </a:r>
            <a:endParaRPr lang="zh-CN" altLang="en-US" sz="24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艺术特色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15901" y="864242"/>
          <a:ext cx="11760202" cy="558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500"/>
                <a:gridCol w="4965702"/>
              </a:tblGrid>
              <a:tr h="58737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比喻句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比喻意义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noFill/>
                  </a:tcPr>
                </a:tc>
              </a:tr>
              <a:tr h="78232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青，取之于蓝而青于蓝；冰，水水为之，而寒于水 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人经过学习,本性就会发生变 化,知识就会丰富,能力就会提高。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</a:tr>
              <a:tr h="79248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木直中绳</a:t>
                      </a:r>
                      <a:r>
                        <a:rPr lang="zh-CN" altLang="en-US" sz="2400" b="1" spc="120" smtClean="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 以为</a:t>
                      </a: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轮,其曲中规,虽又槁暴,不复 挺者</a:t>
                      </a:r>
                      <a:r>
                        <a:rPr lang="zh-CN" altLang="en-US" sz="2400" b="1" spc="120" smtClean="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 使</a:t>
                      </a: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之然也。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微软雅黑" panose="020b0503020204020204" charset="-122"/>
                        </a:rPr>
                        <a:t>学习对于本性的改变有着决定的不可逆转的作用。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</a:tr>
              <a:tr h="46482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见者远、闻者彰、致千里、绝江河。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借外界条件,能帮助弥补不足。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积土成山,风雨兴焉;积水成渊,蛟龙生焉。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学习要善于积累。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</a:tr>
              <a:tr h="475615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不积跬步,无以至千里;不积小流,无以成江海。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50419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骐骥一跃,不能十步;驽马十驾,功在不舍。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客观条件的优劣不是成功的唯 一条件,只要坚持就能取得成 功。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</a:tr>
              <a:tr h="50419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锲而舍之,朽木不折;锲而不舍,金石可镂。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455295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蚓无爪牙之利。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学习要专心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noFill/>
                  </a:tcPr>
                </a:tc>
              </a:tr>
              <a:tr h="474980">
                <a:tc>
                  <a:txBody>
                    <a:bodyPr vert="horz" wrap="square"/>
                    <a:lstStyle/>
                    <a:p>
                      <a:pPr indent="0" algn="l" fontAlgn="auto">
                        <a:lnSpc>
                          <a:spcPts val="20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120">
                          <a:solidFill>
                            <a:srgbClr val="FF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蟹六跪而二螯。</a:t>
                      </a:r>
                      <a:endParaRPr lang="zh-CN" altLang="en-US" sz="2400" b="1" spc="12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77800" marR="177800" marT="107951" marB="107951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351915" y="269875"/>
            <a:ext cx="9894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请找出文中的比喻句，明确这些比喻的意义内涵，完成表格。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4"/>
            </p:custDataLst>
          </p:nvPr>
        </p:nvSpPr>
        <p:spPr>
          <a:xfrm>
            <a:off x="983615" y="1212215"/>
            <a:ext cx="986599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②大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量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运用短句排比和正反对比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文章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大量运用短句排比，既富于论辩色彩，又富于文学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韵味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，甚至有一种音乐的节奏感流动其中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。同样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，在对比手法的运用上，</a:t>
            </a:r>
            <a:r>
              <a:rPr lang="en-US" altLang="zh-CN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劝学</a:t>
            </a:r>
            <a:r>
              <a:rPr lang="en-US" altLang="zh-CN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也很有特色。如在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说明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学习要善于积累时，作者先后以“骐骥”与“驽马”、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“朽木”与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“金石”作对比，说明“骐骥一跃，不能十步；驽马十驾，功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在不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舍”，“锲而舍之，朽木不折；锲而不舍，金石可镂”，充分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显示出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  <a:cs typeface="楷体" panose="02010609060101010101" charset="-122"/>
              </a:rPr>
              <a:t>“不舍”对于学习的重大意义。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艺术特色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702945" y="1327573"/>
            <a:ext cx="10592647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楷体" panose="02010609060101010101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劝学</a:t>
            </a:r>
            <a:r>
              <a:rPr lang="en-US" altLang="zh-CN" sz="2800" b="1">
                <a:latin typeface="黑体" panose="02010609060101010101" pitchFamily="49" charset="-122"/>
                <a:ea typeface="楷体" panose="02010609060101010101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系统地论述了学习的目的、意义、作用、态度和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</a:rPr>
              <a:t>方法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。这里节选的四段，着重论述了学习的重要意义、学习的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</a:rPr>
              <a:t>作用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、学习的方法和学习应持的态度。作者反复论述人的知识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</a:rPr>
              <a:t>、才能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、品德不是天生就有的，而是通过学习和积累取得的。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</a:rPr>
              <a:t>即使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是圣人的思想，也可以在不断的学习和积累中具备。所以</a:t>
            </a:r>
            <a:r>
              <a:rPr lang="zh-CN" altLang="en-US" sz="2800" b="1" smtClean="0">
                <a:latin typeface="黑体" panose="02010609060101010101" pitchFamily="49" charset="-122"/>
                <a:ea typeface="楷体" panose="02010609060101010101" charset="-122"/>
              </a:rPr>
              <a:t>，任何</a:t>
            </a:r>
            <a:r>
              <a:rPr lang="zh-CN" altLang="en-US" sz="2800" b="1">
                <a:latin typeface="黑体" panose="02010609060101010101" pitchFamily="49" charset="-122"/>
                <a:ea typeface="楷体" panose="02010609060101010101" charset="-122"/>
              </a:rPr>
              <a:t>人都应当持恒专一，脚踏实地，不断学习。</a:t>
            </a:r>
            <a:endParaRPr lang="zh-CN" altLang="en-US" sz="2800" b="1"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主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题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589774" y="279418"/>
            <a:ext cx="2099311" cy="861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通假字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216660" y="1833880"/>
            <a:ext cx="376174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虽有槁暴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则知明而行无过矣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君子生非异也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木直中绳，輮以为轮</a:t>
            </a:r>
            <a:endParaRPr lang="zh-CN" altLang="en-US" sz="2800" b="1"/>
          </a:p>
        </p:txBody>
      </p:sp>
      <p:sp>
        <p:nvSpPr>
          <p:cNvPr id="28676" name="Rectangle 4" title="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158997" y="1677553"/>
            <a:ext cx="6650355" cy="618099"/>
          </a:xfrm>
        </p:spPr>
        <p:txBody>
          <a:bodyPr vert="horz" wrap="square" lIns="91412" tIns="45718" rIns="91412" bIns="45718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有”通“又”。“暴”通“曝”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677" name="Text Box 5" title=""/>
          <p:cNvSpPr txBox="1"/>
          <p:nvPr>
            <p:custDataLst>
              <p:tags r:id="rId11"/>
            </p:custDataLst>
          </p:nvPr>
        </p:nvSpPr>
        <p:spPr>
          <a:xfrm>
            <a:off x="4690117" y="4420997"/>
            <a:ext cx="6119812" cy="520700"/>
          </a:xfrm>
          <a:prstGeom prst="rect">
            <a:avLst/>
          </a:prstGeom>
          <a:noFill/>
          <a:ln w="9525">
            <a:noFill/>
          </a:ln>
        </p:spPr>
        <p:txBody>
          <a:bodyPr lIns="91412" tIns="45718" rIns="9141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spc="15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“輮”通“煣”，使……弯曲</a:t>
            </a:r>
            <a:endParaRPr lang="en-US" altLang="zh-CN" sz="2800" b="1" spc="151" err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12"/>
            </p:custDataLst>
          </p:nvPr>
        </p:nvSpPr>
        <p:spPr>
          <a:xfrm>
            <a:off x="3713484" y="3538982"/>
            <a:ext cx="4700270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1412" tIns="45718" rIns="91412" bIns="45718">
            <a:spAutoFit/>
          </a:bodyPr>
          <a:lstStyle/>
          <a:p>
            <a:r>
              <a:rPr lang="en-US" altLang="zh-CN" sz="2800" b="1" spc="15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“生”通“性”，资质禀赋</a:t>
            </a:r>
            <a:endParaRPr lang="en-US" altLang="zh-CN" sz="2800" b="1" spc="151" err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13"/>
            </p:custDataLst>
          </p:nvPr>
        </p:nvSpPr>
        <p:spPr>
          <a:xfrm>
            <a:off x="5064452" y="2656967"/>
            <a:ext cx="4919980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1412" tIns="45718" rIns="91412" bIns="45718">
            <a:spAutoFit/>
          </a:bodyPr>
          <a:lstStyle/>
          <a:p>
            <a:r>
              <a:rPr lang="en-US" altLang="zh-CN" sz="2800" b="1" spc="15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“知”通“智”zhì，智慧。</a:t>
            </a:r>
            <a:endParaRPr lang="en-US" altLang="zh-CN" sz="2800" b="1" spc="15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7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164320" y="242570"/>
            <a:ext cx="2834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古今异义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922020" y="1585595"/>
            <a:ext cx="396557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就砺则利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君子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博学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而日参省乎已</a:t>
            </a:r>
            <a:endParaRPr lang="en-US" altLang="zh-CN" sz="2800">
              <a:effectLst/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蚓无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爪牙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之利</a:t>
            </a:r>
            <a:endParaRPr lang="en-US" altLang="zh-CN" sz="2800">
              <a:effectLst/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下饮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黄泉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蟹六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跪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而二螯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非蛇鳝之穴无可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寄托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_GB2312" panose="02010609030101010101" charset="-122"/>
                <a:sym typeface="+mn-ea"/>
              </a:rPr>
              <a:t>者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28676" name="Rectangle 4" title="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163711" y="1617347"/>
            <a:ext cx="7607924" cy="727827"/>
          </a:xfrm>
        </p:spPr>
        <p:txBody>
          <a:bodyPr vert="horz" wrap="square" lIns="91412" tIns="45718" rIns="91412" bIns="45718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古义：金属制的刀斧。今义：黄金</a:t>
            </a:r>
            <a:endParaRPr lang="zh-CN" altLang="en-US" sz="28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28677" name="Text Box 5" title=""/>
          <p:cNvSpPr txBox="1"/>
          <p:nvPr>
            <p:custDataLst>
              <p:tags r:id="rId11"/>
            </p:custDataLst>
          </p:nvPr>
        </p:nvSpPr>
        <p:spPr>
          <a:xfrm>
            <a:off x="3511487" y="4323834"/>
            <a:ext cx="6119812" cy="520700"/>
          </a:xfrm>
          <a:prstGeom prst="rect">
            <a:avLst/>
          </a:prstGeom>
          <a:noFill/>
          <a:ln w="9525">
            <a:noFill/>
          </a:ln>
        </p:spPr>
        <p:txBody>
          <a:bodyPr lIns="91412" tIns="45718" rIns="91412" bIns="45718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spc="15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古义：蟹腿。今义：动词</a:t>
            </a:r>
            <a:endParaRPr lang="zh-CN" altLang="en-US" sz="2800" spc="15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12"/>
            </p:custDataLst>
          </p:nvPr>
        </p:nvSpPr>
        <p:spPr>
          <a:xfrm>
            <a:off x="3439155" y="3074154"/>
            <a:ext cx="6925310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1412" tIns="45718" rIns="91412" bIns="45718">
            <a:spAutoFit/>
          </a:bodyPr>
          <a:lstStyle/>
          <a:p>
            <a:r>
              <a:rPr lang="zh-CN" altLang="en-US" sz="2800" spc="15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古义：爪子和牙齿。今义：坏人的党羽。</a:t>
            </a:r>
            <a:endParaRPr lang="zh-CN" altLang="en-US" sz="2800" spc="15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13"/>
            </p:custDataLst>
          </p:nvPr>
        </p:nvSpPr>
        <p:spPr>
          <a:xfrm>
            <a:off x="4951432" y="2449314"/>
            <a:ext cx="6176010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1412" tIns="45718" rIns="91412" bIns="45718">
            <a:spAutoFit/>
          </a:bodyPr>
          <a:lstStyle/>
          <a:p>
            <a:r>
              <a:rPr lang="zh-CN" altLang="en-US" sz="2800" spc="15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古义：广泛地学习。今义：学问广博</a:t>
            </a:r>
            <a:endParaRPr lang="zh-CN" altLang="en-US" sz="2800" spc="15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2470531" y="3698994"/>
            <a:ext cx="8300720" cy="520700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r>
              <a:rPr lang="zh-CN" altLang="en-US" sz="2800" spc="15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古义：地下的泉水。今义：死人埋葬的地方。</a:t>
            </a:r>
            <a:endParaRPr lang="zh-CN" altLang="en-US" sz="2800" spc="15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5"/>
            </p:custDataLst>
          </p:nvPr>
        </p:nvSpPr>
        <p:spPr>
          <a:xfrm>
            <a:off x="4790134" y="4948674"/>
            <a:ext cx="6740208" cy="520700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r>
              <a:rPr lang="zh-CN" altLang="en-US" sz="2800" spc="15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古义：托身，安身。今义：托付</a:t>
            </a:r>
            <a:endParaRPr lang="zh-CN" altLang="en-US" sz="2800" spc="15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了解作者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6254" l="4000" r="96000" t="2882">
                        <a14:foregroundMark x1="72000" x2="52000" y1="71758" y2="91931"/>
                        <a14:foregroundMark x1="74000" x2="74000" y1="60519" y2="65994"/>
                        <a14:foregroundMark x1="65667" x2="54333" y1="80692" y2="96254"/>
                        <a14:foregroundMark x1="84333" x2="92000" y1="89337" y2="91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6" y="1481957"/>
            <a:ext cx="2743023" cy="3321441"/>
          </a:xfrm>
          <a:prstGeom prst="ellipse">
            <a:avLst/>
          </a:prstGeom>
        </p:spPr>
      </p:pic>
      <p:sp>
        <p:nvSpPr>
          <p:cNvPr id="14" name="文本框 22" title=""/>
          <p:cNvSpPr txBox="1"/>
          <p:nvPr>
            <p:custDataLst>
              <p:tags r:id="rId11"/>
            </p:custDataLst>
          </p:nvPr>
        </p:nvSpPr>
        <p:spPr>
          <a:xfrm>
            <a:off x="3162300" y="758825"/>
            <a:ext cx="8591550" cy="57759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457200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荀子（约前313—前238），名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况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，战国末期赵国人。著名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思想家、文学家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。时人尊称为“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荀卿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”，汉代著作因避汉宣帝刘询讳，写作“孙卿”。韩非和李斯均是他的学生。他是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先秦儒家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的最后代表人物，继承了孔子学说，又能扬弃其消极成分，并批判吸收各学派的思想学说，成为先秦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朴素唯物主义思想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的代表人物。</a:t>
            </a:r>
            <a:endParaRPr lang="zh-CN" altLang="en-US" sz="2800" b="1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457200" defTabSz="685800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他反对迷信天命鬼神，提出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人定胜天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的思想；同时提出“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人性本恶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”的观点，但强调后天的环境和教育可以改变人性中的“恶”，因此，他特别重视人的学习，重视教育的作用。强调后天学习的重要性，认为后天环境和教育可以改变人的本性。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164320" y="242570"/>
            <a:ext cx="2834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词类活用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1428496" y="828027"/>
            <a:ext cx="5309616" cy="5591810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名词的活用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．名词作状语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(1)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君子博学而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参省乎己       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(2)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食埃土，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饮黄泉       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．名词作动词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假舟楫者，非能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       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动词的活用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．动词作名词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不积小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，无以成江海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．动词的使动用法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39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木直中绳，</a:t>
            </a:r>
            <a:r>
              <a:rPr lang="zh-CN" altLang="en-US" sz="2800">
                <a:latin typeface="+mj-ea"/>
                <a:ea typeface="+mj-ea"/>
                <a:cs typeface="+mj-ea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以为轮</a:t>
            </a:r>
            <a:r>
              <a:rPr lang="zh-CN" altLang="en-US" sz="2800"/>
              <a:t> </a:t>
            </a:r>
            <a:endParaRPr lang="zh-CN" altLang="en-US" sz="2800"/>
          </a:p>
        </p:txBody>
      </p:sp>
      <p:sp>
        <p:nvSpPr>
          <p:cNvPr id="8" name="对角圆角矩形 7" title=""/>
          <p:cNvSpPr/>
          <p:nvPr>
            <p:custDataLst>
              <p:tags r:id="rId10"/>
            </p:custDataLst>
          </p:nvPr>
        </p:nvSpPr>
        <p:spPr>
          <a:xfrm>
            <a:off x="6824345" y="1889760"/>
            <a:ext cx="117043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每天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对角圆角矩形 8" title=""/>
          <p:cNvSpPr/>
          <p:nvPr>
            <p:custDataLst>
              <p:tags r:id="rId11"/>
            </p:custDataLst>
          </p:nvPr>
        </p:nvSpPr>
        <p:spPr>
          <a:xfrm>
            <a:off x="6507353" y="2456688"/>
            <a:ext cx="2243328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向上；向下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对角圆角矩形 9" title=""/>
          <p:cNvSpPr/>
          <p:nvPr>
            <p:custDataLst>
              <p:tags r:id="rId12"/>
            </p:custDataLst>
          </p:nvPr>
        </p:nvSpPr>
        <p:spPr>
          <a:xfrm>
            <a:off x="6080125" y="3429245"/>
            <a:ext cx="1350264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游水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对角圆角矩形 10" title=""/>
          <p:cNvSpPr/>
          <p:nvPr>
            <p:custDataLst>
              <p:tags r:id="rId13"/>
            </p:custDataLst>
          </p:nvPr>
        </p:nvSpPr>
        <p:spPr>
          <a:xfrm>
            <a:off x="6351905" y="4840224"/>
            <a:ext cx="1005840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水流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对角圆角矩形 11" title=""/>
          <p:cNvSpPr/>
          <p:nvPr>
            <p:custDataLst>
              <p:tags r:id="rId14"/>
            </p:custDataLst>
          </p:nvPr>
        </p:nvSpPr>
        <p:spPr>
          <a:xfrm>
            <a:off x="5958205" y="5836539"/>
            <a:ext cx="2243328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使</a:t>
            </a:r>
            <a:r>
              <a:rPr lang="en-US" altLang="zh-CN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……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弯曲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164320" y="242570"/>
            <a:ext cx="2834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词类活用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207135" y="1072515"/>
            <a:ext cx="5107305" cy="5591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(三)形容词的活用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1．形容词作名词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(1)积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善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成德，而神明自得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(2)不如登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高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之博见也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2．形容词作动词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故木受绳则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3．形容词的使动用法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假舆马者，非利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足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(四)数词作形容词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用心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 </a:t>
            </a:r>
            <a:r>
              <a:rPr lang="zh-CN" altLang="en-US" sz="2800"/>
              <a:t> </a:t>
            </a:r>
            <a:r>
              <a:rPr lang="zh-CN" altLang="en-US"/>
              <a:t>				</a:t>
            </a:r>
            <a:endParaRPr lang="zh-CN" altLang="en-US"/>
          </a:p>
        </p:txBody>
      </p:sp>
      <p:sp>
        <p:nvSpPr>
          <p:cNvPr id="9" name="对角圆角矩形 8" title=""/>
          <p:cNvSpPr/>
          <p:nvPr>
            <p:custDataLst>
              <p:tags r:id="rId10"/>
            </p:custDataLst>
          </p:nvPr>
        </p:nvSpPr>
        <p:spPr>
          <a:xfrm>
            <a:off x="6096074" y="2168271"/>
            <a:ext cx="117043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善行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对角圆角矩形 9" title=""/>
          <p:cNvSpPr/>
          <p:nvPr>
            <p:custDataLst>
              <p:tags r:id="rId11"/>
            </p:custDataLst>
          </p:nvPr>
        </p:nvSpPr>
        <p:spPr>
          <a:xfrm>
            <a:off x="5715074" y="2751709"/>
            <a:ext cx="117043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高处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对角圆角矩形 10" title=""/>
          <p:cNvSpPr/>
          <p:nvPr>
            <p:custDataLst>
              <p:tags r:id="rId12"/>
            </p:custDataLst>
          </p:nvPr>
        </p:nvSpPr>
        <p:spPr>
          <a:xfrm>
            <a:off x="4607814" y="3794506"/>
            <a:ext cx="117043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变直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对角圆角矩形 11" title=""/>
          <p:cNvSpPr/>
          <p:nvPr>
            <p:custDataLst>
              <p:tags r:id="rId13"/>
            </p:custDataLst>
          </p:nvPr>
        </p:nvSpPr>
        <p:spPr>
          <a:xfrm>
            <a:off x="5777738" y="4736084"/>
            <a:ext cx="264871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使</a:t>
            </a:r>
            <a:r>
              <a:rPr lang="en-US" altLang="zh-CN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……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走得快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13" name="对角圆角矩形 12" title=""/>
          <p:cNvSpPr/>
          <p:nvPr>
            <p:custDataLst>
              <p:tags r:id="rId14"/>
            </p:custDataLst>
          </p:nvPr>
        </p:nvSpPr>
        <p:spPr>
          <a:xfrm>
            <a:off x="3944239" y="5811901"/>
            <a:ext cx="1170432" cy="47548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专一</a:t>
            </a:r>
            <a:endParaRPr lang="zh-CN" altLang="en-US" sz="28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164320" y="242570"/>
            <a:ext cx="2834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文言句式</a:t>
            </a: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332740" y="820420"/>
            <a:ext cx="11670665" cy="5851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判断句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．虽有槁暴，不复挺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者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  使之然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(“……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者，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也”表判断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．青，取之于蓝，而青于蓝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无标志的判断句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．登高而招，臂非加长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(“……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也”，表判断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．君子生非异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，善假于物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(“……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也，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也”表判断</a:t>
            </a:r>
            <a:r>
              <a:rPr lang="zh-CN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二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状语后置句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．青，取之于蓝，而青于蓝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按现代汉语的语序为“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青，于蓝取之，而于蓝青”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7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．君子生非异也，善假于物也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按现代汉语的语序为“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善于物假也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612140" algn="just">
              <a:lnSpc>
                <a:spcPct val="120000"/>
              </a:lnSpc>
            </a:pP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定语后置句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140" algn="just">
              <a:lnSpc>
                <a:spcPct val="120000"/>
              </a:lnSpc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蚓无爪牙之利，筋骨之强</a:t>
            </a:r>
            <a:r>
              <a:rPr lang="en-US" altLang="zh-CN" sz="2400" b="1" kern="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 kern="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“之”为标志，按现代汉语的语序为“蚓无利之爪牙，强之筋骨”</a:t>
            </a:r>
            <a:r>
              <a:rPr lang="en-US" altLang="zh-CN" sz="2400" b="1" kern="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zh-CN" altLang="en-US" sz="2400" b="1" kern="1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140" algn="just">
              <a:lnSpc>
                <a:spcPct val="120000"/>
              </a:lnSpc>
            </a:pP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四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固定句式</a:t>
            </a:r>
            <a:endParaRPr lang="zh-CN" altLang="en-US" sz="2400" b="1" kern="1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612140" algn="just">
              <a:lnSpc>
                <a:spcPct val="120000"/>
              </a:lnSpc>
            </a:pP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无以至千里（“无以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……”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，意思是“没有用来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办法</a:t>
            </a:r>
            <a:r>
              <a:rPr lang="en-US" altLang="zh-CN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4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”）</a:t>
            </a:r>
            <a:endParaRPr lang="zh-CN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7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934700" y="12420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2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 flipV="1">
            <a:off x="983512" y="705925"/>
            <a:ext cx="2658110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260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《荀子》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6" title=""/>
          <p:cNvSpPr txBox="1"/>
          <p:nvPr>
            <p:custDataLst>
              <p:tags r:id="rId8"/>
            </p:custDataLst>
          </p:nvPr>
        </p:nvSpPr>
        <p:spPr>
          <a:xfrm>
            <a:off x="776352" y="1133207"/>
            <a:ext cx="10358885" cy="5055222"/>
          </a:xfrm>
          <a:prstGeom prst="rect">
            <a:avLst/>
          </a:prstGeom>
          <a:noFill/>
        </p:spPr>
        <p:txBody>
          <a:bodyPr wrap="square" lIns="68542" tIns="34286" rIns="68542" bIns="34286" rtlCol="0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prstClr val="black"/>
                </a:solidFill>
                <a:latin typeface="华文隶书" panose="02010800040101010101" charset="-122"/>
                <a:ea typeface="华文隶书" panose="02010800040101010101" charset="-122"/>
                <a:cs typeface="Arial"/>
              </a:rPr>
              <a:t>        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荀子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论语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》《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孟子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的语录体发展为有标题的论文，是先秦散文发展到更高阶段的标志，其中绝大部分是荀子自己</a:t>
            </a:r>
            <a:r>
              <a:rPr lang="zh-CN" altLang="en-US" sz="3600" b="1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作品，小部分是他弟子的著作，共二十卷，收文章</a:t>
            </a:r>
            <a:r>
              <a:rPr lang="en-US" altLang="zh-CN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32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篇，内容涉及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哲学思想、政治问题、治学方法、立身处世之道，学术论辩</a:t>
            </a:r>
            <a:r>
              <a:rPr lang="zh-CN" altLang="en-US" sz="36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等方面</a:t>
            </a:r>
            <a:r>
              <a:rPr lang="zh-CN" altLang="en-US" sz="3600" b="1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1900">
              <a:solidFill>
                <a:srgbClr val="000000"/>
              </a:solidFill>
              <a:latin typeface="Arial"/>
              <a:ea typeface="微软雅黑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解     题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8"/>
            </p:custDataLst>
          </p:nvPr>
        </p:nvSpPr>
        <p:spPr>
          <a:xfrm>
            <a:off x="2822027" y="1540381"/>
            <a:ext cx="971551" cy="2800351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ysClr val="windowText" lastClr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36" tIns="34286" rIns="68536" bIns="34286" anchor="ctr"/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FFCC00"/>
              </a:solidFill>
              <a:latin typeface="Times New Roman" panose="02020603050405020304" pitchFamily="18" charset="0"/>
              <a:cs typeface="Arial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DFFE7"/>
              </a:clrFrom>
              <a:clrTo>
                <a:srgbClr val="FDF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8660" y="1938655"/>
            <a:ext cx="69151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clrChange>
              <a:clrFrom>
                <a:srgbClr val="FDFFE7"/>
              </a:clrFrom>
              <a:clrTo>
                <a:srgbClr val="FDF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8660" y="3267710"/>
            <a:ext cx="691515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5" title=""/>
          <p:cNvSpPr txBox="1"/>
          <p:nvPr>
            <p:custDataLst>
              <p:tags r:id="rId12"/>
            </p:custDataLst>
          </p:nvPr>
        </p:nvSpPr>
        <p:spPr>
          <a:xfrm>
            <a:off x="2891700" y="1668482"/>
            <a:ext cx="830908" cy="1223404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68536" tIns="34286" rIns="68536" bIns="34286" anchor="t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5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/>
              </a:rPr>
              <a:t>劝勉</a:t>
            </a:r>
            <a:endParaRPr lang="zh-CN" altLang="en-US" sz="450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  <a:cs typeface="Arial"/>
            </a:endParaRPr>
          </a:p>
        </p:txBody>
      </p:sp>
      <p:sp>
        <p:nvSpPr>
          <p:cNvPr id="13" name="文本框 6" title=""/>
          <p:cNvSpPr txBox="1"/>
          <p:nvPr>
            <p:custDataLst>
              <p:tags r:id="rId13"/>
            </p:custDataLst>
          </p:nvPr>
        </p:nvSpPr>
        <p:spPr>
          <a:xfrm>
            <a:off x="2891700" y="3028653"/>
            <a:ext cx="830908" cy="1223404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68536" tIns="34286" rIns="68536" bIns="34286" anchor="t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5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/>
              </a:rPr>
              <a:t>学习</a:t>
            </a:r>
            <a:endParaRPr lang="zh-CN" altLang="en-US" sz="450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  <a:cs typeface="Arial"/>
            </a:endParaRPr>
          </a:p>
        </p:txBody>
      </p:sp>
      <p:sp>
        <p:nvSpPr>
          <p:cNvPr id="14" name="矩形 13" title=""/>
          <p:cNvSpPr/>
          <p:nvPr>
            <p:custDataLst>
              <p:tags r:id="rId14"/>
            </p:custDataLst>
          </p:nvPr>
        </p:nvSpPr>
        <p:spPr>
          <a:xfrm>
            <a:off x="4075911" y="1378976"/>
            <a:ext cx="6269763" cy="3122391"/>
          </a:xfrm>
          <a:prstGeom prst="rect">
            <a:avLst/>
          </a:prstGeom>
          <a:noFill/>
          <a:ln w="9525">
            <a:noFill/>
          </a:ln>
        </p:spPr>
        <p:txBody>
          <a:bodyPr wrap="square" lIns="68536" tIns="34286" rIns="68536" bIns="34286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defTabSz="685800" eaLnBrk="1" hangingPunct="1"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65000"/>
            </a:pPr>
            <a:r>
              <a:rPr lang="en-US" altLang="zh-CN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       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作者以</a:t>
            </a:r>
            <a:r>
              <a:rPr lang="en-US" altLang="zh-CN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《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劝学</a:t>
            </a:r>
            <a:r>
              <a:rPr lang="en-US" altLang="zh-CN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》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为题目，勉励人们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要不停止地坚持学习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  <a:cs typeface="Arial"/>
              </a:rPr>
              <a:t>，只有这样才能增长知识，发展才能，培养高尚的品德。</a:t>
            </a:r>
            <a:endParaRPr lang="en-US" altLang="zh-CN" sz="3200" b="1" noProof="1">
              <a:solidFill>
                <a:prstClr val="black"/>
              </a:solidFill>
              <a:effectLst>
                <a:outerShdw blurRad="38100" dist="38100" dir="2700000">
                  <a:srgbClr val="C0C0C0"/>
                </a:outerShdw>
              </a:effectLst>
              <a:ea typeface="隶书" panose="02010509060101010101" pitchFamily="49" charset="-122"/>
              <a:cs typeface="Arial"/>
            </a:endParaRPr>
          </a:p>
          <a:p>
            <a:pPr algn="just" defTabSz="685800" eaLnBrk="1" hangingPunct="1"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65000"/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</a:rPr>
              <a:t>“劝”这个字统领全篇，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</a:rPr>
              <a:t>告诉我们这是一篇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</a:rPr>
              <a:t>勉励人们努力学习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</a:rPr>
              <a:t>的文章。</a:t>
            </a:r>
            <a:endParaRPr lang="zh-CN" altLang="en-US" sz="3200" b="1" noProof="1">
              <a:solidFill>
                <a:prstClr val="black"/>
              </a:solidFill>
              <a:effectLst>
                <a:outerShdw blurRad="38100" dist="38100" dir="2700000">
                  <a:srgbClr val="C0C0C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84583"/>
            <a:ext cx="2626469" cy="1787468"/>
          </a:xfrm>
          <a:prstGeom prst="rect">
            <a:avLst/>
          </a:prstGeom>
        </p:spPr>
      </p:pic>
      <p:sp>
        <p:nvSpPr>
          <p:cNvPr id="9" name="文本框 2" title=""/>
          <p:cNvSpPr txBox="1"/>
          <p:nvPr>
            <p:custDataLst>
              <p:tags r:id="rId18"/>
            </p:custDataLst>
          </p:nvPr>
        </p:nvSpPr>
        <p:spPr>
          <a:xfrm>
            <a:off x="486923" y="1426261"/>
            <a:ext cx="1400383" cy="2800351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>
            <a:spAutoFit/>
          </a:bodyPr>
          <a:lstStyle>
            <a:defPPr>
              <a:defRPr lang="zh-CN"/>
            </a:defPPr>
            <a:lvl1pPr marL="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7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9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165" indent="0" algn="l" defTabSz="9137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685800" eaLnBrk="1" fontAlgn="auto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910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Arial"/>
              </a:rPr>
              <a:t>劝 学</a:t>
            </a:r>
            <a:endParaRPr lang="zh-CN" altLang="en-US" sz="910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Arial"/>
            </a:endParaRPr>
          </a:p>
        </p:txBody>
      </p:sp>
    </p:spTree>
    <p:custDataLst>
      <p:tags r:id="rId19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776605" y="1685290"/>
            <a:ext cx="10004425" cy="3488055"/>
          </a:xfrm>
          <a:prstGeom prst="rect">
            <a:avLst/>
          </a:prstGeom>
          <a:noFill/>
        </p:spPr>
        <p:txBody>
          <a:bodyPr wrap="square" lIns="91412" tIns="45718" rIns="91412" bIns="45718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zhòng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輮（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róu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舆（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yú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yòu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3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槁暴（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gǎo pù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砺（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lì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参省（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cān xǐng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须臾（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yú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 跂（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qǐ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楫（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jí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xìng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蛟（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jiāo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3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跬（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kuǐ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骐骥（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qí jì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驽（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nú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锲（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qiè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 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ts val="53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镂（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lòu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跪（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guì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鳝（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shàn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螯（</a:t>
            </a:r>
            <a:r>
              <a:rPr lang="en-US" altLang="zh-CN" sz="2800" b="1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áo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字词正音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Text Box 2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56510" y="897890"/>
            <a:ext cx="5732780" cy="73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听朗读，注意重点字词读音</a:t>
            </a:r>
            <a:endParaRPr lang="zh-CN" altLang="en-US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7" name="劝学" title="">
            <a:hlinkClick action="ppaction://media"/>
          </p:cNvPr>
          <p:cNvPicPr>
            <a:picLocks noRot="1" noChangeAspect="1"/>
          </p:cNvPicPr>
          <p:nvPr>
            <a:audioFile r:link="rId12"/>
            <p:custDataLst>
              <p:tags r:id="rId11"/>
            </p:custDataLst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01860" y="5626100"/>
            <a:ext cx="619125" cy="6191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7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3202751" y="1730773"/>
            <a:ext cx="5007608" cy="520700"/>
          </a:xfrm>
          <a:prstGeom prst="rect">
            <a:avLst/>
          </a:prstGeom>
          <a:noFill/>
        </p:spPr>
        <p:txBody>
          <a:bodyPr wrap="square" lIns="91412" tIns="45718" rIns="91412" bIns="45718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君子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曰：学不可以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已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Text Box 5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62807" y="3086971"/>
            <a:ext cx="6049888" cy="682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49" tIns="34286" rIns="68549" bIns="34286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kumimoji="1" lang="zh-CN" altLang="en-US" sz="40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_GB2312" panose="02010609030101010101" charset="-122"/>
              </a:rPr>
              <a:t>君子说：学习不可以停止。</a:t>
            </a:r>
            <a:endParaRPr kumimoji="1" lang="zh-CN" altLang="en-US" sz="4000" b="1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仿宋_GB2312" panose="02010609030101010101" charset="-122"/>
            </a:endParaRPr>
          </a:p>
        </p:txBody>
      </p:sp>
      <p:sp>
        <p:nvSpPr>
          <p:cNvPr id="9" name="矩形标注 8" title=""/>
          <p:cNvSpPr/>
          <p:nvPr>
            <p:custDataLst>
              <p:tags r:id="rId10"/>
            </p:custDataLst>
          </p:nvPr>
        </p:nvSpPr>
        <p:spPr>
          <a:xfrm>
            <a:off x="2818765" y="2267585"/>
            <a:ext cx="3333115" cy="408940"/>
          </a:xfrm>
          <a:prstGeom prst="wedgeRectCallout">
            <a:avLst>
              <a:gd name="adj1" fmla="val -28243"/>
              <a:gd name="adj2" fmla="val -74689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有学问、有修养的人。</a:t>
            </a:r>
            <a:endParaRPr lang="zh-CN" altLang="en-US" sz="2400" b="1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标注 11" title=""/>
          <p:cNvSpPr/>
          <p:nvPr>
            <p:custDataLst>
              <p:tags r:id="rId11"/>
            </p:custDataLst>
          </p:nvPr>
        </p:nvSpPr>
        <p:spPr>
          <a:xfrm>
            <a:off x="6264910" y="2251710"/>
            <a:ext cx="1771015" cy="408940"/>
          </a:xfrm>
          <a:prstGeom prst="wedgeRectCallout">
            <a:avLst>
              <a:gd name="adj1" fmla="val -43259"/>
              <a:gd name="adj2" fmla="val -70807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已：停止。</a:t>
            </a:r>
            <a:endParaRPr lang="zh-CN" altLang="en-US" sz="2400" b="1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 Box 15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62860" y="4232910"/>
            <a:ext cx="5910580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384" tIns="45702" rIns="91384" bIns="45702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提出中心论点：学不可以已</a:t>
            </a:r>
            <a:endParaRPr lang="zh-CN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6605" y="1437005"/>
            <a:ext cx="10380345" cy="3536950"/>
          </a:xfrm>
          <a:prstGeom prst="rect">
            <a:avLst/>
          </a:prstGeom>
          <a:noFill/>
        </p:spPr>
        <p:txBody>
          <a:bodyPr wrap="square" lIns="91398" tIns="45718" rIns="91398" bIns="45718" rtlCol="0" anchor="t">
            <a:spAutoFit/>
          </a:bodyPr>
          <a:lstStyle/>
          <a:p>
            <a:pPr indent="609600" algn="just" defTabSz="91376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青，取之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于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蓝，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青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于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蓝；冰，水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之，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寒于水。木直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绳，</a:t>
            </a:r>
            <a:r>
              <a:rPr kumimoji="1"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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以为轮，其曲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规。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虽有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槁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暴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，不复挺者，使之然也。故木受绳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则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直，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金就砺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则利，君子博学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而日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参省乎己，则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明而行无过矣。</a:t>
            </a:r>
            <a:endParaRPr kumimoji="1" lang="zh-CN" altLang="en-US" sz="2800" b="1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标注 2" title=""/>
          <p:cNvSpPr/>
          <p:nvPr>
            <p:custDataLst>
              <p:tags r:id="rId9"/>
            </p:custDataLst>
          </p:nvPr>
        </p:nvSpPr>
        <p:spPr>
          <a:xfrm>
            <a:off x="2000885" y="1437005"/>
            <a:ext cx="1364615" cy="385445"/>
          </a:xfrm>
          <a:prstGeom prst="wedgeRectCallout">
            <a:avLst>
              <a:gd name="adj1" fmla="val 35807"/>
              <a:gd name="adj2" fmla="val 668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介，从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标注 6" title=""/>
          <p:cNvSpPr/>
          <p:nvPr>
            <p:custDataLst>
              <p:tags r:id="rId10"/>
            </p:custDataLst>
          </p:nvPr>
        </p:nvSpPr>
        <p:spPr>
          <a:xfrm>
            <a:off x="4010482" y="1437276"/>
            <a:ext cx="1407795" cy="373125"/>
          </a:xfrm>
          <a:prstGeom prst="wedgeRectCallout">
            <a:avLst>
              <a:gd name="adj1" fmla="val 19430"/>
              <a:gd name="adj2" fmla="val 876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介，比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标注 7" title=""/>
          <p:cNvSpPr/>
          <p:nvPr>
            <p:custDataLst>
              <p:tags r:id="rId11"/>
            </p:custDataLst>
          </p:nvPr>
        </p:nvSpPr>
        <p:spPr>
          <a:xfrm>
            <a:off x="5779770" y="1425575"/>
            <a:ext cx="1455420" cy="384810"/>
          </a:xfrm>
          <a:prstGeom prst="wedgeRectCallout">
            <a:avLst>
              <a:gd name="adj1" fmla="val 37360"/>
              <a:gd name="adj2" fmla="val 797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凝结成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标注 8" title=""/>
          <p:cNvSpPr/>
          <p:nvPr>
            <p:custDataLst>
              <p:tags r:id="rId12"/>
            </p:custDataLst>
          </p:nvPr>
        </p:nvSpPr>
        <p:spPr>
          <a:xfrm>
            <a:off x="7596505" y="1421765"/>
            <a:ext cx="2567940" cy="388620"/>
          </a:xfrm>
          <a:prstGeom prst="wedgeRectCallout">
            <a:avLst>
              <a:gd name="adj1" fmla="val -24476"/>
              <a:gd name="adj2" fmla="val 70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却，表转折关系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标注 14" title=""/>
          <p:cNvSpPr/>
          <p:nvPr>
            <p:custDataLst>
              <p:tags r:id="rId13"/>
            </p:custDataLst>
          </p:nvPr>
        </p:nvSpPr>
        <p:spPr>
          <a:xfrm>
            <a:off x="960120" y="2312670"/>
            <a:ext cx="1913255" cy="356870"/>
          </a:xfrm>
          <a:prstGeom prst="wedgeRectCallout">
            <a:avLst>
              <a:gd name="adj1" fmla="val 4398"/>
              <a:gd name="adj2" fmla="val 819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弯曲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矩形标注 15" title=""/>
          <p:cNvSpPr/>
          <p:nvPr>
            <p:custDataLst>
              <p:tags r:id="rId14"/>
            </p:custDataLst>
          </p:nvPr>
        </p:nvSpPr>
        <p:spPr>
          <a:xfrm>
            <a:off x="10147300" y="1421765"/>
            <a:ext cx="1009650" cy="388620"/>
          </a:xfrm>
          <a:prstGeom prst="wedgeRectCallout">
            <a:avLst>
              <a:gd name="adj1" fmla="val 32515"/>
              <a:gd name="adj2" fmla="val 686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符合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标注 10" title=""/>
          <p:cNvSpPr/>
          <p:nvPr>
            <p:custDataLst>
              <p:tags r:id="rId15"/>
            </p:custDataLst>
          </p:nvPr>
        </p:nvSpPr>
        <p:spPr>
          <a:xfrm>
            <a:off x="4957445" y="2312670"/>
            <a:ext cx="1293495" cy="356870"/>
          </a:xfrm>
          <a:prstGeom prst="wedgeRectCallout">
            <a:avLst>
              <a:gd name="adj1" fmla="val 1890"/>
              <a:gd name="adj2" fmla="val 775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有：又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矩形标注 12" title=""/>
          <p:cNvSpPr/>
          <p:nvPr>
            <p:custDataLst>
              <p:tags r:id="rId16"/>
            </p:custDataLst>
          </p:nvPr>
        </p:nvSpPr>
        <p:spPr>
          <a:xfrm>
            <a:off x="3808095" y="2312670"/>
            <a:ext cx="1085850" cy="342265"/>
          </a:xfrm>
          <a:prstGeom prst="wedgeRectCallout">
            <a:avLst>
              <a:gd name="adj1" fmla="val 96549"/>
              <a:gd name="adj2" fmla="val 94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标注 13" title=""/>
          <p:cNvSpPr/>
          <p:nvPr>
            <p:custDataLst>
              <p:tags r:id="rId17"/>
            </p:custDataLst>
          </p:nvPr>
        </p:nvSpPr>
        <p:spPr>
          <a:xfrm>
            <a:off x="6423025" y="2312670"/>
            <a:ext cx="684530" cy="365760"/>
          </a:xfrm>
          <a:prstGeom prst="wedgeRectCallout">
            <a:avLst>
              <a:gd name="adj1" fmla="val -32838"/>
              <a:gd name="adj2" fmla="val 618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765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晒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标注 16" title=""/>
          <p:cNvSpPr/>
          <p:nvPr>
            <p:custDataLst>
              <p:tags r:id="rId18"/>
            </p:custDataLst>
          </p:nvPr>
        </p:nvSpPr>
        <p:spPr>
          <a:xfrm>
            <a:off x="1768475" y="3159760"/>
            <a:ext cx="939800" cy="327025"/>
          </a:xfrm>
          <a:prstGeom prst="wedgeRectCallout">
            <a:avLst>
              <a:gd name="adj1" fmla="val 29751"/>
              <a:gd name="adj2" fmla="val 80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那么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矩形标注 17" title=""/>
          <p:cNvSpPr/>
          <p:nvPr>
            <p:custDataLst>
              <p:tags r:id="rId19"/>
            </p:custDataLst>
          </p:nvPr>
        </p:nvSpPr>
        <p:spPr>
          <a:xfrm>
            <a:off x="2873375" y="3157220"/>
            <a:ext cx="1945005" cy="382270"/>
          </a:xfrm>
          <a:prstGeom prst="wedgeRectCallout">
            <a:avLst>
              <a:gd name="adj1" fmla="val -16079"/>
              <a:gd name="adj2" fmla="val 612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金属 刀剑等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标注 18" title=""/>
          <p:cNvSpPr/>
          <p:nvPr>
            <p:custDataLst>
              <p:tags r:id="rId20"/>
            </p:custDataLst>
          </p:nvPr>
        </p:nvSpPr>
        <p:spPr>
          <a:xfrm>
            <a:off x="6315075" y="3151505"/>
            <a:ext cx="792480" cy="356870"/>
          </a:xfrm>
          <a:prstGeom prst="wedgeRectCallout">
            <a:avLst>
              <a:gd name="adj1" fmla="val 53369"/>
              <a:gd name="adj2" fmla="val 93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并且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标注 19" title=""/>
          <p:cNvSpPr/>
          <p:nvPr>
            <p:custDataLst>
              <p:tags r:id="rId21"/>
            </p:custDataLst>
          </p:nvPr>
        </p:nvSpPr>
        <p:spPr>
          <a:xfrm>
            <a:off x="4131945" y="4070985"/>
            <a:ext cx="1164590" cy="385445"/>
          </a:xfrm>
          <a:prstGeom prst="wedgeRectCallout">
            <a:avLst>
              <a:gd name="adj1" fmla="val -34331"/>
              <a:gd name="adj2" fmla="val -74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磨刀石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矩形标注 22" title=""/>
          <p:cNvSpPr/>
          <p:nvPr>
            <p:custDataLst>
              <p:tags r:id="rId22"/>
            </p:custDataLst>
          </p:nvPr>
        </p:nvSpPr>
        <p:spPr>
          <a:xfrm>
            <a:off x="2630805" y="4027170"/>
            <a:ext cx="958215" cy="365760"/>
          </a:xfrm>
          <a:prstGeom prst="wedgeRectCallout">
            <a:avLst>
              <a:gd name="adj1" fmla="val 68153"/>
              <a:gd name="adj2" fmla="val -69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靠近 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标注 23" title=""/>
          <p:cNvSpPr/>
          <p:nvPr>
            <p:custDataLst>
              <p:tags r:id="rId23"/>
            </p:custDataLst>
          </p:nvPr>
        </p:nvSpPr>
        <p:spPr>
          <a:xfrm>
            <a:off x="7418705" y="3151505"/>
            <a:ext cx="833120" cy="356870"/>
          </a:xfrm>
          <a:prstGeom prst="wedgeRectCallout">
            <a:avLst>
              <a:gd name="adj1" fmla="val -42454"/>
              <a:gd name="adj2" fmla="val 95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每天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矩形标注 24" title=""/>
          <p:cNvSpPr/>
          <p:nvPr>
            <p:custDataLst>
              <p:tags r:id="rId24"/>
            </p:custDataLst>
          </p:nvPr>
        </p:nvSpPr>
        <p:spPr>
          <a:xfrm>
            <a:off x="8918575" y="3159760"/>
            <a:ext cx="2362835" cy="327025"/>
          </a:xfrm>
          <a:prstGeom prst="wedgeRectCallout">
            <a:avLst>
              <a:gd name="adj1" fmla="val -1330"/>
              <a:gd name="adj2" fmla="val 878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通“智”，智慧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矩形标注 25" title=""/>
          <p:cNvSpPr/>
          <p:nvPr>
            <p:custDataLst>
              <p:tags r:id="rId25"/>
            </p:custDataLst>
          </p:nvPr>
        </p:nvSpPr>
        <p:spPr>
          <a:xfrm>
            <a:off x="7418070" y="4070985"/>
            <a:ext cx="2926080" cy="385445"/>
          </a:xfrm>
          <a:prstGeom prst="wedgeRectCallout">
            <a:avLst>
              <a:gd name="adj1" fmla="val -18566"/>
              <a:gd name="adj2" fmla="val -7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对自己检查、省察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5" grpId="0" animBg="1"/>
      <p:bldP spid="16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600" name="Text Box 26" title=""/>
          <p:cNvSpPr/>
          <p:nvPr>
            <p:custDataLst>
              <p:tags r:id="rId8"/>
            </p:custDataLst>
          </p:nvPr>
        </p:nvSpPr>
        <p:spPr>
          <a:xfrm>
            <a:off x="641985" y="2249805"/>
            <a:ext cx="1690370" cy="1641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40000"/>
              </a:lnSpc>
            </a:pPr>
            <a:r>
              <a:rPr sz="36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学习的意义</a:t>
            </a:r>
            <a:endParaRPr sz="36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5" name="Text Box 27" title=""/>
          <p:cNvSpPr/>
          <p:nvPr>
            <p:custDataLst>
              <p:tags r:id="rId9"/>
            </p:custDataLst>
          </p:nvPr>
        </p:nvSpPr>
        <p:spPr>
          <a:xfrm>
            <a:off x="2792730" y="960120"/>
            <a:ext cx="4284980" cy="5359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0" tIns="60920" rIns="121840" bIns="6092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青，取之于蓝，而青于蓝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6" name="Text Box 28" title=""/>
          <p:cNvSpPr/>
          <p:nvPr>
            <p:custDataLst>
              <p:tags r:id="rId10"/>
            </p:custDataLst>
          </p:nvPr>
        </p:nvSpPr>
        <p:spPr>
          <a:xfrm>
            <a:off x="2792730" y="1574800"/>
            <a:ext cx="3352800" cy="5359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0" tIns="60920" rIns="121840" bIns="6092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冰，水为之而寒于水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7" name="Text Box 29" title=""/>
          <p:cNvSpPr/>
          <p:nvPr>
            <p:custDataLst>
              <p:tags r:id="rId11"/>
            </p:custDataLst>
          </p:nvPr>
        </p:nvSpPr>
        <p:spPr>
          <a:xfrm>
            <a:off x="2792730" y="2189480"/>
            <a:ext cx="4185285" cy="14439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0" tIns="60920" rIns="121840" bIns="6092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木</a:t>
            </a:r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直中绳，輮以为轮，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其曲中规。虽有槁暴，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不复挺者，輮使之然也。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8" name="Text Box 30" title=""/>
          <p:cNvSpPr/>
          <p:nvPr>
            <p:custDataLst>
              <p:tags r:id="rId12"/>
            </p:custDataLst>
          </p:nvPr>
        </p:nvSpPr>
        <p:spPr>
          <a:xfrm>
            <a:off x="2792730" y="3712210"/>
            <a:ext cx="1983105" cy="5359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0" tIns="60920" rIns="121840" bIns="6092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木受绳则直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9" name="Text Box 31" title=""/>
          <p:cNvSpPr/>
          <p:nvPr>
            <p:custDataLst>
              <p:tags r:id="rId13"/>
            </p:custDataLst>
          </p:nvPr>
        </p:nvSpPr>
        <p:spPr>
          <a:xfrm>
            <a:off x="2792730" y="4326890"/>
            <a:ext cx="2240280" cy="5359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840" tIns="60920" rIns="121840" bIns="6092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700" b="1" ker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金就砺则利</a:t>
            </a:r>
            <a:endParaRPr sz="2700" b="1" kern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" name="右大括号 12" title=""/>
          <p:cNvSpPr/>
          <p:nvPr>
            <p:custDataLst>
              <p:tags r:id="rId14"/>
            </p:custDataLst>
          </p:nvPr>
        </p:nvSpPr>
        <p:spPr>
          <a:xfrm>
            <a:off x="6850063" y="1085215"/>
            <a:ext cx="216535" cy="116459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7163435" y="978535"/>
            <a:ext cx="95123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提高自己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右大括号 2" title=""/>
          <p:cNvSpPr/>
          <p:nvPr>
            <p:custDataLst>
              <p:tags r:id="rId16"/>
            </p:custDataLst>
          </p:nvPr>
        </p:nvSpPr>
        <p:spPr>
          <a:xfrm>
            <a:off x="6850380" y="2455545"/>
            <a:ext cx="216535" cy="210693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7"/>
            </p:custDataLst>
          </p:nvPr>
        </p:nvSpPr>
        <p:spPr>
          <a:xfrm>
            <a:off x="7163435" y="3126105"/>
            <a:ext cx="93472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改变自己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右大括号 6" title=""/>
          <p:cNvSpPr/>
          <p:nvPr>
            <p:custDataLst>
              <p:tags r:id="rId18"/>
            </p:custDataLst>
          </p:nvPr>
        </p:nvSpPr>
        <p:spPr>
          <a:xfrm rot="10800000">
            <a:off x="2389505" y="1178560"/>
            <a:ext cx="317500" cy="350329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19"/>
            </p:custDataLst>
          </p:nvPr>
        </p:nvSpPr>
        <p:spPr>
          <a:xfrm>
            <a:off x="3310890" y="5241925"/>
            <a:ext cx="84785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sym typeface="+mn-ea"/>
              </a:rPr>
              <a:t>君子博学而日参省乎己，则知明而行无过矣。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20"/>
            </p:custDataLst>
          </p:nvPr>
        </p:nvSpPr>
        <p:spPr>
          <a:xfrm>
            <a:off x="8577580" y="3037205"/>
            <a:ext cx="90995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比喻论证</a:t>
            </a:r>
            <a:endParaRPr lang="zh-CN" altLang="en-US" sz="2800" b="1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21"/>
            </p:custDataLst>
          </p:nvPr>
        </p:nvSpPr>
        <p:spPr>
          <a:xfrm>
            <a:off x="8491220" y="2110740"/>
            <a:ext cx="2389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客观事物</a:t>
            </a:r>
            <a:endParaRPr lang="zh-CN" altLang="en-US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下箭头 10" title=""/>
          <p:cNvSpPr/>
          <p:nvPr>
            <p:custDataLst>
              <p:tags r:id="rId22"/>
            </p:custDataLst>
          </p:nvPr>
        </p:nvSpPr>
        <p:spPr>
          <a:xfrm>
            <a:off x="9487535" y="2832735"/>
            <a:ext cx="397510" cy="18288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 title=""/>
          <p:cNvSpPr/>
          <p:nvPr>
            <p:custDataLst>
              <p:tags r:id="rId23"/>
            </p:custDataLst>
          </p:nvPr>
        </p:nvSpPr>
        <p:spPr>
          <a:xfrm>
            <a:off x="8194358" y="1243965"/>
            <a:ext cx="216535" cy="261112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24"/>
            </p:custDataLst>
          </p:nvPr>
        </p:nvSpPr>
        <p:spPr>
          <a:xfrm>
            <a:off x="9342120" y="4681855"/>
            <a:ext cx="837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人</a:t>
            </a:r>
            <a:endParaRPr lang="zh-CN" altLang="en-US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  <p:bldP spid="14" grpId="0"/>
      <p:bldP spid="19" grpId="0"/>
      <p:bldP spid="8" grpId="0"/>
      <p:bldP spid="9" grpId="0"/>
      <p:bldP spid="11" grpId="0" animBg="1"/>
      <p:bldP spid="1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8"/>
            </p:custDataLst>
          </p:nvPr>
        </p:nvSpPr>
        <p:spPr>
          <a:xfrm>
            <a:off x="776605" y="1384300"/>
            <a:ext cx="10493375" cy="3536950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吾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尝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终日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思矣，不如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须臾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之所学也；吾尝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跂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而望矣，不如登高之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博见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登高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招，臂非加长也，而见者远；顺风而呼，声非加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也，而闻者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彰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假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舆马者，非利足也，而致千里；假舟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楫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者，非能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也，而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江河。君子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非异也，善假于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物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也。</a:t>
            </a:r>
            <a:endParaRPr lang="zh-CN" altLang="en-US" sz="28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矩形标注 9" title=""/>
          <p:cNvSpPr/>
          <p:nvPr>
            <p:custDataLst>
              <p:tags r:id="rId9"/>
            </p:custDataLst>
          </p:nvPr>
        </p:nvSpPr>
        <p:spPr>
          <a:xfrm>
            <a:off x="951865" y="1299845"/>
            <a:ext cx="864870" cy="386080"/>
          </a:xfrm>
          <a:prstGeom prst="wedgeRectCallout">
            <a:avLst>
              <a:gd name="adj1" fmla="val 62481"/>
              <a:gd name="adj2" fmla="val 873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曾经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标注 10" title=""/>
          <p:cNvSpPr/>
          <p:nvPr>
            <p:custDataLst>
              <p:tags r:id="rId10"/>
            </p:custDataLst>
          </p:nvPr>
        </p:nvSpPr>
        <p:spPr>
          <a:xfrm>
            <a:off x="2160270" y="1278890"/>
            <a:ext cx="1507490" cy="386080"/>
          </a:xfrm>
          <a:prstGeom prst="wedgeRectCallout">
            <a:avLst>
              <a:gd name="adj1" fmla="val 484"/>
              <a:gd name="adj2" fmla="val 1014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表修饰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标注 11" title=""/>
          <p:cNvSpPr/>
          <p:nvPr>
            <p:custDataLst>
              <p:tags r:id="rId11"/>
            </p:custDataLst>
          </p:nvPr>
        </p:nvSpPr>
        <p:spPr>
          <a:xfrm>
            <a:off x="5183505" y="1275715"/>
            <a:ext cx="1032510" cy="386080"/>
          </a:xfrm>
          <a:prstGeom prst="wedgeRectCallout">
            <a:avLst>
              <a:gd name="adj1" fmla="val -31751"/>
              <a:gd name="adj2" fmla="val 96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片刻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矩形标注 12" title=""/>
          <p:cNvSpPr/>
          <p:nvPr>
            <p:custDataLst>
              <p:tags r:id="rId12"/>
            </p:custDataLst>
          </p:nvPr>
        </p:nvSpPr>
        <p:spPr>
          <a:xfrm>
            <a:off x="8806815" y="1314450"/>
            <a:ext cx="2030095" cy="386080"/>
          </a:xfrm>
          <a:prstGeom prst="wedgeRectCallout">
            <a:avLst>
              <a:gd name="adj1" fmla="val -5454"/>
              <a:gd name="adj2" fmla="val 112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踮起脚后跟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标注 13" title=""/>
          <p:cNvSpPr/>
          <p:nvPr>
            <p:custDataLst>
              <p:tags r:id="rId13"/>
            </p:custDataLst>
          </p:nvPr>
        </p:nvSpPr>
        <p:spPr>
          <a:xfrm>
            <a:off x="1226820" y="2274570"/>
            <a:ext cx="1430020" cy="386080"/>
          </a:xfrm>
          <a:prstGeom prst="wedgeRectCallout">
            <a:avLst>
              <a:gd name="adj1" fmla="val -1212"/>
              <a:gd name="adj2" fmla="val 759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见得广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标注 14" title=""/>
          <p:cNvSpPr/>
          <p:nvPr>
            <p:custDataLst>
              <p:tags r:id="rId14"/>
            </p:custDataLst>
          </p:nvPr>
        </p:nvSpPr>
        <p:spPr>
          <a:xfrm>
            <a:off x="9730105" y="3107690"/>
            <a:ext cx="974090" cy="392430"/>
          </a:xfrm>
          <a:prstGeom prst="wedgeRectCallout">
            <a:avLst>
              <a:gd name="adj1" fmla="val 37679"/>
              <a:gd name="adj2" fmla="val 68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船桨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矩形标注 15" title=""/>
          <p:cNvSpPr/>
          <p:nvPr>
            <p:custDataLst>
              <p:tags r:id="rId15"/>
            </p:custDataLst>
          </p:nvPr>
        </p:nvSpPr>
        <p:spPr>
          <a:xfrm>
            <a:off x="1025525" y="4813300"/>
            <a:ext cx="2058035" cy="344170"/>
          </a:xfrm>
          <a:prstGeom prst="wedgeRectCallout">
            <a:avLst>
              <a:gd name="adj1" fmla="val 17726"/>
              <a:gd name="adj2" fmla="val -70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名作动，游泳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标注 16" title=""/>
          <p:cNvSpPr/>
          <p:nvPr>
            <p:custDataLst>
              <p:tags r:id="rId16"/>
            </p:custDataLst>
          </p:nvPr>
        </p:nvSpPr>
        <p:spPr>
          <a:xfrm>
            <a:off x="3300730" y="4813300"/>
            <a:ext cx="1126490" cy="344170"/>
          </a:xfrm>
          <a:prstGeom prst="wedgeRectCallout">
            <a:avLst>
              <a:gd name="adj1" fmla="val -8173"/>
              <a:gd name="adj2" fmla="val -747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横渡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矩形标注 17" title=""/>
          <p:cNvSpPr/>
          <p:nvPr>
            <p:custDataLst>
              <p:tags r:id="rId17"/>
            </p:custDataLst>
          </p:nvPr>
        </p:nvSpPr>
        <p:spPr>
          <a:xfrm>
            <a:off x="4644390" y="4813300"/>
            <a:ext cx="3547745" cy="344805"/>
          </a:xfrm>
          <a:prstGeom prst="wedgeRectCallout">
            <a:avLst>
              <a:gd name="adj1" fmla="val -12842"/>
              <a:gd name="adj2" fmla="val -73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通“性”，天赋，资质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标注 18" title=""/>
          <p:cNvSpPr/>
          <p:nvPr>
            <p:custDataLst>
              <p:tags r:id="rId18"/>
            </p:custDataLst>
          </p:nvPr>
        </p:nvSpPr>
        <p:spPr>
          <a:xfrm>
            <a:off x="8192135" y="3937635"/>
            <a:ext cx="1221105" cy="344805"/>
          </a:xfrm>
          <a:prstGeom prst="wedgeRectCallout">
            <a:avLst>
              <a:gd name="adj1" fmla="val 3458"/>
              <a:gd name="adj2" fmla="val 75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外物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标注 19" title=""/>
          <p:cNvSpPr/>
          <p:nvPr>
            <p:custDataLst>
              <p:tags r:id="rId19"/>
            </p:custDataLst>
          </p:nvPr>
        </p:nvSpPr>
        <p:spPr>
          <a:xfrm>
            <a:off x="2977515" y="2232660"/>
            <a:ext cx="1449705" cy="408940"/>
          </a:xfrm>
          <a:prstGeom prst="wedgeRectCallout">
            <a:avLst>
              <a:gd name="adj1" fmla="val 13209"/>
              <a:gd name="adj2" fmla="val 744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表修饰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矩形标注 22" title=""/>
          <p:cNvSpPr/>
          <p:nvPr>
            <p:custDataLst>
              <p:tags r:id="rId20"/>
            </p:custDataLst>
          </p:nvPr>
        </p:nvSpPr>
        <p:spPr>
          <a:xfrm>
            <a:off x="568960" y="3107690"/>
            <a:ext cx="3057525" cy="382905"/>
          </a:xfrm>
          <a:prstGeom prst="wedgeRectCallout">
            <a:avLst>
              <a:gd name="adj1" fmla="val -14506"/>
              <a:gd name="adj2" fmla="val 7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强，这里指声音宏大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标注 23" title=""/>
          <p:cNvSpPr/>
          <p:nvPr>
            <p:custDataLst>
              <p:tags r:id="rId21"/>
            </p:custDataLst>
          </p:nvPr>
        </p:nvSpPr>
        <p:spPr>
          <a:xfrm>
            <a:off x="3626485" y="3107690"/>
            <a:ext cx="1758950" cy="383540"/>
          </a:xfrm>
          <a:prstGeom prst="wedgeRectCallout">
            <a:avLst>
              <a:gd name="adj1" fmla="val -27086"/>
              <a:gd name="adj2" fmla="val 80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明显，显著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矩形标注 24" title=""/>
          <p:cNvSpPr/>
          <p:nvPr>
            <p:custDataLst>
              <p:tags r:id="rId22"/>
            </p:custDataLst>
          </p:nvPr>
        </p:nvSpPr>
        <p:spPr>
          <a:xfrm>
            <a:off x="2745105" y="3937635"/>
            <a:ext cx="2049145" cy="344170"/>
          </a:xfrm>
          <a:prstGeom prst="wedgeRectCallout">
            <a:avLst>
              <a:gd name="adj1" fmla="val 31066"/>
              <a:gd name="adj2" fmla="val -750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借助，利用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AS_UNIQUEID" val="2722"/>
</p:tagLst>
</file>

<file path=ppt/tags/tag10.xml><?xml version="1.0" encoding="utf-8"?>
<p:tagLst xmlns:p="http://schemas.openxmlformats.org/presentationml/2006/main">
  <p:tag name="AS_UNIQUEID" val="2731"/>
</p:tagLst>
</file>

<file path=ppt/tags/tag100.xml><?xml version="1.0" encoding="utf-8"?>
<p:tagLst xmlns:p="http://schemas.openxmlformats.org/presentationml/2006/main">
  <p:tag name="AS_UNIQUEID" val="2720"/>
  <p:tag name="KSO_WM_BEAUTIFY_FLAG" val=""/>
</p:tagLst>
</file>

<file path=ppt/tags/tag101.xml><?xml version="1.0" encoding="utf-8"?>
<p:tagLst xmlns:p="http://schemas.openxmlformats.org/presentationml/2006/main">
  <p:tag name="AS_UNIQUEID" val="2720"/>
  <p:tag name="KSO_WM_BEAUTIFY_FLAG" val=""/>
</p:tagLst>
</file>

<file path=ppt/tags/tag102.xml><?xml version="1.0" encoding="utf-8"?>
<p:tagLst xmlns:p="http://schemas.openxmlformats.org/presentationml/2006/main">
  <p:tag name="AS_UNIQUEID" val="2716"/>
  <p:tag name="KSO_WM_BEAUTIFY_FLAG" val=""/>
</p:tagLst>
</file>

<file path=ppt/tags/tag103.xml><?xml version="1.0" encoding="utf-8"?>
<p:tagLst xmlns:p="http://schemas.openxmlformats.org/presentationml/2006/main">
  <p:tag name="AS_UNIQUEID" val="2717"/>
  <p:tag name="KSO_WM_BEAUTIFY_FLAG" val=""/>
</p:tagLst>
</file>

<file path=ppt/tags/tag104.xml><?xml version="1.0" encoding="utf-8"?>
<p:tagLst xmlns:p="http://schemas.openxmlformats.org/presentationml/2006/main">
  <p:tag name="AS_UNIQUEID" val="2720"/>
  <p:tag name="KSO_WM_BEAUTIFY_FLAG" val=""/>
</p:tagLst>
</file>

<file path=ppt/tags/tag105.xml><?xml version="1.0" encoding="utf-8"?>
<p:tagLst xmlns:p="http://schemas.openxmlformats.org/presentationml/2006/main">
  <p:tag name="AS_UNIQUEID" val="2721"/>
  <p:tag name="KSO_WM_BEAUTIFY_FLAG" val=""/>
</p:tagLst>
</file>

<file path=ppt/tags/tag106.xml><?xml version="1.0" encoding="utf-8"?>
<p:tagLst xmlns:p="http://schemas.openxmlformats.org/presentationml/2006/main">
  <p:tag name="AS_UNIQUEID" val="2721"/>
  <p:tag name="KSO_WM_BEAUTIFY_FLAG" val=""/>
</p:tagLst>
</file>

<file path=ppt/tags/tag107.xml><?xml version="1.0" encoding="utf-8"?>
<p:tagLst xmlns:p="http://schemas.openxmlformats.org/presentationml/2006/main">
  <p:tag name="AS_UNIQUEID" val="2721"/>
  <p:tag name="KSO_WM_BEAUTIFY_FLAG" val=""/>
</p:tagLst>
</file>

<file path=ppt/tags/tag108.xml><?xml version="1.0" encoding="utf-8"?>
<p:tagLst xmlns:p="http://schemas.openxmlformats.org/presentationml/2006/main">
  <p:tag name="AS_UNIQUEID" val="2721"/>
  <p:tag name="KSO_WM_BEAUTIFY_FLAG" val=""/>
</p:tagLst>
</file>

<file path=ppt/tags/tag109.xml><?xml version="1.0" encoding="utf-8"?>
<p:tagLst xmlns:p="http://schemas.openxmlformats.org/presentationml/2006/main">
  <p:tag name="AS_UNIQUEID" val="2721"/>
  <p:tag name="KSO_WM_BEAUTIFY_FLAG" val=""/>
</p:tagLst>
</file>

<file path=ppt/tags/tag11.xml><?xml version="1.0" encoding="utf-8"?>
<p:tagLst xmlns:p="http://schemas.openxmlformats.org/presentationml/2006/main">
  <p:tag name="AS_UNIQUEID" val="2732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AS_UNIQUEID" val="2802"/>
</p:tagLst>
</file>

<file path=ppt/tags/tag112.xml><?xml version="1.0" encoding="utf-8"?>
<p:tagLst xmlns:p="http://schemas.openxmlformats.org/presentationml/2006/main">
  <p:tag name="AS_UNIQUEID" val="2803"/>
  <p:tag name="KSO_WM_BEAUTIFY_FLAG" val=""/>
</p:tagLst>
</file>

<file path=ppt/tags/tag113.xml><?xml version="1.0" encoding="utf-8"?>
<p:tagLst xmlns:p="http://schemas.openxmlformats.org/presentationml/2006/main">
  <p:tag name="AS_UNIQUEID" val="2804"/>
</p:tagLst>
</file>

<file path=ppt/tags/tag114.xml><?xml version="1.0" encoding="utf-8"?>
<p:tagLst xmlns:p="http://schemas.openxmlformats.org/presentationml/2006/main">
  <p:tag name="AS_UNIQUEID" val="2805"/>
  <p:tag name="KSO_WM_BEAUTIFY_FLAG" val=""/>
</p:tagLst>
</file>

<file path=ppt/tags/tag115.xml><?xml version="1.0" encoding="utf-8"?>
<p:tagLst xmlns:p="http://schemas.openxmlformats.org/presentationml/2006/main">
  <p:tag name="AS_UNIQUEID" val="2806"/>
  <p:tag name="KSO_WM_BEAUTIFY_FLAG" val=""/>
</p:tagLst>
</file>

<file path=ppt/tags/tag116.xml><?xml version="1.0" encoding="utf-8"?>
<p:tagLst xmlns:p="http://schemas.openxmlformats.org/presentationml/2006/main">
  <p:tag name="AS_UNIQUEID" val="2807"/>
  <p:tag name="KSO_WM_BEAUTIFY_FLAG" val=""/>
</p:tagLst>
</file>

<file path=ppt/tags/tag117.xml><?xml version="1.0" encoding="utf-8"?>
<p:tagLst xmlns:p="http://schemas.openxmlformats.org/presentationml/2006/main">
  <p:tag name="AS_UNIQUEID" val="2808"/>
  <p:tag name="KSO_WM_BEAUTIFY_FLAG" val=""/>
</p:tagLst>
</file>

<file path=ppt/tags/tag118.xml><?xml version="1.0" encoding="utf-8"?>
<p:tagLst xmlns:p="http://schemas.openxmlformats.org/presentationml/2006/main">
  <p:tag name="AS_UNIQUEID" val="2809"/>
  <p:tag name="KSO_WM_BEAUTIFY_FLAG" val=""/>
</p:tagLst>
</file>

<file path=ppt/tags/tag119.xml><?xml version="1.0" encoding="utf-8"?>
<p:tagLst xmlns:p="http://schemas.openxmlformats.org/presentationml/2006/main">
  <p:tag name="AS_UNIQUEID" val="2810"/>
  <p:tag name="KSO_WM_BEAUTIFY_FLAG" val=""/>
</p:tagLst>
</file>

<file path=ppt/tags/tag12.xml><?xml version="1.0" encoding="utf-8"?>
<p:tagLst xmlns:p="http://schemas.openxmlformats.org/presentationml/2006/main">
  <p:tag name="AS_UNIQUEID" val="2733"/>
</p:tagLst>
</file>

<file path=ppt/tags/tag120.xml><?xml version="1.0" encoding="utf-8"?>
<p:tagLst xmlns:p="http://schemas.openxmlformats.org/presentationml/2006/main">
  <p:tag name="AS_UNIQUEID" val="2811"/>
  <p:tag name="KSO_WM_BEAUTIFY_FLAG" val=""/>
</p:tagLst>
</file>

<file path=ppt/tags/tag121.xml><?xml version="1.0" encoding="utf-8"?>
<p:tagLst xmlns:p="http://schemas.openxmlformats.org/presentationml/2006/main">
  <p:tag name="AS_UNIQUEID" val="2812"/>
  <p:tag name="KSO_WM_BEAUTIFY_FLAG" val=""/>
</p:tagLst>
</file>

<file path=ppt/tags/tag122.xml><?xml version="1.0" encoding="utf-8"?>
<p:tagLst xmlns:p="http://schemas.openxmlformats.org/presentationml/2006/main">
  <p:tag name="AS_UNIQUEID" val="2813"/>
  <p:tag name="KSO_WM_BEAUTIFY_FLAG" val=""/>
</p:tagLst>
</file>

<file path=ppt/tags/tag123.xml><?xml version="1.0" encoding="utf-8"?>
<p:tagLst xmlns:p="http://schemas.openxmlformats.org/presentationml/2006/main">
  <p:tag name="AS_UNIQUEID" val="2814"/>
  <p:tag name="KSO_WM_BEAUTIFY_FLAG" val=""/>
</p:tagLst>
</file>

<file path=ppt/tags/tag124.xml><?xml version="1.0" encoding="utf-8"?>
<p:tagLst xmlns:p="http://schemas.openxmlformats.org/presentationml/2006/main">
  <p:tag name="AS_UNIQUEID" val="1913"/>
  <p:tag name="KSO_WM_BEAUTIFY_FLAG" val=""/>
</p:tagLst>
</file>

<file path=ppt/tags/tag125.xml><?xml version="1.0" encoding="utf-8"?>
<p:tagLst xmlns:p="http://schemas.openxmlformats.org/presentationml/2006/main">
  <p:tag name="AS_UNIQUEID" val="2815"/>
  <p:tag name="KSO_WM_BEAUTIFY_FLAG" val=""/>
</p:tagLst>
</file>

<file path=ppt/tags/tag126.xml><?xml version="1.0" encoding="utf-8"?>
<p:tagLst xmlns:p="http://schemas.openxmlformats.org/presentationml/2006/main">
  <p:tag name="AS_UNIQUEID" val="1917"/>
  <p:tag name="KSO_WM_BEAUTIFY_FLAG" val=""/>
</p:tagLst>
</file>

<file path=ppt/tags/tag127.xml><?xml version="1.0" encoding="utf-8"?>
<p:tagLst xmlns:p="http://schemas.openxmlformats.org/presentationml/2006/main">
  <p:tag name="AS_UNIQUEID" val="2816"/>
  <p:tag name="KSO_WM_BEAUTIFY_FLAG" val=""/>
</p:tagLst>
</file>

<file path=ppt/tags/tag128.xml><?xml version="1.0" encoding="utf-8"?>
<p:tagLst xmlns:p="http://schemas.openxmlformats.org/presentationml/2006/main">
  <p:tag name="AS_UNIQUEID" val="1923"/>
</p:tagLst>
</file>

<file path=ppt/tags/tag129.xml><?xml version="1.0" encoding="utf-8"?>
<p:tagLst xmlns:p="http://schemas.openxmlformats.org/presentationml/2006/main">
  <p:tag name="AS_UNIQUEID" val="2817"/>
</p:tagLst>
</file>

<file path=ppt/tags/tag13.xml><?xml version="1.0" encoding="utf-8"?>
<p:tagLst xmlns:p="http://schemas.openxmlformats.org/presentationml/2006/main">
  <p:tag name="AS_UNIQUEID" val="1788"/>
  <p:tag name="KSO_WM_BEAUTIFY_FLAG" val=""/>
</p:tagLst>
</file>

<file path=ppt/tags/tag130.xml><?xml version="1.0" encoding="utf-8"?>
<p:tagLst xmlns:p="http://schemas.openxmlformats.org/presentationml/2006/main">
  <p:tag name="AS_UNIQUEID" val="2818"/>
</p:tagLst>
</file>

<file path=ppt/tags/tag131.xml><?xml version="1.0" encoding="utf-8"?>
<p:tagLst xmlns:p="http://schemas.openxmlformats.org/presentationml/2006/main">
  <p:tag name="AS_UNIQUEID" val="2819"/>
</p:tagLst>
</file>

<file path=ppt/tags/tag132.xml><?xml version="1.0" encoding="utf-8"?>
<p:tagLst xmlns:p="http://schemas.openxmlformats.org/presentationml/2006/main">
  <p:tag name="AS_UNIQUEID" val="2820"/>
  <p:tag name="KSO_WM_BEAUTIFY_FLAG" val=""/>
</p:tagLst>
</file>

<file path=ppt/tags/tag133.xml><?xml version="1.0" encoding="utf-8"?>
<p:tagLst xmlns:p="http://schemas.openxmlformats.org/presentationml/2006/main">
  <p:tag name="AS_UNIQUEID" val="282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AS_UNIQUEID" val="2822"/>
</p:tagLst>
</file>

<file path=ppt/tags/tag136.xml><?xml version="1.0" encoding="utf-8"?>
<p:tagLst xmlns:p="http://schemas.openxmlformats.org/presentationml/2006/main">
  <p:tag name="AS_UNIQUEID" val="2823"/>
  <p:tag name="KSO_WM_BEAUTIFY_FLAG" val=""/>
</p:tagLst>
</file>

<file path=ppt/tags/tag137.xml><?xml version="1.0" encoding="utf-8"?>
<p:tagLst xmlns:p="http://schemas.openxmlformats.org/presentationml/2006/main">
  <p:tag name="AS_UNIQUEID" val="2824"/>
</p:tagLst>
</file>

<file path=ppt/tags/tag138.xml><?xml version="1.0" encoding="utf-8"?>
<p:tagLst xmlns:p="http://schemas.openxmlformats.org/presentationml/2006/main">
  <p:tag name="AS_UNIQUEID" val="2825"/>
  <p:tag name="KSO_WM_BEAUTIFY_FLAG" val=""/>
</p:tagLst>
</file>

<file path=ppt/tags/tag139.xml><?xml version="1.0" encoding="utf-8"?>
<p:tagLst xmlns:p="http://schemas.openxmlformats.org/presentationml/2006/main">
  <p:tag name="AS_UNIQUEID" val="2826"/>
  <p:tag name="KSO_WM_BEAUTIFY_FLAG" val=""/>
</p:tagLst>
</file>

<file path=ppt/tags/tag14.xml><?xml version="1.0" encoding="utf-8"?>
<p:tagLst xmlns:p="http://schemas.openxmlformats.org/presentationml/2006/main">
  <p:tag name="AS_UNIQUEID" val="2734"/>
</p:tagLst>
</file>

<file path=ppt/tags/tag140.xml><?xml version="1.0" encoding="utf-8"?>
<p:tagLst xmlns:p="http://schemas.openxmlformats.org/presentationml/2006/main">
  <p:tag name="AS_UNIQUEID" val="2827"/>
  <p:tag name="KSO_WM_BEAUTIFY_FLAG" val=""/>
</p:tagLst>
</file>

<file path=ppt/tags/tag141.xml><?xml version="1.0" encoding="utf-8"?>
<p:tagLst xmlns:p="http://schemas.openxmlformats.org/presentationml/2006/main">
  <p:tag name="AS_UNIQUEID" val="2828"/>
  <p:tag name="KSO_WM_BEAUTIFY_FLAG" val=""/>
</p:tagLst>
</file>

<file path=ppt/tags/tag142.xml><?xml version="1.0" encoding="utf-8"?>
<p:tagLst xmlns:p="http://schemas.openxmlformats.org/presentationml/2006/main">
  <p:tag name="AS_UNIQUEID" val="2716"/>
  <p:tag name="KSO_WM_BEAUTIFY_FLAG" val=""/>
</p:tagLst>
</file>

<file path=ppt/tags/tag143.xml><?xml version="1.0" encoding="utf-8"?>
<p:tagLst xmlns:p="http://schemas.openxmlformats.org/presentationml/2006/main">
  <p:tag name="AS_UNIQUEID" val="2716"/>
  <p:tag name="KSO_WM_BEAUTIFY_FLAG" val=""/>
</p:tagLst>
</file>

<file path=ppt/tags/tag144.xml><?xml version="1.0" encoding="utf-8"?>
<p:tagLst xmlns:p="http://schemas.openxmlformats.org/presentationml/2006/main">
  <p:tag name="AS_UNIQUEID" val="2716"/>
  <p:tag name="KSO_WM_BEAUTIFY_FLAG" val=""/>
</p:tagLst>
</file>

<file path=ppt/tags/tag145.xml><?xml version="1.0" encoding="utf-8"?>
<p:tagLst xmlns:p="http://schemas.openxmlformats.org/presentationml/2006/main">
  <p:tag name="AS_UNIQUEID" val="2716"/>
  <p:tag name="KSO_WM_BEAUTIFY_FLAG" val=""/>
</p:tagLst>
</file>

<file path=ppt/tags/tag146.xml><?xml version="1.0" encoding="utf-8"?>
<p:tagLst xmlns:p="http://schemas.openxmlformats.org/presentationml/2006/main">
  <p:tag name="AS_UNIQUEID" val="2716"/>
  <p:tag name="KSO_WM_BEAUTIFY_FLAG" val=""/>
</p:tagLst>
</file>

<file path=ppt/tags/tag147.xml><?xml version="1.0" encoding="utf-8"?>
<p:tagLst xmlns:p="http://schemas.openxmlformats.org/presentationml/2006/main">
  <p:tag name="AS_UNIQUEID" val="2716"/>
  <p:tag name="KSO_WM_BEAUTIFY_FLAG" val=""/>
</p:tagLst>
</file>

<file path=ppt/tags/tag148.xml><?xml version="1.0" encoding="utf-8"?>
<p:tagLst xmlns:p="http://schemas.openxmlformats.org/presentationml/2006/main">
  <p:tag name="AS_UNIQUEID" val="2716"/>
  <p:tag name="KSO_WM_BEAUTIFY_FLAG" val=""/>
</p:tagLst>
</file>

<file path=ppt/tags/tag149.xml><?xml version="1.0" encoding="utf-8"?>
<p:tagLst xmlns:p="http://schemas.openxmlformats.org/presentationml/2006/main">
  <p:tag name="AS_UNIQUEID" val="2716"/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0.xml><?xml version="1.0" encoding="utf-8"?>
<p:tagLst xmlns:p="http://schemas.openxmlformats.org/presentationml/2006/main">
  <p:tag name="AS_UNIQUEID" val="2716"/>
  <p:tag name="KSO_WM_BEAUTIFY_FLAG" val=""/>
</p:tagLst>
</file>

<file path=ppt/tags/tag151.xml><?xml version="1.0" encoding="utf-8"?>
<p:tagLst xmlns:p="http://schemas.openxmlformats.org/presentationml/2006/main">
  <p:tag name="AS_UNIQUEID" val="2716"/>
  <p:tag name="KSO_WM_BEAUTIFY_FLAG" val=""/>
</p:tagLst>
</file>

<file path=ppt/tags/tag152.xml><?xml version="1.0" encoding="utf-8"?>
<p:tagLst xmlns:p="http://schemas.openxmlformats.org/presentationml/2006/main">
  <p:tag name="AS_UNIQUEID" val="2716"/>
  <p:tag name="KSO_WM_BEAUTIFY_FLAG" val=""/>
</p:tagLst>
</file>

<file path=ppt/tags/tag153.xml><?xml version="1.0" encoding="utf-8"?>
<p:tagLst xmlns:p="http://schemas.openxmlformats.org/presentationml/2006/main">
  <p:tag name="AS_UNIQUEID" val="2716"/>
  <p:tag name="KSO_WM_BEAUTIFY_FLAG" val=""/>
</p:tagLst>
</file>

<file path=ppt/tags/tag154.xml><?xml version="1.0" encoding="utf-8"?>
<p:tagLst xmlns:p="http://schemas.openxmlformats.org/presentationml/2006/main">
  <p:tag name="AS_UNIQUEID" val="2716"/>
  <p:tag name="KSO_WM_BEAUTIFY_FLAG" val=""/>
</p:tagLst>
</file>

<file path=ppt/tags/tag155.xml><?xml version="1.0" encoding="utf-8"?>
<p:tagLst xmlns:p="http://schemas.openxmlformats.org/presentationml/2006/main">
  <p:tag name="AS_UNIQUEID" val="2716"/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AS_UNIQUEID" val="2829"/>
</p:tagLst>
</file>

<file path=ppt/tags/tag158.xml><?xml version="1.0" encoding="utf-8"?>
<p:tagLst xmlns:p="http://schemas.openxmlformats.org/presentationml/2006/main">
  <p:tag name="AS_UNIQUEID" val="2830"/>
  <p:tag name="KSO_WM_BEAUTIFY_FLAG" val=""/>
</p:tagLst>
</file>

<file path=ppt/tags/tag159.xml><?xml version="1.0" encoding="utf-8"?>
<p:tagLst xmlns:p="http://schemas.openxmlformats.org/presentationml/2006/main">
  <p:tag name="AS_UNIQUEID" val="2831"/>
  <p:tag name="KSO_WM_BEAUTIFY_FLAG" val=""/>
</p:tagLst>
</file>

<file path=ppt/tags/tag16.xml><?xml version="1.0" encoding="utf-8"?>
<p:tagLst xmlns:p="http://schemas.openxmlformats.org/presentationml/2006/main">
  <p:tag name="AS_UNIQUEID" val="2735"/>
</p:tagLst>
</file>

<file path=ppt/tags/tag160.xml><?xml version="1.0" encoding="utf-8"?>
<p:tagLst xmlns:p="http://schemas.openxmlformats.org/presentationml/2006/main">
  <p:tag name="AS_UNIQUEID" val="2832"/>
  <p:tag name="KSO_WM_BEAUTIFY_FLAG" val=""/>
</p:tagLst>
</file>

<file path=ppt/tags/tag161.xml><?xml version="1.0" encoding="utf-8"?>
<p:tagLst xmlns:p="http://schemas.openxmlformats.org/presentationml/2006/main">
  <p:tag name="AS_UNIQUEID" val="2833"/>
  <p:tag name="KSO_WM_BEAUTIFY_FLAG" val=""/>
</p:tagLst>
</file>

<file path=ppt/tags/tag162.xml><?xml version="1.0" encoding="utf-8"?>
<p:tagLst xmlns:p="http://schemas.openxmlformats.org/presentationml/2006/main">
  <p:tag name="AS_UNIQUEID" val="2834"/>
  <p:tag name="KSO_WM_BEAUTIFY_FLAG" val=""/>
</p:tagLst>
</file>

<file path=ppt/tags/tag163.xml><?xml version="1.0" encoding="utf-8"?>
<p:tagLst xmlns:p="http://schemas.openxmlformats.org/presentationml/2006/main">
  <p:tag name="AS_UNIQUEID" val="2835"/>
  <p:tag name="KSO_WM_BEAUTIFY_FLAG" val=""/>
</p:tagLst>
</file>

<file path=ppt/tags/tag164.xml><?xml version="1.0" encoding="utf-8"?>
<p:tagLst xmlns:p="http://schemas.openxmlformats.org/presentationml/2006/main">
  <p:tag name="AS_UNIQUEID" val="2836"/>
  <p:tag name="KSO_WM_BEAUTIFY_FLAG" val=""/>
</p:tagLst>
</file>

<file path=ppt/tags/tag165.xml><?xml version="1.0" encoding="utf-8"?>
<p:tagLst xmlns:p="http://schemas.openxmlformats.org/presentationml/2006/main">
  <p:tag name="AS_UNIQUEID" val="2837"/>
</p:tagLst>
</file>

<file path=ppt/tags/tag166.xml><?xml version="1.0" encoding="utf-8"?>
<p:tagLst xmlns:p="http://schemas.openxmlformats.org/presentationml/2006/main">
  <p:tag name="AS_UNIQUEID" val="2838"/>
  <p:tag name="KSO_WM_BEAUTIFY_FLAG" val=""/>
</p:tagLst>
</file>

<file path=ppt/tags/tag167.xml><?xml version="1.0" encoding="utf-8"?>
<p:tagLst xmlns:p="http://schemas.openxmlformats.org/presentationml/2006/main">
  <p:tag name="AS_UNIQUEID" val="2839"/>
  <p:tag name="KSO_WM_BEAUTIFY_FLAG" val=""/>
</p:tagLst>
</file>

<file path=ppt/tags/tag168.xml><?xml version="1.0" encoding="utf-8"?>
<p:tagLst xmlns:p="http://schemas.openxmlformats.org/presentationml/2006/main">
  <p:tag name="AS_UNIQUEID" val="2840"/>
  <p:tag name="KSO_WM_BEAUTIFY_FLAG" val=""/>
</p:tagLst>
</file>

<file path=ppt/tags/tag169.xml><?xml version="1.0" encoding="utf-8"?>
<p:tagLst xmlns:p="http://schemas.openxmlformats.org/presentationml/2006/main">
  <p:tag name="AS_UNIQUEID" val="2841"/>
  <p:tag name="KSO_WM_BEAUTIFY_FLAG" val=""/>
</p:tagLst>
</file>

<file path=ppt/tags/tag17.xml><?xml version="1.0" encoding="utf-8"?>
<p:tagLst xmlns:p="http://schemas.openxmlformats.org/presentationml/2006/main">
  <p:tag name="AS_UNIQUEID" val="2736"/>
</p:tagLst>
</file>

<file path=ppt/tags/tag170.xml><?xml version="1.0" encoding="utf-8"?>
<p:tagLst xmlns:p="http://schemas.openxmlformats.org/presentationml/2006/main">
  <p:tag name="AS_UNIQUEID" val="2842"/>
</p:tagLst>
</file>

<file path=ppt/tags/tag171.xml><?xml version="1.0" encoding="utf-8"?>
<p:tagLst xmlns:p="http://schemas.openxmlformats.org/presentationml/2006/main">
  <p:tag name="AS_UNIQUEID" val="2843"/>
  <p:tag name="KSO_WM_BEAUTIFY_FLAG" val=""/>
</p:tagLst>
</file>

<file path=ppt/tags/tag172.xml><?xml version="1.0" encoding="utf-8"?>
<p:tagLst xmlns:p="http://schemas.openxmlformats.org/presentationml/2006/main">
  <p:tag name="AS_UNIQUEID" val="2844"/>
  <p:tag name="KSO_WM_BEAUTIFY_FLAG" val=""/>
</p:tagLst>
</file>

<file path=ppt/tags/tag173.xml><?xml version="1.0" encoding="utf-8"?>
<p:tagLst xmlns:p="http://schemas.openxmlformats.org/presentationml/2006/main">
  <p:tag name="AS_UNIQUEID" val="1965"/>
</p:tagLst>
</file>

<file path=ppt/tags/tag174.xml><?xml version="1.0" encoding="utf-8"?>
<p:tagLst xmlns:p="http://schemas.openxmlformats.org/presentationml/2006/main">
  <p:tag name="AS_UNIQUEID" val="1969"/>
  <p:tag name="KSO_WM_BEAUTIFY_FLAG" val=""/>
</p:tagLst>
</file>

<file path=ppt/tags/tag175.xml><?xml version="1.0" encoding="utf-8"?>
<p:tagLst xmlns:p="http://schemas.openxmlformats.org/presentationml/2006/main">
  <p:tag name="AS_UNIQUEID" val="1973"/>
  <p:tag name="KSO_WM_BEAUTIFY_FLAG" val=""/>
</p:tagLst>
</file>

<file path=ppt/tags/tag176.xml><?xml version="1.0" encoding="utf-8"?>
<p:tagLst xmlns:p="http://schemas.openxmlformats.org/presentationml/2006/main">
  <p:tag name="AS_UNIQUEID" val="1974"/>
  <p:tag name="KSO_WM_BEAUTIFY_FLAG" val=""/>
</p:tagLst>
</file>

<file path=ppt/tags/tag177.xml><?xml version="1.0" encoding="utf-8"?>
<p:tagLst xmlns:p="http://schemas.openxmlformats.org/presentationml/2006/main">
  <p:tag name="AS_UNIQUEID" val="2845"/>
  <p:tag name="KSO_WM_BEAUTIFY_FLAG" val=""/>
</p:tagLst>
</file>

<file path=ppt/tags/tag178.xml><?xml version="1.0" encoding="utf-8"?>
<p:tagLst xmlns:p="http://schemas.openxmlformats.org/presentationml/2006/main">
  <p:tag name="AS_UNIQUEID" val="2846"/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AS_UNIQUEID" val="2737"/>
</p:tagLst>
</file>

<file path=ppt/tags/tag180.xml><?xml version="1.0" encoding="utf-8"?>
<p:tagLst xmlns:p="http://schemas.openxmlformats.org/presentationml/2006/main">
  <p:tag name="AS_UNIQUEID" val="2847"/>
</p:tagLst>
</file>

<file path=ppt/tags/tag181.xml><?xml version="1.0" encoding="utf-8"?>
<p:tagLst xmlns:p="http://schemas.openxmlformats.org/presentationml/2006/main">
  <p:tag name="AS_UNIQUEID" val="2848"/>
  <p:tag name="KSO_WM_BEAUTIFY_FLAG" val=""/>
</p:tagLst>
</file>

<file path=ppt/tags/tag182.xml><?xml version="1.0" encoding="utf-8"?>
<p:tagLst xmlns:p="http://schemas.openxmlformats.org/presentationml/2006/main">
  <p:tag name="AS_UNIQUEID" val="2849"/>
</p:tagLst>
</file>

<file path=ppt/tags/tag183.xml><?xml version="1.0" encoding="utf-8"?>
<p:tagLst xmlns:p="http://schemas.openxmlformats.org/presentationml/2006/main">
  <p:tag name="AS_UNIQUEID" val="2850"/>
  <p:tag name="KSO_WM_BEAUTIFY_FLAG" val=""/>
</p:tagLst>
</file>

<file path=ppt/tags/tag184.xml><?xml version="1.0" encoding="utf-8"?>
<p:tagLst xmlns:p="http://schemas.openxmlformats.org/presentationml/2006/main">
  <p:tag name="AS_UNIQUEID" val="2851"/>
  <p:tag name="KSO_WM_BEAUTIFY_FLAG" val=""/>
</p:tagLst>
</file>

<file path=ppt/tags/tag185.xml><?xml version="1.0" encoding="utf-8"?>
<p:tagLst xmlns:p="http://schemas.openxmlformats.org/presentationml/2006/main">
  <p:tag name="AS_UNIQUEID" val="2852"/>
  <p:tag name="KSO_WM_BEAUTIFY_FLAG" val=""/>
</p:tagLst>
</file>

<file path=ppt/tags/tag186.xml><?xml version="1.0" encoding="utf-8"?>
<p:tagLst xmlns:p="http://schemas.openxmlformats.org/presentationml/2006/main">
  <p:tag name="AS_UNIQUEID" val="2853"/>
</p:tagLst>
</file>

<file path=ppt/tags/tag187.xml><?xml version="1.0" encoding="utf-8"?>
<p:tagLst xmlns:p="http://schemas.openxmlformats.org/presentationml/2006/main">
  <p:tag name="AS_UNIQUEID" val="2716"/>
  <p:tag name="KSO_WM_BEAUTIFY_FLAG" val=""/>
</p:tagLst>
</file>

<file path=ppt/tags/tag188.xml><?xml version="1.0" encoding="utf-8"?>
<p:tagLst xmlns:p="http://schemas.openxmlformats.org/presentationml/2006/main">
  <p:tag name="AS_UNIQUEID" val="2716"/>
  <p:tag name="KSO_WM_BEAUTIFY_FLAG" val=""/>
</p:tagLst>
</file>

<file path=ppt/tags/tag189.xml><?xml version="1.0" encoding="utf-8"?>
<p:tagLst xmlns:p="http://schemas.openxmlformats.org/presentationml/2006/main">
  <p:tag name="AS_UNIQUEID" val="2716"/>
  <p:tag name="KSO_WM_BEAUTIFY_FLAG" val=""/>
</p:tagLst>
</file>

<file path=ppt/tags/tag19.xml><?xml version="1.0" encoding="utf-8"?>
<p:tagLst xmlns:p="http://schemas.openxmlformats.org/presentationml/2006/main">
  <p:tag name="AS_UNIQUEID" val="2738"/>
</p:tagLst>
</file>

<file path=ppt/tags/tag190.xml><?xml version="1.0" encoding="utf-8"?>
<p:tagLst xmlns:p="http://schemas.openxmlformats.org/presentationml/2006/main">
  <p:tag name="AS_UNIQUEID" val="2716"/>
  <p:tag name="KSO_WM_BEAUTIFY_FLAG" val=""/>
</p:tagLst>
</file>

<file path=ppt/tags/tag191.xml><?xml version="1.0" encoding="utf-8"?>
<p:tagLst xmlns:p="http://schemas.openxmlformats.org/presentationml/2006/main">
  <p:tag name="AS_UNIQUEID" val="2716"/>
  <p:tag name="KSO_WM_BEAUTIFY_FLAG" val=""/>
</p:tagLst>
</file>

<file path=ppt/tags/tag192.xml><?xml version="1.0" encoding="utf-8"?>
<p:tagLst xmlns:p="http://schemas.openxmlformats.org/presentationml/2006/main">
  <p:tag name="AS_UNIQUEID" val="2716"/>
  <p:tag name="KSO_WM_BEAUTIFY_FLAG" val=""/>
</p:tagLst>
</file>

<file path=ppt/tags/tag193.xml><?xml version="1.0" encoding="utf-8"?>
<p:tagLst xmlns:p="http://schemas.openxmlformats.org/presentationml/2006/main">
  <p:tag name="AS_UNIQUEID" val="2716"/>
  <p:tag name="KSO_WM_BEAUTIFY_FLAG" val=""/>
</p:tagLst>
</file>

<file path=ppt/tags/tag194.xml><?xml version="1.0" encoding="utf-8"?>
<p:tagLst xmlns:p="http://schemas.openxmlformats.org/presentationml/2006/main">
  <p:tag name="AS_UNIQUEID" val="2716"/>
  <p:tag name="KSO_WM_BEAUTIFY_FLAG" val=""/>
</p:tagLst>
</file>

<file path=ppt/tags/tag195.xml><?xml version="1.0" encoding="utf-8"?>
<p:tagLst xmlns:p="http://schemas.openxmlformats.org/presentationml/2006/main">
  <p:tag name="AS_UNIQUEID" val="2716"/>
  <p:tag name="KSO_WM_BEAUTIFY_FLAG" val=""/>
</p:tagLst>
</file>

<file path=ppt/tags/tag196.xml><?xml version="1.0" encoding="utf-8"?>
<p:tagLst xmlns:p="http://schemas.openxmlformats.org/presentationml/2006/main">
  <p:tag name="AS_UNIQUEID" val="2716"/>
  <p:tag name="KSO_WM_BEAUTIFY_FLAG" val=""/>
</p:tagLst>
</file>

<file path=ppt/tags/tag197.xml><?xml version="1.0" encoding="utf-8"?>
<p:tagLst xmlns:p="http://schemas.openxmlformats.org/presentationml/2006/main">
  <p:tag name="AS_UNIQUEID" val="2716"/>
  <p:tag name="KSO_WM_BEAUTIFY_FLAG" val=""/>
</p:tagLst>
</file>

<file path=ppt/tags/tag198.xml><?xml version="1.0" encoding="utf-8"?>
<p:tagLst xmlns:p="http://schemas.openxmlformats.org/presentationml/2006/main">
  <p:tag name="AS_UNIQUEID" val="2716"/>
  <p:tag name="KSO_WM_BEAUTIFY_FLAG" val=""/>
</p:tagLst>
</file>

<file path=ppt/tags/tag199.xml><?xml version="1.0" encoding="utf-8"?>
<p:tagLst xmlns:p="http://schemas.openxmlformats.org/presentationml/2006/main">
  <p:tag name="AS_UNIQUEID" val="2716"/>
  <p:tag name="KSO_WM_BEAUTIFY_FLAG" val=""/>
</p:tagLst>
</file>

<file path=ppt/tags/tag2.xml><?xml version="1.0" encoding="utf-8"?>
<p:tagLst xmlns:p="http://schemas.openxmlformats.org/presentationml/2006/main">
  <p:tag name="AS_UNIQUEID" val="2723"/>
</p:tagLst>
</file>

<file path=ppt/tags/tag20.xml><?xml version="1.0" encoding="utf-8"?>
<p:tagLst xmlns:p="http://schemas.openxmlformats.org/presentationml/2006/main">
  <p:tag name="AS_UNIQUEID" val="2739"/>
</p:tagLst>
</file>

<file path=ppt/tags/tag200.xml><?xml version="1.0" encoding="utf-8"?>
<p:tagLst xmlns:p="http://schemas.openxmlformats.org/presentationml/2006/main">
  <p:tag name="AS_UNIQUEID" val="2716"/>
  <p:tag name="KSO_WM_BEAUTIFY_FLAG" val=""/>
</p:tagLst>
</file>

<file path=ppt/tags/tag201.xml><?xml version="1.0" encoding="utf-8"?>
<p:tagLst xmlns:p="http://schemas.openxmlformats.org/presentationml/2006/main">
  <p:tag name="AS_UNIQUEID" val="2716"/>
  <p:tag name="KSO_WM_BEAUTIFY_FLAG" val=""/>
</p:tagLst>
</file>

<file path=ppt/tags/tag202.xml><?xml version="1.0" encoding="utf-8"?>
<p:tagLst xmlns:p="http://schemas.openxmlformats.org/presentationml/2006/main">
  <p:tag name="AS_UNIQUEID" val="2716"/>
  <p:tag name="KSO_WM_BEAUTIFY_FLAG" val=""/>
</p:tagLst>
</file>

<file path=ppt/tags/tag203.xml><?xml version="1.0" encoding="utf-8"?>
<p:tagLst xmlns:p="http://schemas.openxmlformats.org/presentationml/2006/main">
  <p:tag name="AS_UNIQUEID" val="2716"/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5.xml><?xml version="1.0" encoding="utf-8"?>
<p:tagLst xmlns:p="http://schemas.openxmlformats.org/presentationml/2006/main">
  <p:tag name="AS_UNIQUEID" val="2854"/>
</p:tagLst>
</file>

<file path=ppt/tags/tag206.xml><?xml version="1.0" encoding="utf-8"?>
<p:tagLst xmlns:p="http://schemas.openxmlformats.org/presentationml/2006/main">
  <p:tag name="AS_UNIQUEID" val="2855"/>
  <p:tag name="KSO_WM_BEAUTIFY_FLAG" val=""/>
</p:tagLst>
</file>

<file path=ppt/tags/tag207.xml><?xml version="1.0" encoding="utf-8"?>
<p:tagLst xmlns:p="http://schemas.openxmlformats.org/presentationml/2006/main">
  <p:tag name="AS_UNIQUEID" val="2856"/>
</p:tagLst>
</file>

<file path=ppt/tags/tag208.xml><?xml version="1.0" encoding="utf-8"?>
<p:tagLst xmlns:p="http://schemas.openxmlformats.org/presentationml/2006/main">
  <p:tag name="AS_UNIQUEID" val="2857"/>
  <p:tag name="KSO_WM_BEAUTIFY_FLAG" val=""/>
</p:tagLst>
</file>

<file path=ppt/tags/tag209.xml><?xml version="1.0" encoding="utf-8"?>
<p:tagLst xmlns:p="http://schemas.openxmlformats.org/presentationml/2006/main">
  <p:tag name="AS_UNIQUEID" val="2858"/>
  <p:tag name="KSO_WM_BEAUTIFY_FLAG" val=""/>
</p:tagLst>
</file>

<file path=ppt/tags/tag21.xml><?xml version="1.0" encoding="utf-8"?>
<p:tagLst xmlns:p="http://schemas.openxmlformats.org/presentationml/2006/main">
  <p:tag name="AS_UNIQUEID" val="2740"/>
</p:tagLst>
</file>

<file path=ppt/tags/tag210.xml><?xml version="1.0" encoding="utf-8"?>
<p:tagLst xmlns:p="http://schemas.openxmlformats.org/presentationml/2006/main">
  <p:tag name="AS_UNIQUEID" val="2859"/>
  <p:tag name="KSO_WM_BEAUTIFY_FLAG" val=""/>
</p:tagLst>
</file>

<file path=ppt/tags/tag211.xml><?xml version="1.0" encoding="utf-8"?>
<p:tagLst xmlns:p="http://schemas.openxmlformats.org/presentationml/2006/main">
  <p:tag name="AS_UNIQUEID" val="2017"/>
  <p:tag name="KSO_WM_BEAUTIFY_FLAG" val=""/>
</p:tagLst>
</file>

<file path=ppt/tags/tag212.xml><?xml version="1.0" encoding="utf-8"?>
<p:tagLst xmlns:p="http://schemas.openxmlformats.org/presentationml/2006/main">
  <p:tag name="AS_UNIQUEID" val="2018"/>
  <p:tag name="KSO_WM_BEAUTIFY_FLAG" val=""/>
</p:tagLst>
</file>

<file path=ppt/tags/tag213.xml><?xml version="1.0" encoding="utf-8"?>
<p:tagLst xmlns:p="http://schemas.openxmlformats.org/presentationml/2006/main">
  <p:tag name="AS_UNIQUEID" val="2019"/>
  <p:tag name="KSO_WM_BEAUTIFY_FLAG" val=""/>
</p:tagLst>
</file>

<file path=ppt/tags/tag214.xml><?xml version="1.0" encoding="utf-8"?>
<p:tagLst xmlns:p="http://schemas.openxmlformats.org/presentationml/2006/main">
  <p:tag name="AS_UNIQUEID" val="2020"/>
  <p:tag name="KSO_WM_BEAUTIFY_FLAG" val=""/>
</p:tagLst>
</file>

<file path=ppt/tags/tag215.xml><?xml version="1.0" encoding="utf-8"?>
<p:tagLst xmlns:p="http://schemas.openxmlformats.org/presentationml/2006/main">
  <p:tag name="AS_UNIQUEID" val="2021"/>
  <p:tag name="KSO_WM_BEAUTIFY_FLAG" val=""/>
</p:tagLst>
</file>

<file path=ppt/tags/tag216.xml><?xml version="1.0" encoding="utf-8"?>
<p:tagLst xmlns:p="http://schemas.openxmlformats.org/presentationml/2006/main">
  <p:tag name="AS_UNIQUEID" val="2022"/>
  <p:tag name="KSO_WM_BEAUTIFY_FLAG" val=""/>
</p:tagLst>
</file>

<file path=ppt/tags/tag217.xml><?xml version="1.0" encoding="utf-8"?>
<p:tagLst xmlns:p="http://schemas.openxmlformats.org/presentationml/2006/main">
  <p:tag name="AS_UNIQUEID" val="2023"/>
  <p:tag name="KSO_WM_BEAUTIFY_FLAG" val=""/>
</p:tagLst>
</file>

<file path=ppt/tags/tag218.xml><?xml version="1.0" encoding="utf-8"?>
<p:tagLst xmlns:p="http://schemas.openxmlformats.org/presentationml/2006/main">
  <p:tag name="AS_UNIQUEID" val="2024"/>
  <p:tag name="KSO_WM_BEAUTIFY_FLAG" val=""/>
</p:tagLst>
</file>

<file path=ppt/tags/tag219.xml><?xml version="1.0" encoding="utf-8"?>
<p:tagLst xmlns:p="http://schemas.openxmlformats.org/presentationml/2006/main">
  <p:tag name="AS_UNIQUEID" val="2025"/>
  <p:tag name="KSO_WM_BEAUTIFY_FLAG" val=""/>
</p:tagLst>
</file>

<file path=ppt/tags/tag22.xml><?xml version="1.0" encoding="utf-8"?>
<p:tagLst xmlns:p="http://schemas.openxmlformats.org/presentationml/2006/main">
  <p:tag name="AS_UNIQUEID" val="2741"/>
</p:tagLst>
</file>

<file path=ppt/tags/tag220.xml><?xml version="1.0" encoding="utf-8"?>
<p:tagLst xmlns:p="http://schemas.openxmlformats.org/presentationml/2006/main">
  <p:tag name="AS_UNIQUEID" val="2026"/>
  <p:tag name="KSO_WM_BEAUTIFY_FLAG" val=""/>
</p:tagLst>
</file>

<file path=ppt/tags/tag221.xml><?xml version="1.0" encoding="utf-8"?>
<p:tagLst xmlns:p="http://schemas.openxmlformats.org/presentationml/2006/main">
  <p:tag name="AS_UNIQUEID" val="2027"/>
  <p:tag name="KSO_WM_BEAUTIFY_FLAG" val=""/>
</p:tagLst>
</file>

<file path=ppt/tags/tag222.xml><?xml version="1.0" encoding="utf-8"?>
<p:tagLst xmlns:p="http://schemas.openxmlformats.org/presentationml/2006/main">
  <p:tag name="AS_UNIQUEID" val="2028"/>
  <p:tag name="KSO_WM_BEAUTIFY_FLAG" val=""/>
</p:tagLst>
</file>

<file path=ppt/tags/tag223.xml><?xml version="1.0" encoding="utf-8"?>
<p:tagLst xmlns:p="http://schemas.openxmlformats.org/presentationml/2006/main">
  <p:tag name="AS_UNIQUEID" val="2029"/>
  <p:tag name="KSO_WM_BEAUTIFY_FLAG" val=""/>
</p:tagLst>
</file>

<file path=ppt/tags/tag224.xml><?xml version="1.0" encoding="utf-8"?>
<p:tagLst xmlns:p="http://schemas.openxmlformats.org/presentationml/2006/main">
  <p:tag name="AS_UNIQUEID" val="2030"/>
  <p:tag name="KSO_WM_BEAUTIFY_FLAG" val=""/>
</p:tagLst>
</file>

<file path=ppt/tags/tag225.xml><?xml version="1.0" encoding="utf-8"?>
<p:tagLst xmlns:p="http://schemas.openxmlformats.org/presentationml/2006/main">
  <p:tag name="AS_UNIQUEID" val="2032"/>
  <p:tag name="KSO_WM_BEAUTIFY_FLAG" val=""/>
</p:tagLst>
</file>

<file path=ppt/tags/tag226.xml><?xml version="1.0" encoding="utf-8"?>
<p:tagLst xmlns:p="http://schemas.openxmlformats.org/presentationml/2006/main">
  <p:tag name="AS_UNIQUEID" val="2034"/>
  <p:tag name="KSO_WM_BEAUTIFY_FLAG" val=""/>
</p:tagLst>
</file>

<file path=ppt/tags/tag227.xml><?xml version="1.0" encoding="utf-8"?>
<p:tagLst xmlns:p="http://schemas.openxmlformats.org/presentationml/2006/main">
  <p:tag name="AS_UNIQUEID" val="2036"/>
  <p:tag name="KSO_WM_BEAUTIFY_FLAG" val=""/>
</p:tagLst>
</file>

<file path=ppt/tags/tag228.xml><?xml version="1.0" encoding="utf-8"?>
<p:tagLst xmlns:p="http://schemas.openxmlformats.org/presentationml/2006/main">
  <p:tag name="AS_UNIQUEID" val="2860"/>
</p:tagLst>
</file>

<file path=ppt/tags/tag229.xml><?xml version="1.0" encoding="utf-8"?>
<p:tagLst xmlns:p="http://schemas.openxmlformats.org/presentationml/2006/main">
  <p:tag name="AS_UNIQUEID" val="2861"/>
  <p:tag name="KSO_WM_BEAUTIFY_FLAG" val=""/>
</p:tagLst>
</file>

<file path=ppt/tags/tag23.xml><?xml version="1.0" encoding="utf-8"?>
<p:tagLst xmlns:p="http://schemas.openxmlformats.org/presentationml/2006/main">
  <p:tag name="AS_UNIQUEID" val="2742"/>
</p:tagLst>
</file>

<file path=ppt/tags/tag230.xml><?xml version="1.0" encoding="utf-8"?>
<p:tagLst xmlns:p="http://schemas.openxmlformats.org/presentationml/2006/main">
  <p:tag name="AS_UNIQUEID" val="2862"/>
  <p:tag name="KSO_WM_BEAUTIFY_FLAG" val=""/>
</p:tagLst>
</file>

<file path=ppt/tags/tag231.xml><?xml version="1.0" encoding="utf-8"?>
<p:tagLst xmlns:p="http://schemas.openxmlformats.org/presentationml/2006/main">
  <p:tag name="AS_UNIQUEID" val="2863"/>
  <p:tag name="KSO_WM_BEAUTIFY_FLAG" val=""/>
</p:tagLst>
</file>

<file path=ppt/tags/tag232.xml><?xml version="1.0" encoding="utf-8"?>
<p:tagLst xmlns:p="http://schemas.openxmlformats.org/presentationml/2006/main">
  <p:tag name="AS_UNIQUEID" val="2864"/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AS_UNIQUEID" val="2865"/>
</p:tagLst>
</file>

<file path=ppt/tags/tag235.xml><?xml version="1.0" encoding="utf-8"?>
<p:tagLst xmlns:p="http://schemas.openxmlformats.org/presentationml/2006/main">
  <p:tag name="AS_UNIQUEID" val="2038"/>
</p:tagLst>
</file>

<file path=ppt/tags/tag236.xml><?xml version="1.0" encoding="utf-8"?>
<p:tagLst xmlns:p="http://schemas.openxmlformats.org/presentationml/2006/main">
  <p:tag name="AS_UNIQUEID" val="2039"/>
</p:tagLst>
</file>

<file path=ppt/tags/tag237.xml><?xml version="1.0" encoding="utf-8"?>
<p:tagLst xmlns:p="http://schemas.openxmlformats.org/presentationml/2006/main">
  <p:tag name="AS_UNIQUEID" val="2040"/>
</p:tagLst>
</file>

<file path=ppt/tags/tag238.xml><?xml version="1.0" encoding="utf-8"?>
<p:tagLst xmlns:p="http://schemas.openxmlformats.org/presentationml/2006/main">
  <p:tag name="AS_UNIQUEID" val="2041"/>
</p:tagLst>
</file>

<file path=ppt/tags/tag239.xml><?xml version="1.0" encoding="utf-8"?>
<p:tagLst xmlns:p="http://schemas.openxmlformats.org/presentationml/2006/main">
  <p:tag name="AS_UNIQUEID" val="2042"/>
</p:tagLst>
</file>

<file path=ppt/tags/tag24.xml><?xml version="1.0" encoding="utf-8"?>
<p:tagLst xmlns:p="http://schemas.openxmlformats.org/presentationml/2006/main">
  <p:tag name="AS_UNIQUEID" val="2743"/>
  <p:tag name="KSO_WM_BEAUTIFY_FLAG" val=""/>
</p:tagLst>
</file>

<file path=ppt/tags/tag240.xml><?xml version="1.0" encoding="utf-8"?>
<p:tagLst xmlns:p="http://schemas.openxmlformats.org/presentationml/2006/main">
  <p:tag name="AS_UNIQUEID" val="2043"/>
</p:tagLst>
</file>

<file path=ppt/tags/tag241.xml><?xml version="1.0" encoding="utf-8"?>
<p:tagLst xmlns:p="http://schemas.openxmlformats.org/presentationml/2006/main">
  <p:tag name="AS_UNIQUEID" val="2044"/>
</p:tagLst>
</file>

<file path=ppt/tags/tag242.xml><?xml version="1.0" encoding="utf-8"?>
<p:tagLst xmlns:p="http://schemas.openxmlformats.org/presentationml/2006/main">
  <p:tag name="AS_UNIQUEID" val="2045"/>
</p:tagLst>
</file>

<file path=ppt/tags/tag243.xml><?xml version="1.0" encoding="utf-8"?>
<p:tagLst xmlns:p="http://schemas.openxmlformats.org/presentationml/2006/main">
  <p:tag name="AS_UNIQUEID" val="2046"/>
</p:tagLst>
</file>

<file path=ppt/tags/tag244.xml><?xml version="1.0" encoding="utf-8"?>
<p:tagLst xmlns:p="http://schemas.openxmlformats.org/presentationml/2006/main">
  <p:tag name="AS_UNIQUEID" val="2047"/>
</p:tagLst>
</file>

<file path=ppt/tags/tag245.xml><?xml version="1.0" encoding="utf-8"?>
<p:tagLst xmlns:p="http://schemas.openxmlformats.org/presentationml/2006/main">
  <p:tag name="AS_UNIQUEID" val="2048"/>
</p:tagLst>
</file>

<file path=ppt/tags/tag246.xml><?xml version="1.0" encoding="utf-8"?>
<p:tagLst xmlns:p="http://schemas.openxmlformats.org/presentationml/2006/main">
  <p:tag name="AS_UNIQUEID" val="2049"/>
</p:tagLst>
</file>

<file path=ppt/tags/tag247.xml><?xml version="1.0" encoding="utf-8"?>
<p:tagLst xmlns:p="http://schemas.openxmlformats.org/presentationml/2006/main">
  <p:tag name="AS_UNIQUEID" val="2050"/>
</p:tagLst>
</file>

<file path=ppt/tags/tag248.xml><?xml version="1.0" encoding="utf-8"?>
<p:tagLst xmlns:p="http://schemas.openxmlformats.org/presentationml/2006/main">
  <p:tag name="AS_UNIQUEID" val="2051"/>
</p:tagLst>
</file>

<file path=ppt/tags/tag249.xml><?xml version="1.0" encoding="utf-8"?>
<p:tagLst xmlns:p="http://schemas.openxmlformats.org/presentationml/2006/main">
  <p:tag name="AS_UNIQUEID" val="2052"/>
</p:tagLst>
</file>

<file path=ppt/tags/tag25.xml><?xml version="1.0" encoding="utf-8"?>
<p:tagLst xmlns:p="http://schemas.openxmlformats.org/presentationml/2006/main">
  <p:tag name="AS_UNIQUEID" val="2744"/>
</p:tagLst>
</file>

<file path=ppt/tags/tag250.xml><?xml version="1.0" encoding="utf-8"?>
<p:tagLst xmlns:p="http://schemas.openxmlformats.org/presentationml/2006/main">
  <p:tag name="AS_UNIQUEID" val="2866"/>
  <p:tag name="KSO_WM_BEAUTIFY_FLAG" val=""/>
</p:tagLst>
</file>

<file path=ppt/tags/tag251.xml><?xml version="1.0" encoding="utf-8"?>
<p:tagLst xmlns:p="http://schemas.openxmlformats.org/presentationml/2006/main">
  <p:tag name="AS_UNIQUEID" val="2867"/>
</p:tagLst>
</file>

<file path=ppt/tags/tag252.xml><?xml version="1.0" encoding="utf-8"?>
<p:tagLst xmlns:p="http://schemas.openxmlformats.org/presentationml/2006/main">
  <p:tag name="AS_UNIQUEID" val="2868"/>
  <p:tag name="KSO_WM_BEAUTIFY_FLAG" val=""/>
</p:tagLst>
</file>

<file path=ppt/tags/tag253.xml><?xml version="1.0" encoding="utf-8"?>
<p:tagLst xmlns:p="http://schemas.openxmlformats.org/presentationml/2006/main">
  <p:tag name="AS_UNIQUEID" val="2869"/>
  <p:tag name="KSO_WM_BEAUTIFY_FLAG" val=""/>
</p:tagLst>
</file>

<file path=ppt/tags/tag254.xml><?xml version="1.0" encoding="utf-8"?>
<p:tagLst xmlns:p="http://schemas.openxmlformats.org/presentationml/2006/main">
  <p:tag name="AS_UNIQUEID" val="2870"/>
  <p:tag name="KSO_WM_BEAUTIFY_FLAG" val=""/>
</p:tagLst>
</file>

<file path=ppt/tags/tag255.xml><?xml version="1.0" encoding="utf-8"?>
<p:tagLst xmlns:p="http://schemas.openxmlformats.org/presentationml/2006/main">
  <p:tag name="AS_UNIQUEID" val="2871"/>
</p:tagLst>
</file>

<file path=ppt/tags/tag256.xml><?xml version="1.0" encoding="utf-8"?>
<p:tagLst xmlns:p="http://schemas.openxmlformats.org/presentationml/2006/main">
  <p:tag name="AS_UNIQUEID" val="2062"/>
</p:tagLst>
</file>

<file path=ppt/tags/tag257.xml><?xml version="1.0" encoding="utf-8"?>
<p:tagLst xmlns:p="http://schemas.openxmlformats.org/presentationml/2006/main">
  <p:tag name="AS_UNIQUEID" val="2063"/>
</p:tagLst>
</file>

<file path=ppt/tags/tag258.xml><?xml version="1.0" encoding="utf-8"?>
<p:tagLst xmlns:p="http://schemas.openxmlformats.org/presentationml/2006/main">
  <p:tag name="AS_UNIQUEID" val="2064"/>
</p:tagLst>
</file>

<file path=ppt/tags/tag259.xml><?xml version="1.0" encoding="utf-8"?>
<p:tagLst xmlns:p="http://schemas.openxmlformats.org/presentationml/2006/main">
  <p:tag name="AS_UNIQUEID" val="2872"/>
</p:tagLst>
</file>

<file path=ppt/tags/tag26.xml><?xml version="1.0" encoding="utf-8"?>
<p:tagLst xmlns:p="http://schemas.openxmlformats.org/presentationml/2006/main">
  <p:tag name="AS_UNIQUEID" val="274"/>
  <p:tag name="KSO_WM_BEAUTIFY_FLAG" val=""/>
</p:tagLst>
</file>

<file path=ppt/tags/tag260.xml><?xml version="1.0" encoding="utf-8"?>
<p:tagLst xmlns:p="http://schemas.openxmlformats.org/presentationml/2006/main">
  <p:tag name="AS_UNIQUEID" val="2067"/>
</p:tagLst>
</file>

<file path=ppt/tags/tag261.xml><?xml version="1.0" encoding="utf-8"?>
<p:tagLst xmlns:p="http://schemas.openxmlformats.org/presentationml/2006/main">
  <p:tag name="AS_UNIQUEID" val="2873"/>
  <p:tag name="KSO_WM_BEAUTIFY_FLAG" val=""/>
</p:tagLst>
</file>

<file path=ppt/tags/tag262.xml><?xml version="1.0" encoding="utf-8"?>
<p:tagLst xmlns:p="http://schemas.openxmlformats.org/presentationml/2006/main">
  <p:tag name="AS_UNIQUEID" val="2874"/>
</p:tagLst>
</file>

<file path=ppt/tags/tag263.xml><?xml version="1.0" encoding="utf-8"?>
<p:tagLst xmlns:p="http://schemas.openxmlformats.org/presentationml/2006/main">
  <p:tag name="AS_UNIQUEID" val="2875"/>
  <p:tag name="KSO_WM_BEAUTIFY_FLAG" val=""/>
</p:tagLst>
</file>

<file path=ppt/tags/tag264.xml><?xml version="1.0" encoding="utf-8"?>
<p:tagLst xmlns:p="http://schemas.openxmlformats.org/presentationml/2006/main">
  <p:tag name="AS_UNIQUEID" val="2876"/>
  <p:tag name="KSO_WM_BEAUTIFY_FLAG" val=""/>
</p:tagLst>
</file>

<file path=ppt/tags/tag265.xml><?xml version="1.0" encoding="utf-8"?>
<p:tagLst xmlns:p="http://schemas.openxmlformats.org/presentationml/2006/main">
  <p:tag name="AS_UNIQUEID" val="2877"/>
  <p:tag name="KSO_WM_BEAUTIFY_FLAG" val=""/>
</p:tagLst>
</file>

<file path=ppt/tags/tag266.xml><?xml version="1.0" encoding="utf-8"?>
<p:tagLst xmlns:p="http://schemas.openxmlformats.org/presentationml/2006/main">
  <p:tag name="AS_UNIQUEID" val="2878"/>
</p:tagLst>
</file>

<file path=ppt/tags/tag267.xml><?xml version="1.0" encoding="utf-8"?>
<p:tagLst xmlns:p="http://schemas.openxmlformats.org/presentationml/2006/main">
  <p:tag name="AS_UNIQUEID" val="2879"/>
</p:tagLst>
</file>

<file path=ppt/tags/tag268.xml><?xml version="1.0" encoding="utf-8"?>
<p:tagLst xmlns:p="http://schemas.openxmlformats.org/presentationml/2006/main">
  <p:tag name="AS_UNIQUEID" val="2880"/>
</p:tagLst>
</file>

<file path=ppt/tags/tag269.xml><?xml version="1.0" encoding="utf-8"?>
<p:tagLst xmlns:p="http://schemas.openxmlformats.org/presentationml/2006/main">
  <p:tag name="AS_UNIQUEID" val="2881"/>
</p:tagLst>
</file>

<file path=ppt/tags/tag27.xml><?xml version="1.0" encoding="utf-8"?>
<p:tagLst xmlns:p="http://schemas.openxmlformats.org/presentationml/2006/main">
  <p:tag name="AS_UNIQUEID" val="2745"/>
</p:tagLst>
</file>

<file path=ppt/tags/tag270.xml><?xml version="1.0" encoding="utf-8"?>
<p:tagLst xmlns:p="http://schemas.openxmlformats.org/presentationml/2006/main">
  <p:tag name="AS_UNIQUEID" val="2882"/>
  <p:tag name="KSO_WM_UNIT_TABLE_BEAUTIFY" val="smartTable{e7fd9aeb-badb-4dca-9e37-d5a0e838132a}"/>
  <p:tag name="TABLE_COLORIDX" val="l"/>
  <p:tag name="TABLE_EMPHASIZE_COLOR" val="6579300"/>
  <p:tag name="TABLE_ONEKEY_SKIN_IDX" val="0"/>
  <p:tag name="TABLE_RECT" val="17*40.9*926*458.2"/>
  <p:tag name="TABLE_SKINIDX" val="-1"/>
</p:tagLst>
</file>

<file path=ppt/tags/tag271.xml><?xml version="1.0" encoding="utf-8"?>
<p:tagLst xmlns:p="http://schemas.openxmlformats.org/presentationml/2006/main">
  <p:tag name="AS_UNIQUEID" val="2883"/>
  <p:tag name="KSO_WM_BEAUTIFY_FLAG" val="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3.xml><?xml version="1.0" encoding="utf-8"?>
<p:tagLst xmlns:p="http://schemas.openxmlformats.org/presentationml/2006/main">
  <p:tag name="AS_UNIQUEID" val="2884"/>
</p:tagLst>
</file>

<file path=ppt/tags/tag274.xml><?xml version="1.0" encoding="utf-8"?>
<p:tagLst xmlns:p="http://schemas.openxmlformats.org/presentationml/2006/main">
  <p:tag name="AS_UNIQUEID" val="2069"/>
</p:tagLst>
</file>

<file path=ppt/tags/tag275.xml><?xml version="1.0" encoding="utf-8"?>
<p:tagLst xmlns:p="http://schemas.openxmlformats.org/presentationml/2006/main">
  <p:tag name="AS_UNIQUEID" val="2070"/>
</p:tagLst>
</file>

<file path=ppt/tags/tag276.xml><?xml version="1.0" encoding="utf-8"?>
<p:tagLst xmlns:p="http://schemas.openxmlformats.org/presentationml/2006/main">
  <p:tag name="AS_UNIQUEID" val="2071"/>
</p:tagLst>
</file>

<file path=ppt/tags/tag277.xml><?xml version="1.0" encoding="utf-8"?>
<p:tagLst xmlns:p="http://schemas.openxmlformats.org/presentationml/2006/main">
  <p:tag name="AS_UNIQUEID" val="2885"/>
</p:tagLst>
</file>

<file path=ppt/tags/tag278.xml><?xml version="1.0" encoding="utf-8"?>
<p:tagLst xmlns:p="http://schemas.openxmlformats.org/presentationml/2006/main">
  <p:tag name="AS_UNIQUEID" val="2074"/>
</p:tagLst>
</file>

<file path=ppt/tags/tag279.xml><?xml version="1.0" encoding="utf-8"?>
<p:tagLst xmlns:p="http://schemas.openxmlformats.org/presentationml/2006/main">
  <p:tag name="AS_UNIQUEID" val="2886"/>
  <p:tag name="KSO_WM_BEAUTIFY_FLAG" val=""/>
</p:tagLst>
</file>

<file path=ppt/tags/tag28.xml><?xml version="1.0" encoding="utf-8"?>
<p:tagLst xmlns:p="http://schemas.openxmlformats.org/presentationml/2006/main">
  <p:tag name="AS_UNIQUEID" val="2746"/>
  <p:tag name="KSO_WM_BEAUTIFY_FLAG" val=""/>
</p:tagLst>
</file>

<file path=ppt/tags/tag280.xml><?xml version="1.0" encoding="utf-8"?>
<p:tagLst xmlns:p="http://schemas.openxmlformats.org/presentationml/2006/main">
  <p:tag name="AS_UNIQUEID" val="2887"/>
</p:tagLst>
</file>

<file path=ppt/tags/tag281.xml><?xml version="1.0" encoding="utf-8"?>
<p:tagLst xmlns:p="http://schemas.openxmlformats.org/presentationml/2006/main">
  <p:tag name="AS_UNIQUEID" val="2888"/>
  <p:tag name="KSO_WM_BEAUTIFY_FLAG" val=""/>
</p:tagLst>
</file>

<file path=ppt/tags/tag282.xml><?xml version="1.0" encoding="utf-8"?>
<p:tagLst xmlns:p="http://schemas.openxmlformats.org/presentationml/2006/main">
  <p:tag name="AS_UNIQUEID" val="2889"/>
  <p:tag name="KSO_WM_BEAUTIFY_FLAG" val=""/>
</p:tagLst>
</file>

<file path=ppt/tags/tag283.xml><?xml version="1.0" encoding="utf-8"?>
<p:tagLst xmlns:p="http://schemas.openxmlformats.org/presentationml/2006/main">
  <p:tag name="AS_UNIQUEID" val="2890"/>
  <p:tag name="KSO_WM_BEAUTIFY_FLAG" val=""/>
</p:tagLst>
</file>

<file path=ppt/tags/tag284.xml><?xml version="1.0" encoding="utf-8"?>
<p:tagLst xmlns:p="http://schemas.openxmlformats.org/presentationml/2006/main">
  <p:tag name="AS_UNIQUEID" val="2891"/>
</p:tagLst>
</file>

<file path=ppt/tags/tag285.xml><?xml version="1.0" encoding="utf-8"?>
<p:tagLst xmlns:p="http://schemas.openxmlformats.org/presentationml/2006/main">
  <p:tag name="AS_UNIQUEID" val="2060"/>
  <p:tag name="KSO_WM_BEAUTIFY_FLAG" val=""/>
</p:tagLst>
</file>

<file path=ppt/tags/tag286.xml><?xml version="1.0" encoding="utf-8"?>
<p:tagLst xmlns:p="http://schemas.openxmlformats.org/presentationml/2006/main">
  <p:tag name="AS_UNIQUEID" val="2892"/>
  <p:tag name="KSO_WM_BEAUTIFY_FLAG" val=""/>
</p:tagLst>
</file>

<file path=ppt/tags/tag287.xml><?xml version="1.0" encoding="utf-8"?>
<p:tagLst xmlns:p="http://schemas.openxmlformats.org/presentationml/2006/main">
  <p:tag name="AS_UNIQUEID" val="2893"/>
</p:tagLst>
</file>

<file path=ppt/tags/tag288.xml><?xml version="1.0" encoding="utf-8"?>
<p:tagLst xmlns:p="http://schemas.openxmlformats.org/presentationml/2006/main">
  <p:tag name="AS_UNIQUEID" val="2894"/>
  <p:tag name="KSO_WM_BEAUTIFY_FLAG" val=""/>
</p:tagLst>
</file>

<file path=ppt/tags/tag289.xml><?xml version="1.0" encoding="utf-8"?>
<p:tagLst xmlns:p="http://schemas.openxmlformats.org/presentationml/2006/main">
  <p:tag name="AS_UNIQUEID" val="2895"/>
  <p:tag name="KSO_WM_BEAUTIFY_FLAG" val=""/>
</p:tagLst>
</file>

<file path=ppt/tags/tag29.xml><?xml version="1.0" encoding="utf-8"?>
<p:tagLst xmlns:p="http://schemas.openxmlformats.org/presentationml/2006/main">
  <p:tag name="AS_UNIQUEID" val="2747"/>
</p:tagLst>
</file>

<file path=ppt/tags/tag290.xml><?xml version="1.0" encoding="utf-8"?>
<p:tagLst xmlns:p="http://schemas.openxmlformats.org/presentationml/2006/main">
  <p:tag name="AS_UNIQUEID" val="2896"/>
  <p:tag name="KSO_WM_BEAUTIFY_FLAG" val="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2.xml><?xml version="1.0" encoding="utf-8"?>
<p:tagLst xmlns:p="http://schemas.openxmlformats.org/presentationml/2006/main">
  <p:tag name="AS_UNIQUEID" val="2897"/>
</p:tagLst>
</file>

<file path=ppt/tags/tag293.xml><?xml version="1.0" encoding="utf-8"?>
<p:tagLst xmlns:p="http://schemas.openxmlformats.org/presentationml/2006/main">
  <p:tag name="AS_UNIQUEID" val="2898"/>
  <p:tag name="KSO_WM_BEAUTIFY_FLAG" val=""/>
</p:tagLst>
</file>

<file path=ppt/tags/tag294.xml><?xml version="1.0" encoding="utf-8"?>
<p:tagLst xmlns:p="http://schemas.openxmlformats.org/presentationml/2006/main">
  <p:tag name="AS_UNIQUEID" val="2899"/>
</p:tagLst>
</file>

<file path=ppt/tags/tag295.xml><?xml version="1.0" encoding="utf-8"?>
<p:tagLst xmlns:p="http://schemas.openxmlformats.org/presentationml/2006/main">
  <p:tag name="AS_UNIQUEID" val="2900"/>
  <p:tag name="KSO_WM_BEAUTIFY_FLAG" val=""/>
</p:tagLst>
</file>

<file path=ppt/tags/tag296.xml><?xml version="1.0" encoding="utf-8"?>
<p:tagLst xmlns:p="http://schemas.openxmlformats.org/presentationml/2006/main">
  <p:tag name="AS_UNIQUEID" val="2901"/>
  <p:tag name="KSO_WM_BEAUTIFY_FLAG" val=""/>
</p:tagLst>
</file>

<file path=ppt/tags/tag297.xml><?xml version="1.0" encoding="utf-8"?>
<p:tagLst xmlns:p="http://schemas.openxmlformats.org/presentationml/2006/main">
  <p:tag name="AS_UNIQUEID" val="2902"/>
  <p:tag name="KSO_WM_BEAUTIFY_FLAG" val=""/>
</p:tagLst>
</file>

<file path=ppt/tags/tag298.xml><?xml version="1.0" encoding="utf-8"?>
<p:tagLst xmlns:p="http://schemas.openxmlformats.org/presentationml/2006/main">
  <p:tag name="AS_UNIQUEID" val="2903"/>
  <p:tag name="KSO_WM_BEAUTIFY_FLAG" val=""/>
</p:tagLst>
</file>

<file path=ppt/tags/tag299.xml><?xml version="1.0" encoding="utf-8"?>
<p:tagLst xmlns:p="http://schemas.openxmlformats.org/presentationml/2006/main">
  <p:tag name="AS_UNIQUEID" val="2904"/>
</p:tagLst>
</file>

<file path=ppt/tags/tag3.xml><?xml version="1.0" encoding="utf-8"?>
<p:tagLst xmlns:p="http://schemas.openxmlformats.org/presentationml/2006/main">
  <p:tag name="AS_UNIQUEID" val="2724"/>
</p:tagLst>
</file>

<file path=ppt/tags/tag30.xml><?xml version="1.0" encoding="utf-8"?>
<p:tagLst xmlns:p="http://schemas.openxmlformats.org/presentationml/2006/main">
  <p:tag name="AS_UNIQUEID" val="2748"/>
  <p:tag name="KSO_WM_BEAUTIFY_FLAG" val=""/>
</p:tagLst>
</file>

<file path=ppt/tags/tag300.xml><?xml version="1.0" encoding="utf-8"?>
<p:tagLst xmlns:p="http://schemas.openxmlformats.org/presentationml/2006/main">
  <p:tag name="AS_UNIQUEID" val="2905"/>
  <p:tag name="KSO_WM_BEAUTIFY_FLAG" val=""/>
</p:tagLst>
</file>

<file path=ppt/tags/tag301.xml><?xml version="1.0" encoding="utf-8"?>
<p:tagLst xmlns:p="http://schemas.openxmlformats.org/presentationml/2006/main">
  <p:tag name="AS_UNIQUEID" val="2906"/>
  <p:tag name="KSO_WM_BEAUTIFY_FLAG" val=""/>
</p:tagLst>
</file>

<file path=ppt/tags/tag302.xml><?xml version="1.0" encoding="utf-8"?>
<p:tagLst xmlns:p="http://schemas.openxmlformats.org/presentationml/2006/main">
  <p:tag name="AS_UNIQUEID" val="2907"/>
  <p:tag name="KSO_WM_BEAUTIFY_FLAG" val=""/>
</p:tagLst>
</file>

<file path=ppt/tags/tag303.xml><?xml version="1.0" encoding="utf-8"?>
<p:tagLst xmlns:p="http://schemas.openxmlformats.org/presentationml/2006/main">
  <p:tag name="AS_UNIQUEID" val="2908"/>
  <p:tag name="KSO_WM_BEAUTIFY_FLAG" val="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5.xml><?xml version="1.0" encoding="utf-8"?>
<p:tagLst xmlns:p="http://schemas.openxmlformats.org/presentationml/2006/main">
  <p:tag name="AS_UNIQUEID" val="2909"/>
</p:tagLst>
</file>

<file path=ppt/tags/tag306.xml><?xml version="1.0" encoding="utf-8"?>
<p:tagLst xmlns:p="http://schemas.openxmlformats.org/presentationml/2006/main">
  <p:tag name="AS_UNIQUEID" val="2910"/>
  <p:tag name="KSO_WM_BEAUTIFY_FLAG" val=""/>
</p:tagLst>
</file>

<file path=ppt/tags/tag307.xml><?xml version="1.0" encoding="utf-8"?>
<p:tagLst xmlns:p="http://schemas.openxmlformats.org/presentationml/2006/main">
  <p:tag name="AS_UNIQUEID" val="2911"/>
</p:tagLst>
</file>

<file path=ppt/tags/tag308.xml><?xml version="1.0" encoding="utf-8"?>
<p:tagLst xmlns:p="http://schemas.openxmlformats.org/presentationml/2006/main">
  <p:tag name="AS_UNIQUEID" val="2912"/>
  <p:tag name="KSO_WM_BEAUTIFY_FLAG" val=""/>
</p:tagLst>
</file>

<file path=ppt/tags/tag309.xml><?xml version="1.0" encoding="utf-8"?>
<p:tagLst xmlns:p="http://schemas.openxmlformats.org/presentationml/2006/main">
  <p:tag name="AS_UNIQUEID" val="2913"/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10.xml><?xml version="1.0" encoding="utf-8"?>
<p:tagLst xmlns:p="http://schemas.openxmlformats.org/presentationml/2006/main">
  <p:tag name="AS_UNIQUEID" val="2914"/>
  <p:tag name="KSO_WM_BEAUTIFY_FLAG" val=""/>
</p:tagLst>
</file>

<file path=ppt/tags/tag311.xml><?xml version="1.0" encoding="utf-8"?>
<p:tagLst xmlns:p="http://schemas.openxmlformats.org/presentationml/2006/main">
  <p:tag name="AS_UNIQUEID" val="2915"/>
  <p:tag name="KSO_WM_BEAUTIFY_FLAG" val=""/>
</p:tagLst>
</file>

<file path=ppt/tags/tag312.xml><?xml version="1.0" encoding="utf-8"?>
<p:tagLst xmlns:p="http://schemas.openxmlformats.org/presentationml/2006/main">
  <p:tag name="AS_UNIQUEID" val="2916"/>
</p:tagLst>
</file>

<file path=ppt/tags/tag313.xml><?xml version="1.0" encoding="utf-8"?>
<p:tagLst xmlns:p="http://schemas.openxmlformats.org/presentationml/2006/main">
  <p:tag name="AS_UNIQUEID" val="2917"/>
  <p:tag name="KSO_WM_BEAUTIFY_FLAG" val=""/>
</p:tagLst>
</file>

<file path=ppt/tags/tag314.xml><?xml version="1.0" encoding="utf-8"?>
<p:tagLst xmlns:p="http://schemas.openxmlformats.org/presentationml/2006/main">
  <p:tag name="AS_UNIQUEID" val="2918"/>
  <p:tag name="KSO_WM_BEAUTIFY_FLAG" val=""/>
</p:tagLst>
</file>

<file path=ppt/tags/tag315.xml><?xml version="1.0" encoding="utf-8"?>
<p:tagLst xmlns:p="http://schemas.openxmlformats.org/presentationml/2006/main">
  <p:tag name="AS_UNIQUEID" val="2919"/>
  <p:tag name="KSO_WM_BEAUTIFY_FLAG" val=""/>
</p:tagLst>
</file>

<file path=ppt/tags/tag316.xml><?xml version="1.0" encoding="utf-8"?>
<p:tagLst xmlns:p="http://schemas.openxmlformats.org/presentationml/2006/main">
  <p:tag name="AS_UNIQUEID" val="2920"/>
  <p:tag name="KSO_WM_BEAUTIFY_FLAG" val=""/>
</p:tagLst>
</file>

<file path=ppt/tags/tag317.xml><?xml version="1.0" encoding="utf-8"?>
<p:tagLst xmlns:p="http://schemas.openxmlformats.org/presentationml/2006/main">
  <p:tag name="AS_UNIQUEID" val="2921"/>
  <p:tag name="KSO_WM_BEAUTIFY_FLAG" val=""/>
</p:tagLst>
</file>

<file path=ppt/tags/tag318.xml><?xml version="1.0" encoding="utf-8"?>
<p:tagLst xmlns:p="http://schemas.openxmlformats.org/presentationml/2006/main">
  <p:tag name="AS_UNIQUEID" val="2922"/>
  <p:tag name="KSO_WM_BEAUTIFY_FLAG" val=""/>
</p:tagLst>
</file>

<file path=ppt/tags/tag3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AS_UNIQUEID" val="2749"/>
</p:tagLst>
</file>

<file path=ppt/tags/tag320.xml><?xml version="1.0" encoding="utf-8"?>
<p:tagLst xmlns:p="http://schemas.openxmlformats.org/presentationml/2006/main">
  <p:tag name="AS_UNIQUEID" val="2923"/>
</p:tagLst>
</file>

<file path=ppt/tags/tag321.xml><?xml version="1.0" encoding="utf-8"?>
<p:tagLst xmlns:p="http://schemas.openxmlformats.org/presentationml/2006/main">
  <p:tag name="AS_UNIQUEID" val="2924"/>
  <p:tag name="KSO_WM_BEAUTIFY_FLAG" val=""/>
</p:tagLst>
</file>

<file path=ppt/tags/tag322.xml><?xml version="1.0" encoding="utf-8"?>
<p:tagLst xmlns:p="http://schemas.openxmlformats.org/presentationml/2006/main">
  <p:tag name="AS_UNIQUEID" val="2925"/>
</p:tagLst>
</file>

<file path=ppt/tags/tag323.xml><?xml version="1.0" encoding="utf-8"?>
<p:tagLst xmlns:p="http://schemas.openxmlformats.org/presentationml/2006/main">
  <p:tag name="AS_UNIQUEID" val="2926"/>
  <p:tag name="KSO_WM_BEAUTIFY_FLAG" val=""/>
</p:tagLst>
</file>

<file path=ppt/tags/tag324.xml><?xml version="1.0" encoding="utf-8"?>
<p:tagLst xmlns:p="http://schemas.openxmlformats.org/presentationml/2006/main">
  <p:tag name="AS_UNIQUEID" val="2927"/>
  <p:tag name="KSO_WM_BEAUTIFY_FLAG" val=""/>
</p:tagLst>
</file>

<file path=ppt/tags/tag325.xml><?xml version="1.0" encoding="utf-8"?>
<p:tagLst xmlns:p="http://schemas.openxmlformats.org/presentationml/2006/main">
  <p:tag name="AS_UNIQUEID" val="2928"/>
  <p:tag name="KSO_WM_BEAUTIFY_FLAG" val=""/>
</p:tagLst>
</file>

<file path=ppt/tags/tag326.xml><?xml version="1.0" encoding="utf-8"?>
<p:tagLst xmlns:p="http://schemas.openxmlformats.org/presentationml/2006/main">
  <p:tag name="AS_UNIQUEID" val="2929"/>
  <p:tag name="KSO_WM_BEAUTIFY_FLAG" val=""/>
</p:tagLst>
</file>

<file path=ppt/tags/tag327.xml><?xml version="1.0" encoding="utf-8"?>
<p:tagLst xmlns:p="http://schemas.openxmlformats.org/presentationml/2006/main">
  <p:tag name="AS_UNIQUEID" val="2930"/>
  <p:tag name="KSO_WM_BEAUTIFY_FLAG" val=""/>
</p:tagLst>
</file>

<file path=ppt/tags/tag328.xml><?xml version="1.0" encoding="utf-8"?>
<p:tagLst xmlns:p="http://schemas.openxmlformats.org/presentationml/2006/main">
  <p:tag name="AS_UNIQUEID" val="2931"/>
  <p:tag name="KSO_WM_BEAUTIFY_FLAG" val=""/>
</p:tagLst>
</file>

<file path=ppt/tags/tag329.xml><?xml version="1.0" encoding="utf-8"?>
<p:tagLst xmlns:p="http://schemas.openxmlformats.org/presentationml/2006/main">
  <p:tag name="AS_UNIQUEID" val="2932"/>
  <p:tag name="KSO_WM_BEAUTIFY_FLAG" val=""/>
</p:tagLst>
</file>

<file path=ppt/tags/tag33.xml><?xml version="1.0" encoding="utf-8"?>
<p:tagLst xmlns:p="http://schemas.openxmlformats.org/presentationml/2006/main">
  <p:tag name="AS_UNIQUEID" val="2750"/>
  <p:tag name="KSO_WM_BEAUTIFY_FLAG" val=""/>
</p:tagLst>
</file>

<file path=ppt/tags/tag330.xml><?xml version="1.0" encoding="utf-8"?>
<p:tagLst xmlns:p="http://schemas.openxmlformats.org/presentationml/2006/main">
  <p:tag name="AS_UNIQUEID" val="2933"/>
  <p:tag name="KSO_WM_BEAUTIFY_FLAG" val=""/>
</p:tagLst>
</file>

<file path=ppt/tags/tag331.xml><?xml version="1.0" encoding="utf-8"?>
<p:tagLst xmlns:p="http://schemas.openxmlformats.org/presentationml/2006/main">
  <p:tag name="AS_UNIQUEID" val="2934"/>
  <p:tag name="KSO_WM_BEAUTIFY_FLAG" val=""/>
</p:tagLst>
</file>

<file path=ppt/tags/tag332.xml><?xml version="1.0" encoding="utf-8"?>
<p:tagLst xmlns:p="http://schemas.openxmlformats.org/presentationml/2006/main">
  <p:tag name="AS_UNIQUEID" val="2935"/>
  <p:tag name="KSO_WM_BEAUTIFY_FLAG" val=""/>
</p:tagLst>
</file>

<file path=ppt/tags/tag3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4.xml><?xml version="1.0" encoding="utf-8"?>
<p:tagLst xmlns:p="http://schemas.openxmlformats.org/presentationml/2006/main">
  <p:tag name="AS_UNIQUEID" val="2936"/>
</p:tagLst>
</file>

<file path=ppt/tags/tag335.xml><?xml version="1.0" encoding="utf-8"?>
<p:tagLst xmlns:p="http://schemas.openxmlformats.org/presentationml/2006/main">
  <p:tag name="AS_UNIQUEID" val="2937"/>
  <p:tag name="KSO_WM_BEAUTIFY_FLAG" val=""/>
</p:tagLst>
</file>

<file path=ppt/tags/tag336.xml><?xml version="1.0" encoding="utf-8"?>
<p:tagLst xmlns:p="http://schemas.openxmlformats.org/presentationml/2006/main">
  <p:tag name="AS_UNIQUEID" val="2938"/>
</p:tagLst>
</file>

<file path=ppt/tags/tag337.xml><?xml version="1.0" encoding="utf-8"?>
<p:tagLst xmlns:p="http://schemas.openxmlformats.org/presentationml/2006/main">
  <p:tag name="AS_UNIQUEID" val="2939"/>
  <p:tag name="KSO_WM_BEAUTIFY_FLAG" val=""/>
</p:tagLst>
</file>

<file path=ppt/tags/tag338.xml><?xml version="1.0" encoding="utf-8"?>
<p:tagLst xmlns:p="http://schemas.openxmlformats.org/presentationml/2006/main">
  <p:tag name="AS_UNIQUEID" val="2940"/>
  <p:tag name="KSO_WM_BEAUTIFY_FLAG" val=""/>
</p:tagLst>
</file>

<file path=ppt/tags/tag339.xml><?xml version="1.0" encoding="utf-8"?>
<p:tagLst xmlns:p="http://schemas.openxmlformats.org/presentationml/2006/main">
  <p:tag name="AS_UNIQUEID" val="2941"/>
  <p:tag name="KSO_WM_BEAUTIFY_FLAG" val=""/>
</p:tagLst>
</file>

<file path=ppt/tags/tag34.xml><?xml version="1.0" encoding="utf-8"?>
<p:tagLst xmlns:p="http://schemas.openxmlformats.org/presentationml/2006/main">
  <p:tag name="AS_UNIQUEID" val="2751"/>
</p:tagLst>
</file>

<file path=ppt/tags/tag340.xml><?xml version="1.0" encoding="utf-8"?>
<p:tagLst xmlns:p="http://schemas.openxmlformats.org/presentationml/2006/main">
  <p:tag name="AS_UNIQUEID" val="2942"/>
  <p:tag name="KSO_WM_BEAUTIFY_FLAG" val=""/>
</p:tagLst>
</file>

<file path=ppt/tags/tag341.xml><?xml version="1.0" encoding="utf-8"?>
<p:tagLst xmlns:p="http://schemas.openxmlformats.org/presentationml/2006/main">
  <p:tag name="AS_UNIQUEID" val="2943"/>
</p:tagLst>
</file>

<file path=ppt/tags/tag342.xml><?xml version="1.0" encoding="utf-8"?>
<p:tagLst xmlns:p="http://schemas.openxmlformats.org/presentationml/2006/main">
  <p:tag name="AS_UNIQUEID" val="2944"/>
  <p:tag name="KSO_WM_BEAUTIFY_FLAG" val=""/>
</p:tagLst>
</file>

<file path=ppt/tags/tag343.xml><?xml version="1.0" encoding="utf-8"?>
<p:tagLst xmlns:p="http://schemas.openxmlformats.org/presentationml/2006/main">
  <p:tag name="AS_UNIQUEID" val="2945"/>
  <p:tag name="KSO_WM_BEAUTIFY_FLAG" val=""/>
</p:tagLst>
</file>

<file path=ppt/tags/tag344.xml><?xml version="1.0" encoding="utf-8"?>
<p:tagLst xmlns:p="http://schemas.openxmlformats.org/presentationml/2006/main">
  <p:tag name="AS_UNIQUEID" val="2946"/>
  <p:tag name="KSO_WM_BEAUTIFY_FLAG" val=""/>
</p:tagLst>
</file>

<file path=ppt/tags/tag345.xml><?xml version="1.0" encoding="utf-8"?>
<p:tagLst xmlns:p="http://schemas.openxmlformats.org/presentationml/2006/main">
  <p:tag name="AS_UNIQUEID" val="2947"/>
  <p:tag name="KSO_WM_BEAUTIFY_FLAG" val=""/>
</p:tagLst>
</file>

<file path=ppt/tags/tag346.xml><?xml version="1.0" encoding="utf-8"?>
<p:tagLst xmlns:p="http://schemas.openxmlformats.org/presentationml/2006/main">
  <p:tag name="AS_UNIQUEID" val="2948"/>
  <p:tag name="KSO_WM_BEAUTIFY_FLAG" val="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8.xml><?xml version="1.0" encoding="utf-8"?>
<p:tagLst xmlns:p="http://schemas.openxmlformats.org/presentationml/2006/main">
  <p:tag name="AS_UNIQUEID" val="2949"/>
</p:tagLst>
</file>

<file path=ppt/tags/tag349.xml><?xml version="1.0" encoding="utf-8"?>
<p:tagLst xmlns:p="http://schemas.openxmlformats.org/presentationml/2006/main">
  <p:tag name="AS_UNIQUEID" val="2950"/>
  <p:tag name="KSO_WM_BEAUTIFY_FLAG" val=""/>
</p:tagLst>
</file>

<file path=ppt/tags/tag35.xml><?xml version="1.0" encoding="utf-8"?>
<p:tagLst xmlns:p="http://schemas.openxmlformats.org/presentationml/2006/main">
  <p:tag name="AS_UNIQUEID" val="2752"/>
  <p:tag name="KSO_WM_BEAUTIFY_FLAG" val=""/>
</p:tagLst>
</file>

<file path=ppt/tags/tag350.xml><?xml version="1.0" encoding="utf-8"?>
<p:tagLst xmlns:p="http://schemas.openxmlformats.org/presentationml/2006/main">
  <p:tag name="AS_UNIQUEID" val="2951"/>
</p:tagLst>
</file>

<file path=ppt/tags/tag351.xml><?xml version="1.0" encoding="utf-8"?>
<p:tagLst xmlns:p="http://schemas.openxmlformats.org/presentationml/2006/main">
  <p:tag name="AS_UNIQUEID" val="2952"/>
  <p:tag name="KSO_WM_BEAUTIFY_FLAG" val=""/>
</p:tagLst>
</file>

<file path=ppt/tags/tag352.xml><?xml version="1.0" encoding="utf-8"?>
<p:tagLst xmlns:p="http://schemas.openxmlformats.org/presentationml/2006/main">
  <p:tag name="AS_UNIQUEID" val="2953"/>
  <p:tag name="KSO_WM_BEAUTIFY_FLAG" val=""/>
</p:tagLst>
</file>

<file path=ppt/tags/tag353.xml><?xml version="1.0" encoding="utf-8"?>
<p:tagLst xmlns:p="http://schemas.openxmlformats.org/presentationml/2006/main">
  <p:tag name="AS_UNIQUEID" val="2954"/>
  <p:tag name="KSO_WM_BEAUTIFY_FLAG" val=""/>
</p:tagLst>
</file>

<file path=ppt/tags/tag354.xml><?xml version="1.0" encoding="utf-8"?>
<p:tagLst xmlns:p="http://schemas.openxmlformats.org/presentationml/2006/main">
  <p:tag name="AS_UNIQUEID" val="2955"/>
  <p:tag name="KSO_WM_BEAUTIFY_FLAG" val=""/>
</p:tagLst>
</file>

<file path=ppt/tags/tag355.xml><?xml version="1.0" encoding="utf-8"?>
<p:tagLst xmlns:p="http://schemas.openxmlformats.org/presentationml/2006/main">
  <p:tag name="AS_UNIQUEID" val="2956"/>
</p:tagLst>
</file>

<file path=ppt/tags/tag356.xml><?xml version="1.0" encoding="utf-8"?>
<p:tagLst xmlns:p="http://schemas.openxmlformats.org/presentationml/2006/main">
  <p:tag name="AS_UNIQUEID" val="2957"/>
</p:tagLst>
</file>

<file path=ppt/tags/tag3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36.xml><?xml version="1.0" encoding="utf-8"?>
<p:tagLst xmlns:p="http://schemas.openxmlformats.org/presentationml/2006/main">
  <p:tag name="AS_UNIQUEID" val="2753"/>
  <p:tag name="KSO_WM_BEAUTIFY_FLAG" val=""/>
</p:tagLst>
</file>

<file path=ppt/tags/tag37.xml><?xml version="1.0" encoding="utf-8"?>
<p:tagLst xmlns:p="http://schemas.openxmlformats.org/presentationml/2006/main">
  <p:tag name="AS_UNIQUEID" val="2754"/>
  <p:tag name="KSO_WM_BEAUTIFY_FLAG" val=""/>
</p:tagLst>
</file>

<file path=ppt/tags/tag38.xml><?xml version="1.0" encoding="utf-8"?>
<p:tagLst xmlns:p="http://schemas.openxmlformats.org/presentationml/2006/main">
  <p:tag name="AS_UNIQUEID" val="2755"/>
  <p:tag name="KSO_WM_BEAUTIFY_FLAG" val=""/>
</p:tagLst>
</file>

<file path=ppt/tags/tag39.xml><?xml version="1.0" encoding="utf-8"?>
<p:tagLst xmlns:p="http://schemas.openxmlformats.org/presentationml/2006/main">
  <p:tag name="AS_UNIQUEID" val="2756"/>
  <p:tag name="KSO_WM_BEAUTIFY_FLAG" val=""/>
</p:tagLst>
</file>

<file path=ppt/tags/tag4.xml><?xml version="1.0" encoding="utf-8"?>
<p:tagLst xmlns:p="http://schemas.openxmlformats.org/presentationml/2006/main">
  <p:tag name="AS_UNIQUEID" val="2725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AS_UNIQUEID" val="2757"/>
</p:tagLst>
</file>

<file path=ppt/tags/tag42.xml><?xml version="1.0" encoding="utf-8"?>
<p:tagLst xmlns:p="http://schemas.openxmlformats.org/presentationml/2006/main">
  <p:tag name="AS_UNIQUEID" val="2758"/>
  <p:tag name="KSO_WM_BEAUTIFY_FLAG" val=""/>
</p:tagLst>
</file>

<file path=ppt/tags/tag43.xml><?xml version="1.0" encoding="utf-8"?>
<p:tagLst xmlns:p="http://schemas.openxmlformats.org/presentationml/2006/main">
  <p:tag name="AS_UNIQUEID" val="2759"/>
</p:tagLst>
</file>

<file path=ppt/tags/tag44.xml><?xml version="1.0" encoding="utf-8"?>
<p:tagLst xmlns:p="http://schemas.openxmlformats.org/presentationml/2006/main">
  <p:tag name="AS_UNIQUEID" val="2760"/>
  <p:tag name="KSO_WM_BEAUTIFY_FLAG" val=""/>
</p:tagLst>
</file>

<file path=ppt/tags/tag45.xml><?xml version="1.0" encoding="utf-8"?>
<p:tagLst xmlns:p="http://schemas.openxmlformats.org/presentationml/2006/main">
  <p:tag name="AS_UNIQUEID" val="2761"/>
  <p:tag name="KSO_WM_BEAUTIFY_FLAG" val=""/>
</p:tagLst>
</file>

<file path=ppt/tags/tag46.xml><?xml version="1.0" encoding="utf-8"?>
<p:tagLst xmlns:p="http://schemas.openxmlformats.org/presentationml/2006/main">
  <p:tag name="AS_UNIQUEID" val="2762"/>
  <p:tag name="KSO_WM_BEAUTIFY_FLAG" val=""/>
</p:tagLst>
</file>

<file path=ppt/tags/tag47.xml><?xml version="1.0" encoding="utf-8"?>
<p:tagLst xmlns:p="http://schemas.openxmlformats.org/presentationml/2006/main">
  <p:tag name="AS_UNIQUEID" val="2763"/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AS_UNIQUEID" val="2764"/>
</p:tagLst>
</file>

<file path=ppt/tags/tag5.xml><?xml version="1.0" encoding="utf-8"?>
<p:tagLst xmlns:p="http://schemas.openxmlformats.org/presentationml/2006/main">
  <p:tag name="AS_UNIQUEID" val="2726"/>
</p:tagLst>
</file>

<file path=ppt/tags/tag50.xml><?xml version="1.0" encoding="utf-8"?>
<p:tagLst xmlns:p="http://schemas.openxmlformats.org/presentationml/2006/main">
  <p:tag name="AS_UNIQUEID" val="2765"/>
  <p:tag name="KSO_WM_BEAUTIFY_FLAG" val=""/>
</p:tagLst>
</file>

<file path=ppt/tags/tag51.xml><?xml version="1.0" encoding="utf-8"?>
<p:tagLst xmlns:p="http://schemas.openxmlformats.org/presentationml/2006/main">
  <p:tag name="AS_UNIQUEID" val="2766"/>
</p:tagLst>
</file>

<file path=ppt/tags/tag52.xml><?xml version="1.0" encoding="utf-8"?>
<p:tagLst xmlns:p="http://schemas.openxmlformats.org/presentationml/2006/main">
  <p:tag name="AS_UNIQUEID" val="2767"/>
  <p:tag name="KSO_WM_BEAUTIFY_FLAG" val=""/>
</p:tagLst>
</file>

<file path=ppt/tags/tag53.xml><?xml version="1.0" encoding="utf-8"?>
<p:tagLst xmlns:p="http://schemas.openxmlformats.org/presentationml/2006/main">
  <p:tag name="AS_UNIQUEID" val="2768"/>
  <p:tag name="KSO_WM_BEAUTIFY_FLAG" val=""/>
</p:tagLst>
</file>

<file path=ppt/tags/tag54.xml><?xml version="1.0" encoding="utf-8"?>
<p:tagLst xmlns:p="http://schemas.openxmlformats.org/presentationml/2006/main">
  <p:tag name="AS_UNIQUEID" val="2769"/>
  <p:tag name="KSO_WM_BEAUTIFY_FLAG" val=""/>
</p:tagLst>
</file>

<file path=ppt/tags/tag55.xml><?xml version="1.0" encoding="utf-8"?>
<p:tagLst xmlns:p="http://schemas.openxmlformats.org/presentationml/2006/main">
  <p:tag name="AS_UNIQUEID" val="2770"/>
  <p:tag name="KSO_WM_BEAUTIFY_FLAG" val=""/>
</p:tagLst>
</file>

<file path=ppt/tags/tag56.xml><?xml version="1.0" encoding="utf-8"?>
<p:tagLst xmlns:p="http://schemas.openxmlformats.org/presentationml/2006/main">
  <p:tag name="AS_UNIQUEID" val="2771"/>
  <p:tag name="KSO_WM_BEAUTIFY_FLAG" val=""/>
</p:tagLst>
</file>

<file path=ppt/tags/tag57.xml><?xml version="1.0" encoding="utf-8"?>
<p:tagLst xmlns:p="http://schemas.openxmlformats.org/presentationml/2006/main">
  <p:tag name="AS_UNIQUEID" val="2772"/>
  <p:tag name="KSO_WM_BEAUTIFY_FLAG" val=""/>
</p:tagLst>
</file>

<file path=ppt/tags/tag58.xml><?xml version="1.0" encoding="utf-8"?>
<p:tagLst xmlns:p="http://schemas.openxmlformats.org/presentationml/2006/main">
  <p:tag name="AS_UNIQUEID" val="2773"/>
  <p:tag name="KSO_WM_BEAUTIFY_FLAG" val=""/>
</p:tagLst>
</file>

<file path=ppt/tags/tag59.xml><?xml version="1.0" encoding="utf-8"?>
<p:tagLst xmlns:p="http://schemas.openxmlformats.org/presentationml/2006/main">
  <p:tag name="AS_UNIQUEID" val="2774"/>
  <p:tag name="KSO_WM_BEAUTIFY_FLAG" val=""/>
</p:tagLst>
</file>

<file path=ppt/tags/tag6.xml><?xml version="1.0" encoding="utf-8"?>
<p:tagLst xmlns:p="http://schemas.openxmlformats.org/presentationml/2006/main">
  <p:tag name="AS_UNIQUEID" val="2727"/>
</p:tagLst>
</file>

<file path=ppt/tags/tag60.xml><?xml version="1.0" encoding="utf-8"?>
<p:tagLst xmlns:p="http://schemas.openxmlformats.org/presentationml/2006/main">
  <p:tag name="AS_UNIQUEID" val="2775"/>
  <p:tag name="KSO_WM_BEAUTIFY_FLAG" val=""/>
</p:tagLst>
</file>

<file path=ppt/tags/tag61.xml><?xml version="1.0" encoding="utf-8"?>
<p:tagLst xmlns:p="http://schemas.openxmlformats.org/presentationml/2006/main">
  <p:tag name="AS_UNIQUEID" val="2776"/>
  <p:tag name="KSO_WM_BEAUTIFY_FLAG" val=""/>
</p:tagLst>
</file>

<file path=ppt/tags/tag62.xml><?xml version="1.0" encoding="utf-8"?>
<p:tagLst xmlns:p="http://schemas.openxmlformats.org/presentationml/2006/main">
  <p:tag name="AS_UNIQUEID" val="2777"/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AS_UNIQUEID" val="2778"/>
</p:tagLst>
</file>

<file path=ppt/tags/tag65.xml><?xml version="1.0" encoding="utf-8"?>
<p:tagLst xmlns:p="http://schemas.openxmlformats.org/presentationml/2006/main">
  <p:tag name="AS_UNIQUEID" val="2779"/>
  <p:tag name="KSO_WM_BEAUTIFY_FLAG" val=""/>
</p:tagLst>
</file>

<file path=ppt/tags/tag66.xml><?xml version="1.0" encoding="utf-8"?>
<p:tagLst xmlns:p="http://schemas.openxmlformats.org/presentationml/2006/main">
  <p:tag name="AS_UNIQUEID" val="2780"/>
  <p:tag name="KSO_WM_BEAUTIFY_FLAG" val=""/>
</p:tagLst>
</file>

<file path=ppt/tags/tag67.xml><?xml version="1.0" encoding="utf-8"?>
<p:tagLst xmlns:p="http://schemas.openxmlformats.org/presentationml/2006/main">
  <p:tag name="AS_UNIQUEID" val="2781"/>
</p:tagLst>
</file>

<file path=ppt/tags/tag68.xml><?xml version="1.0" encoding="utf-8"?>
<p:tagLst xmlns:p="http://schemas.openxmlformats.org/presentationml/2006/main">
  <p:tag name="AS_UNIQUEID" val="2782"/>
  <p:tag name="KSO_WM_BEAUTIFY_FLAG" val=""/>
</p:tagLst>
</file>

<file path=ppt/tags/tag69.xml><?xml version="1.0" encoding="utf-8"?>
<p:tagLst xmlns:p="http://schemas.openxmlformats.org/presentationml/2006/main">
  <p:tag name="AS_UNIQUEID" val="2783"/>
  <p:tag name="KSO_WM_BEAUTIFY_FLAG" val=""/>
</p:tagLst>
</file>

<file path=ppt/tags/tag7.xml><?xml version="1.0" encoding="utf-8"?>
<p:tagLst xmlns:p="http://schemas.openxmlformats.org/presentationml/2006/main">
  <p:tag name="AS_UNIQUEID" val="2728"/>
</p:tagLst>
</file>

<file path=ppt/tags/tag70.xml><?xml version="1.0" encoding="utf-8"?>
<p:tagLst xmlns:p="http://schemas.openxmlformats.org/presentationml/2006/main">
  <p:tag name="AS_UNIQUEID" val="2784"/>
  <p:tag name="KSO_WM_BEAUTIFY_FLAG" val=""/>
</p:tagLst>
</file>

<file path=ppt/tags/tag71.xml><?xml version="1.0" encoding="utf-8"?>
<p:tagLst xmlns:p="http://schemas.openxmlformats.org/presentationml/2006/main">
  <p:tag name="AS_UNIQUEID" val="2785"/>
  <p:tag name="KSO_WM_BEAUTIFY_FLAG" val=""/>
</p:tagLst>
</file>

<file path=ppt/tags/tag72.xml><?xml version="1.0" encoding="utf-8"?>
<p:tagLst xmlns:p="http://schemas.openxmlformats.org/presentationml/2006/main">
  <p:tag name="AS_UNIQUEID" val="278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AS_UNIQUEID" val="2787"/>
</p:tagLst>
</file>

<file path=ppt/tags/tag75.xml><?xml version="1.0" encoding="utf-8"?>
<p:tagLst xmlns:p="http://schemas.openxmlformats.org/presentationml/2006/main">
  <p:tag name="AS_UNIQUEID" val="2788"/>
  <p:tag name="KSO_WM_BEAUTIFY_FLAG" val=""/>
</p:tagLst>
</file>

<file path=ppt/tags/tag76.xml><?xml version="1.0" encoding="utf-8"?>
<p:tagLst xmlns:p="http://schemas.openxmlformats.org/presentationml/2006/main">
  <p:tag name="AS_UNIQUEID" val="2789"/>
</p:tagLst>
</file>

<file path=ppt/tags/tag77.xml><?xml version="1.0" encoding="utf-8"?>
<p:tagLst xmlns:p="http://schemas.openxmlformats.org/presentationml/2006/main">
  <p:tag name="AS_UNIQUEID" val="2790"/>
  <p:tag name="KSO_WM_BEAUTIFY_FLAG" val=""/>
</p:tagLst>
</file>

<file path=ppt/tags/tag78.xml><?xml version="1.0" encoding="utf-8"?>
<p:tagLst xmlns:p="http://schemas.openxmlformats.org/presentationml/2006/main">
  <p:tag name="AS_UNIQUEID" val="2791"/>
  <p:tag name="KSO_WM_BEAUTIFY_FLAG" val=""/>
</p:tagLst>
</file>

<file path=ppt/tags/tag79.xml><?xml version="1.0" encoding="utf-8"?>
<p:tagLst xmlns:p="http://schemas.openxmlformats.org/presentationml/2006/main">
  <p:tag name="AS_UNIQUEID" val="2792"/>
  <p:tag name="KSO_WM_BEAUTIFY_FLAG" val=""/>
</p:tagLst>
</file>

<file path=ppt/tags/tag8.xml><?xml version="1.0" encoding="utf-8"?>
<p:tagLst xmlns:p="http://schemas.openxmlformats.org/presentationml/2006/main">
  <p:tag name="AS_UNIQUEID" val="2729"/>
</p:tagLst>
</file>

<file path=ppt/tags/tag80.xml><?xml version="1.0" encoding="utf-8"?>
<p:tagLst xmlns:p="http://schemas.openxmlformats.org/presentationml/2006/main">
  <p:tag name="AS_UNIQUEID" val="2793"/>
  <p:tag name="KSO_WM_BEAUTIFY_FLAG" val=""/>
</p:tagLst>
</file>

<file path=ppt/tags/tag81.xml><?xml version="1.0" encoding="utf-8"?>
<p:tagLst xmlns:p="http://schemas.openxmlformats.org/presentationml/2006/main">
  <p:tag name="AS_UNIQUEID" val="2794"/>
  <p:tag name="KSO_WM_BEAUTIFY_FLAG" val=""/>
</p:tagLst>
</file>

<file path=ppt/tags/tag82.xml><?xml version="1.0" encoding="utf-8"?>
<p:tagLst xmlns:p="http://schemas.openxmlformats.org/presentationml/2006/main">
  <p:tag name="AS_UNIQUEID" val="2716"/>
  <p:tag name="KSO_WM_BEAUTIFY_FLAG" val=""/>
</p:tagLst>
</file>

<file path=ppt/tags/tag83.xml><?xml version="1.0" encoding="utf-8"?>
<p:tagLst xmlns:p="http://schemas.openxmlformats.org/presentationml/2006/main">
  <p:tag name="AS_UNIQUEID" val="2716"/>
  <p:tag name="KSO_WM_BEAUTIFY_FLAG" val=""/>
</p:tagLst>
</file>

<file path=ppt/tags/tag84.xml><?xml version="1.0" encoding="utf-8"?>
<p:tagLst xmlns:p="http://schemas.openxmlformats.org/presentationml/2006/main">
  <p:tag name="AS_UNIQUEID" val="2795"/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AS_UNIQUEID" val="2796"/>
</p:tagLst>
</file>

<file path=ppt/tags/tag87.xml><?xml version="1.0" encoding="utf-8"?>
<p:tagLst xmlns:p="http://schemas.openxmlformats.org/presentationml/2006/main">
  <p:tag name="AS_UNIQUEID" val="2797"/>
  <p:tag name="KSO_WM_BEAUTIFY_FLAG" val=""/>
</p:tagLst>
</file>

<file path=ppt/tags/tag88.xml><?xml version="1.0" encoding="utf-8"?>
<p:tagLst xmlns:p="http://schemas.openxmlformats.org/presentationml/2006/main">
  <p:tag name="AS_UNIQUEID" val="2798"/>
</p:tagLst>
</file>

<file path=ppt/tags/tag89.xml><?xml version="1.0" encoding="utf-8"?>
<p:tagLst xmlns:p="http://schemas.openxmlformats.org/presentationml/2006/main">
  <p:tag name="AS_UNIQUEID" val="2799"/>
  <p:tag name="KSO_WM_BEAUTIFY_FLAG" val=""/>
</p:tagLst>
</file>

<file path=ppt/tags/tag9.xml><?xml version="1.0" encoding="utf-8"?>
<p:tagLst xmlns:p="http://schemas.openxmlformats.org/presentationml/2006/main">
  <p:tag name="AS_UNIQUEID" val="2730"/>
</p:tagLst>
</file>

<file path=ppt/tags/tag90.xml><?xml version="1.0" encoding="utf-8"?>
<p:tagLst xmlns:p="http://schemas.openxmlformats.org/presentationml/2006/main">
  <p:tag name="AS_UNIQUEID" val="2800"/>
  <p:tag name="KSO_WM_BEAUTIFY_FLAG" val=""/>
</p:tagLst>
</file>

<file path=ppt/tags/tag91.xml><?xml version="1.0" encoding="utf-8"?>
<p:tagLst xmlns:p="http://schemas.openxmlformats.org/presentationml/2006/main">
  <p:tag name="AS_UNIQUEID" val="2801"/>
  <p:tag name="KSO_WM_BEAUTIFY_FLAG" val=""/>
</p:tagLst>
</file>

<file path=ppt/tags/tag92.xml><?xml version="1.0" encoding="utf-8"?>
<p:tagLst xmlns:p="http://schemas.openxmlformats.org/presentationml/2006/main">
  <p:tag name="AS_UNIQUEID" val="2715"/>
  <p:tag name="KSO_WM_BEAUTIFY_FLAG" val=""/>
</p:tagLst>
</file>

<file path=ppt/tags/tag93.xml><?xml version="1.0" encoding="utf-8"?>
<p:tagLst xmlns:p="http://schemas.openxmlformats.org/presentationml/2006/main">
  <p:tag name="AS_UNIQUEID" val="2716"/>
  <p:tag name="KSO_WM_BEAUTIFY_FLAG" val=""/>
</p:tagLst>
</file>

<file path=ppt/tags/tag94.xml><?xml version="1.0" encoding="utf-8"?>
<p:tagLst xmlns:p="http://schemas.openxmlformats.org/presentationml/2006/main">
  <p:tag name="AS_UNIQUEID" val="2717"/>
  <p:tag name="KSO_WM_BEAUTIFY_FLAG" val=""/>
</p:tagLst>
</file>

<file path=ppt/tags/tag95.xml><?xml version="1.0" encoding="utf-8"?>
<p:tagLst xmlns:p="http://schemas.openxmlformats.org/presentationml/2006/main">
  <p:tag name="AS_UNIQUEID" val="2720"/>
  <p:tag name="KSO_WM_BEAUTIFY_FLAG" val=""/>
</p:tagLst>
</file>

<file path=ppt/tags/tag96.xml><?xml version="1.0" encoding="utf-8"?>
<p:tagLst xmlns:p="http://schemas.openxmlformats.org/presentationml/2006/main">
  <p:tag name="AS_UNIQUEID" val="2721"/>
  <p:tag name="KSO_WM_BEAUTIFY_FLAG" val=""/>
</p:tagLst>
</file>

<file path=ppt/tags/tag97.xml><?xml version="1.0" encoding="utf-8"?>
<p:tagLst xmlns:p="http://schemas.openxmlformats.org/presentationml/2006/main">
  <p:tag name="AS_UNIQUEID" val="2721"/>
  <p:tag name="KSO_WM_BEAUTIFY_FLAG" val=""/>
</p:tagLst>
</file>

<file path=ppt/tags/tag98.xml><?xml version="1.0" encoding="utf-8"?>
<p:tagLst xmlns:p="http://schemas.openxmlformats.org/presentationml/2006/main">
  <p:tag name="AS_UNIQUEID" val="2720"/>
  <p:tag name="KSO_WM_BEAUTIFY_FLAG" val=""/>
</p:tagLst>
</file>

<file path=ppt/tags/tag99.xml><?xml version="1.0" encoding="utf-8"?>
<p:tagLst xmlns:p="http://schemas.openxmlformats.org/presentationml/2006/main">
  <p:tag name="AS_UNIQUEID" val="2721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215</Paragraphs>
  <Slides>22</Slides>
  <Notes>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3">
      <vt:lpstr>Arial</vt:lpstr>
      <vt:lpstr>微软雅黑</vt:lpstr>
      <vt:lpstr>Wingdings</vt:lpstr>
      <vt:lpstr>Calibri Light</vt:lpstr>
      <vt:lpstr>Calibri</vt:lpstr>
      <vt:lpstr>隶书</vt:lpstr>
      <vt:lpstr>华文楷体</vt:lpstr>
      <vt:lpstr>华文中宋</vt:lpstr>
      <vt:lpstr>宋体</vt:lpstr>
      <vt:lpstr>华文新魏</vt:lpstr>
      <vt:lpstr>华文隶书</vt:lpstr>
      <vt:lpstr>Times New Roman</vt:lpstr>
      <vt:lpstr>Corbel</vt:lpstr>
      <vt:lpstr>方正粗黑宋简体</vt:lpstr>
      <vt:lpstr>黑体</vt:lpstr>
      <vt:lpstr>仿宋_GB2312</vt:lpstr>
      <vt:lpstr>楷体</vt:lpstr>
      <vt:lpstr>楷体_GB2312</vt:lpstr>
      <vt:lpstr>幼圆</vt:lpstr>
      <vt:lpstr>等线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2024-08-30T15:45:59.055</cp:lastPrinted>
  <dcterms:created xsi:type="dcterms:W3CDTF">2024-08-30T15:45:59Z</dcterms:created>
  <dcterms:modified xsi:type="dcterms:W3CDTF">2024-08-30T07:45:59Z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