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3.3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67" r:id="rId6"/>
    <p:sldId id="259" r:id="rId7"/>
    <p:sldId id="262" r:id="rId8"/>
    <p:sldId id="346" r:id="rId9"/>
    <p:sldId id="270" r:id="rId10"/>
    <p:sldId id="271" r:id="rId11"/>
    <p:sldId id="355" r:id="rId12"/>
    <p:sldId id="273" r:id="rId13"/>
    <p:sldId id="313" r:id="rId14"/>
    <p:sldId id="278" r:id="rId15"/>
    <p:sldId id="279" r:id="rId16"/>
    <p:sldId id="349" r:id="rId17"/>
    <p:sldId id="314" r:id="rId18"/>
    <p:sldId id="285" r:id="rId19"/>
    <p:sldId id="286" r:id="rId20"/>
    <p:sldId id="287" r:id="rId21"/>
    <p:sldId id="350" r:id="rId22"/>
    <p:sldId id="315" r:id="rId23"/>
    <p:sldId id="357" r:id="rId24"/>
    <p:sldId id="364" r:id="rId25"/>
    <p:sldId id="368" r:id="rId26"/>
    <p:sldId id="373" r:id="rId27"/>
    <p:sldId id="367" r:id="rId28"/>
    <p:sldId id="372" r:id="rId29"/>
    <p:sldId id="374" r:id="rId30"/>
    <p:sldId id="375" r:id="rId31"/>
    <p:sldId id="377" r:id="rId32"/>
    <p:sldId id="398" r:id="rId33"/>
    <p:sldId id="399" r:id="rId34"/>
    <p:sldId id="400" r:id="rId35"/>
    <p:sldId id="312" r:id="rId36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p="http://schemas.openxmlformats.org/presentationml/2006/main">
  <p:cmAuthor id="1" name="Sky123.Org" initials="S" lastIdx="0" clrIdx="0"/>
  <p:cmAuthor id="0" name="王笛" initials="" lastIdx="0" clrIdx="0"/>
</p:cmAuthorLst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5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ommentAuthors" Target="commentAuthors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slide" Target="slides/slide31.xml" /><Relationship Id="rId35" Type="http://schemas.openxmlformats.org/officeDocument/2006/relationships/slide" Target="slides/slide32.xml" /><Relationship Id="rId36" Type="http://schemas.openxmlformats.org/officeDocument/2006/relationships/slide" Target="slides/slide33.xml" /><Relationship Id="rId37" Type="http://schemas.openxmlformats.org/officeDocument/2006/relationships/tags" Target="tags/tag469.xml" /><Relationship Id="rId38" Type="http://schemas.openxmlformats.org/officeDocument/2006/relationships/presProps" Target="presProps.xml" /><Relationship Id="rId39" Type="http://schemas.openxmlformats.org/officeDocument/2006/relationships/viewProps" Target="viewProps.xml" /><Relationship Id="rId4" Type="http://schemas.openxmlformats.org/officeDocument/2006/relationships/slide" Target="slides/slide1.xml" /><Relationship Id="rId40" Type="http://schemas.openxmlformats.org/officeDocument/2006/relationships/theme" Target="theme/theme1.xml" /><Relationship Id="rId41" Type="http://schemas.openxmlformats.org/officeDocument/2006/relationships/tableStyles" Target="tableStyles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7.xml" /><Relationship Id="rId2" Type="http://schemas.openxmlformats.org/officeDocument/2006/relationships/tags" Target="../tags/tag18.xml" /><Relationship Id="rId3" Type="http://schemas.openxmlformats.org/officeDocument/2006/relationships/tags" Target="../tags/tag19.xml" /><Relationship Id="rId4" Type="http://schemas.openxmlformats.org/officeDocument/2006/relationships/tags" Target="../tags/tag20.xml" /><Relationship Id="rId5" Type="http://schemas.openxmlformats.org/officeDocument/2006/relationships/tags" Target="../tags/tag21.xml" /><Relationship Id="rId6" Type="http://schemas.openxmlformats.org/officeDocument/2006/relationships/tags" Target="../tags/tag22.xml" /><Relationship Id="rId7" Type="http://schemas.openxmlformats.org/officeDocument/2006/relationships/tags" Target="../tags/tag23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0.xml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.xml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.xml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.xml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.xml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.xml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9.xml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</p:spTree>
  </p:cSld>
  <p:clrMapOvr>
    <a:masterClrMapping/>
  </p:clrMapOvr>
  <p:transition spd="slow"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ags" Target="../tags/tag12.xml" /><Relationship Id="rId13" Type="http://schemas.openxmlformats.org/officeDocument/2006/relationships/tags" Target="../tags/tag13.xml" /><Relationship Id="rId14" Type="http://schemas.openxmlformats.org/officeDocument/2006/relationships/image" Target="../media/image1.png" /><Relationship Id="rId15" Type="http://schemas.openxmlformats.org/officeDocument/2006/relationships/image" Target="../media/image2.png" /><Relationship Id="rId16" Type="http://schemas.openxmlformats.org/officeDocument/2006/relationships/tags" Target="../tags/tag14.xml" /><Relationship Id="rId17" Type="http://schemas.openxmlformats.org/officeDocument/2006/relationships/image" Target="file:///D:\qq&#25991;&#20214;\712321467\Image\C2C\Image2\%7b75232B38-A165-1FB7-499C-2E1C792CACB5%7d.png" TargetMode="External" /><Relationship Id="rId18" Type="http://schemas.openxmlformats.org/officeDocument/2006/relationships/image" Target="../media/image3.png" /><Relationship Id="rId19" Type="http://schemas.openxmlformats.org/officeDocument/2006/relationships/tags" Target="../tags/tag15.xml" /><Relationship Id="rId2" Type="http://schemas.openxmlformats.org/officeDocument/2006/relationships/slideLayout" Target="../slideLayouts/slideLayout2.xml" /><Relationship Id="rId20" Type="http://schemas.openxmlformats.org/officeDocument/2006/relationships/tags" Target="../tags/tag16.xml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>
          <p:custDataLst>
            <p:tags r:id="rId12"/>
          </p:custDataLst>
        </p:nvPr>
      </p:nvGrpSpPr>
      <p:grpSpPr>
        <a:xfrm>
          <a:off x="0" y="0"/>
          <a:ext cx="0" cy="0"/>
        </a:xfrm>
      </p:grpSpPr>
      <p:sp>
        <p:nvSpPr>
          <p:cNvPr id="7" name="矩形 6"/>
          <p:cNvSpPr/>
          <p:nvPr userDrawn="1">
            <p:custDataLst>
              <p:tags r:id="rId13"/>
            </p:custDataLst>
          </p:nvPr>
        </p:nvSpPr>
        <p:spPr>
          <a:xfrm>
            <a:off x="-57150" y="-635"/>
            <a:ext cx="12249150" cy="6858635"/>
          </a:xfrm>
          <a:prstGeom prst="rect">
            <a:avLst/>
          </a:prstGeom>
          <a:blipFill dpi="0" rotWithShape="1">
            <a:blip r:embed="rId1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6" tIns="45718" rIns="91406" bIns="45718"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8" name="图片 7" descr="山上的风景  描述已自动生成"/>
          <p:cNvPicPr>
            <a:picLocks noChangeAspect="1"/>
          </p:cNvPicPr>
          <p:nvPr userDrawn="1"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7" b="43978"/>
          <a:stretch>
            <a:fillRect/>
          </a:stretch>
        </p:blipFill>
        <p:spPr>
          <a:xfrm>
            <a:off x="-57150" y="4908550"/>
            <a:ext cx="12249785" cy="1949450"/>
          </a:xfrm>
          <a:custGeom>
            <a:gdLst>
              <a:gd name="connsiteX0" fmla="*/ 0 w 9641857"/>
              <a:gd name="connsiteY0" fmla="*/ 0 h 3228442"/>
              <a:gd name="connsiteX1" fmla="*/ 9641857 w 9641857"/>
              <a:gd name="connsiteY1" fmla="*/ 0 h 3228442"/>
              <a:gd name="connsiteX2" fmla="*/ 9641857 w 9641857"/>
              <a:gd name="connsiteY2" fmla="*/ 3228442 h 3228442"/>
              <a:gd name="connsiteX3" fmla="*/ 0 w 9641857"/>
              <a:gd name="connsiteY3" fmla="*/ 3228442 h 322844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41857" h="3228442">
                <a:moveTo>
                  <a:pt x="0" y="0"/>
                </a:moveTo>
                <a:lnTo>
                  <a:pt x="9641857" y="0"/>
                </a:lnTo>
                <a:lnTo>
                  <a:pt x="9641857" y="3228442"/>
                </a:lnTo>
                <a:lnTo>
                  <a:pt x="0" y="3228442"/>
                </a:lnTo>
                <a:close/>
              </a:path>
            </a:pathLst>
          </a:custGeom>
        </p:spPr>
      </p:pic>
      <p:pic>
        <p:nvPicPr>
          <p:cNvPr id="9" name="图片 1073743875" descr="学科网 zxxk.com" title="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 r:link="rId17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iming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609725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30.xml" /><Relationship Id="rId11" Type="http://schemas.openxmlformats.org/officeDocument/2006/relationships/image" Target="../media/image6.png" /><Relationship Id="rId12" Type="http://schemas.openxmlformats.org/officeDocument/2006/relationships/tags" Target="../tags/tag31.xml" /><Relationship Id="rId13" Type="http://schemas.openxmlformats.org/officeDocument/2006/relationships/tags" Target="../tags/tag32.xml" /><Relationship Id="rId2" Type="http://schemas.openxmlformats.org/officeDocument/2006/relationships/tags" Target="../tags/tag24.xml" /><Relationship Id="rId3" Type="http://schemas.openxmlformats.org/officeDocument/2006/relationships/image" Target="../media/image4.jpeg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image" Target="../media/image5.png" /><Relationship Id="rId9" Type="http://schemas.openxmlformats.org/officeDocument/2006/relationships/tags" Target="../tags/tag29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78.xml" /><Relationship Id="rId11" Type="http://schemas.openxmlformats.org/officeDocument/2006/relationships/tags" Target="../tags/tag179.xml" /><Relationship Id="rId12" Type="http://schemas.openxmlformats.org/officeDocument/2006/relationships/tags" Target="../tags/tag180.xml" /><Relationship Id="rId13" Type="http://schemas.openxmlformats.org/officeDocument/2006/relationships/tags" Target="../tags/tag181.xml" /><Relationship Id="rId14" Type="http://schemas.openxmlformats.org/officeDocument/2006/relationships/tags" Target="../tags/tag182.xml" /><Relationship Id="rId15" Type="http://schemas.openxmlformats.org/officeDocument/2006/relationships/tags" Target="../tags/tag183.xml" /><Relationship Id="rId16" Type="http://schemas.openxmlformats.org/officeDocument/2006/relationships/tags" Target="../tags/tag184.xml" /><Relationship Id="rId17" Type="http://schemas.openxmlformats.org/officeDocument/2006/relationships/tags" Target="../tags/tag185.xml" /><Relationship Id="rId18" Type="http://schemas.openxmlformats.org/officeDocument/2006/relationships/tags" Target="../tags/tag186.xml" /><Relationship Id="rId19" Type="http://schemas.openxmlformats.org/officeDocument/2006/relationships/tags" Target="../tags/tag187.xml" /><Relationship Id="rId2" Type="http://schemas.openxmlformats.org/officeDocument/2006/relationships/tags" Target="../tags/tag170.xml" /><Relationship Id="rId3" Type="http://schemas.openxmlformats.org/officeDocument/2006/relationships/tags" Target="../tags/tag171.xml" /><Relationship Id="rId4" Type="http://schemas.openxmlformats.org/officeDocument/2006/relationships/tags" Target="../tags/tag172.xml" /><Relationship Id="rId5" Type="http://schemas.openxmlformats.org/officeDocument/2006/relationships/tags" Target="../tags/tag173.xml" /><Relationship Id="rId6" Type="http://schemas.openxmlformats.org/officeDocument/2006/relationships/tags" Target="../tags/tag174.xml" /><Relationship Id="rId7" Type="http://schemas.openxmlformats.org/officeDocument/2006/relationships/tags" Target="../tags/tag175.xml" /><Relationship Id="rId8" Type="http://schemas.openxmlformats.org/officeDocument/2006/relationships/tags" Target="../tags/tag176.xml" /><Relationship Id="rId9" Type="http://schemas.openxmlformats.org/officeDocument/2006/relationships/tags" Target="../tags/tag17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96.xml" /><Relationship Id="rId11" Type="http://schemas.openxmlformats.org/officeDocument/2006/relationships/tags" Target="../tags/tag197.xml" /><Relationship Id="rId12" Type="http://schemas.openxmlformats.org/officeDocument/2006/relationships/tags" Target="../tags/tag198.xml" /><Relationship Id="rId13" Type="http://schemas.openxmlformats.org/officeDocument/2006/relationships/tags" Target="../tags/tag199.xml" /><Relationship Id="rId14" Type="http://schemas.openxmlformats.org/officeDocument/2006/relationships/tags" Target="../tags/tag200.xml" /><Relationship Id="rId15" Type="http://schemas.openxmlformats.org/officeDocument/2006/relationships/tags" Target="../tags/tag201.xml" /><Relationship Id="rId16" Type="http://schemas.openxmlformats.org/officeDocument/2006/relationships/tags" Target="../tags/tag202.xml" /><Relationship Id="rId17" Type="http://schemas.openxmlformats.org/officeDocument/2006/relationships/tags" Target="../tags/tag203.xml" /><Relationship Id="rId18" Type="http://schemas.openxmlformats.org/officeDocument/2006/relationships/tags" Target="../tags/tag204.xml" /><Relationship Id="rId19" Type="http://schemas.openxmlformats.org/officeDocument/2006/relationships/tags" Target="../tags/tag205.xml" /><Relationship Id="rId2" Type="http://schemas.openxmlformats.org/officeDocument/2006/relationships/tags" Target="../tags/tag188.xml" /><Relationship Id="rId3" Type="http://schemas.openxmlformats.org/officeDocument/2006/relationships/tags" Target="../tags/tag189.xml" /><Relationship Id="rId4" Type="http://schemas.openxmlformats.org/officeDocument/2006/relationships/tags" Target="../tags/tag190.xml" /><Relationship Id="rId5" Type="http://schemas.openxmlformats.org/officeDocument/2006/relationships/tags" Target="../tags/tag191.xml" /><Relationship Id="rId6" Type="http://schemas.openxmlformats.org/officeDocument/2006/relationships/tags" Target="../tags/tag192.xml" /><Relationship Id="rId7" Type="http://schemas.openxmlformats.org/officeDocument/2006/relationships/tags" Target="../tags/tag193.xml" /><Relationship Id="rId8" Type="http://schemas.openxmlformats.org/officeDocument/2006/relationships/tags" Target="../tags/tag194.xml" /><Relationship Id="rId9" Type="http://schemas.openxmlformats.org/officeDocument/2006/relationships/tags" Target="../tags/tag195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4.xml" /><Relationship Id="rId11" Type="http://schemas.openxmlformats.org/officeDocument/2006/relationships/tags" Target="../tags/tag215.xml" /><Relationship Id="rId12" Type="http://schemas.openxmlformats.org/officeDocument/2006/relationships/tags" Target="../tags/tag216.xml" /><Relationship Id="rId13" Type="http://schemas.openxmlformats.org/officeDocument/2006/relationships/tags" Target="../tags/tag217.xml" /><Relationship Id="rId14" Type="http://schemas.openxmlformats.org/officeDocument/2006/relationships/tags" Target="../tags/tag218.xml" /><Relationship Id="rId15" Type="http://schemas.openxmlformats.org/officeDocument/2006/relationships/tags" Target="../tags/tag219.xml" /><Relationship Id="rId2" Type="http://schemas.openxmlformats.org/officeDocument/2006/relationships/tags" Target="../tags/tag206.xml" /><Relationship Id="rId3" Type="http://schemas.openxmlformats.org/officeDocument/2006/relationships/tags" Target="../tags/tag207.xml" /><Relationship Id="rId4" Type="http://schemas.openxmlformats.org/officeDocument/2006/relationships/tags" Target="../tags/tag208.xml" /><Relationship Id="rId5" Type="http://schemas.openxmlformats.org/officeDocument/2006/relationships/tags" Target="../tags/tag209.xml" /><Relationship Id="rId6" Type="http://schemas.openxmlformats.org/officeDocument/2006/relationships/tags" Target="../tags/tag210.xml" /><Relationship Id="rId7" Type="http://schemas.openxmlformats.org/officeDocument/2006/relationships/tags" Target="../tags/tag211.xml" /><Relationship Id="rId8" Type="http://schemas.openxmlformats.org/officeDocument/2006/relationships/tags" Target="../tags/tag212.xml" /><Relationship Id="rId9" Type="http://schemas.openxmlformats.org/officeDocument/2006/relationships/tags" Target="../tags/tag213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28.xml" /><Relationship Id="rId11" Type="http://schemas.openxmlformats.org/officeDocument/2006/relationships/tags" Target="../tags/tag229.xml" /><Relationship Id="rId12" Type="http://schemas.openxmlformats.org/officeDocument/2006/relationships/tags" Target="../tags/tag230.xml" /><Relationship Id="rId13" Type="http://schemas.openxmlformats.org/officeDocument/2006/relationships/tags" Target="../tags/tag231.xml" /><Relationship Id="rId14" Type="http://schemas.openxmlformats.org/officeDocument/2006/relationships/tags" Target="../tags/tag232.xml" /><Relationship Id="rId15" Type="http://schemas.openxmlformats.org/officeDocument/2006/relationships/tags" Target="../tags/tag233.xml" /><Relationship Id="rId16" Type="http://schemas.openxmlformats.org/officeDocument/2006/relationships/tags" Target="../tags/tag234.xml" /><Relationship Id="rId2" Type="http://schemas.openxmlformats.org/officeDocument/2006/relationships/tags" Target="../tags/tag220.xml" /><Relationship Id="rId3" Type="http://schemas.openxmlformats.org/officeDocument/2006/relationships/tags" Target="../tags/tag221.xml" /><Relationship Id="rId4" Type="http://schemas.openxmlformats.org/officeDocument/2006/relationships/tags" Target="../tags/tag222.xml" /><Relationship Id="rId5" Type="http://schemas.openxmlformats.org/officeDocument/2006/relationships/tags" Target="../tags/tag223.xml" /><Relationship Id="rId6" Type="http://schemas.openxmlformats.org/officeDocument/2006/relationships/tags" Target="../tags/tag224.xml" /><Relationship Id="rId7" Type="http://schemas.openxmlformats.org/officeDocument/2006/relationships/tags" Target="../tags/tag225.xml" /><Relationship Id="rId8" Type="http://schemas.openxmlformats.org/officeDocument/2006/relationships/tags" Target="../tags/tag226.xml" /><Relationship Id="rId9" Type="http://schemas.openxmlformats.org/officeDocument/2006/relationships/tags" Target="../tags/tag227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43.xml" /><Relationship Id="rId11" Type="http://schemas.openxmlformats.org/officeDocument/2006/relationships/tags" Target="../tags/tag244.xml" /><Relationship Id="rId12" Type="http://schemas.openxmlformats.org/officeDocument/2006/relationships/tags" Target="../tags/tag245.xml" /><Relationship Id="rId2" Type="http://schemas.openxmlformats.org/officeDocument/2006/relationships/tags" Target="../tags/tag235.xml" /><Relationship Id="rId3" Type="http://schemas.openxmlformats.org/officeDocument/2006/relationships/tags" Target="../tags/tag236.xml" /><Relationship Id="rId4" Type="http://schemas.openxmlformats.org/officeDocument/2006/relationships/tags" Target="../tags/tag237.xml" /><Relationship Id="rId5" Type="http://schemas.openxmlformats.org/officeDocument/2006/relationships/tags" Target="../tags/tag238.xml" /><Relationship Id="rId6" Type="http://schemas.openxmlformats.org/officeDocument/2006/relationships/tags" Target="../tags/tag239.xml" /><Relationship Id="rId7" Type="http://schemas.openxmlformats.org/officeDocument/2006/relationships/tags" Target="../tags/tag240.xml" /><Relationship Id="rId8" Type="http://schemas.openxmlformats.org/officeDocument/2006/relationships/tags" Target="../tags/tag241.xml" /><Relationship Id="rId9" Type="http://schemas.openxmlformats.org/officeDocument/2006/relationships/tags" Target="../tags/tag242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54.xml" /><Relationship Id="rId11" Type="http://schemas.openxmlformats.org/officeDocument/2006/relationships/tags" Target="../tags/tag255.xml" /><Relationship Id="rId12" Type="http://schemas.openxmlformats.org/officeDocument/2006/relationships/tags" Target="../tags/tag256.xml" /><Relationship Id="rId13" Type="http://schemas.openxmlformats.org/officeDocument/2006/relationships/tags" Target="../tags/tag257.xml" /><Relationship Id="rId2" Type="http://schemas.openxmlformats.org/officeDocument/2006/relationships/tags" Target="../tags/tag246.xml" /><Relationship Id="rId3" Type="http://schemas.openxmlformats.org/officeDocument/2006/relationships/tags" Target="../tags/tag247.xml" /><Relationship Id="rId4" Type="http://schemas.openxmlformats.org/officeDocument/2006/relationships/tags" Target="../tags/tag248.xml" /><Relationship Id="rId5" Type="http://schemas.openxmlformats.org/officeDocument/2006/relationships/tags" Target="../tags/tag249.xml" /><Relationship Id="rId6" Type="http://schemas.openxmlformats.org/officeDocument/2006/relationships/tags" Target="../tags/tag250.xml" /><Relationship Id="rId7" Type="http://schemas.openxmlformats.org/officeDocument/2006/relationships/tags" Target="../tags/tag251.xml" /><Relationship Id="rId8" Type="http://schemas.openxmlformats.org/officeDocument/2006/relationships/tags" Target="../tags/tag252.xml" /><Relationship Id="rId9" Type="http://schemas.openxmlformats.org/officeDocument/2006/relationships/tags" Target="../tags/tag253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66.xml" /><Relationship Id="rId11" Type="http://schemas.openxmlformats.org/officeDocument/2006/relationships/tags" Target="../tags/tag267.xml" /><Relationship Id="rId12" Type="http://schemas.openxmlformats.org/officeDocument/2006/relationships/tags" Target="../tags/tag268.xml" /><Relationship Id="rId13" Type="http://schemas.openxmlformats.org/officeDocument/2006/relationships/tags" Target="../tags/tag269.xml" /><Relationship Id="rId14" Type="http://schemas.openxmlformats.org/officeDocument/2006/relationships/tags" Target="../tags/tag270.xml" /><Relationship Id="rId15" Type="http://schemas.openxmlformats.org/officeDocument/2006/relationships/tags" Target="../tags/tag271.xml" /><Relationship Id="rId16" Type="http://schemas.openxmlformats.org/officeDocument/2006/relationships/tags" Target="../tags/tag272.xml" /><Relationship Id="rId17" Type="http://schemas.openxmlformats.org/officeDocument/2006/relationships/tags" Target="../tags/tag273.xml" /><Relationship Id="rId18" Type="http://schemas.openxmlformats.org/officeDocument/2006/relationships/tags" Target="../tags/tag274.xml" /><Relationship Id="rId2" Type="http://schemas.openxmlformats.org/officeDocument/2006/relationships/tags" Target="../tags/tag258.xml" /><Relationship Id="rId3" Type="http://schemas.openxmlformats.org/officeDocument/2006/relationships/tags" Target="../tags/tag259.xml" /><Relationship Id="rId4" Type="http://schemas.openxmlformats.org/officeDocument/2006/relationships/tags" Target="../tags/tag260.xml" /><Relationship Id="rId5" Type="http://schemas.openxmlformats.org/officeDocument/2006/relationships/tags" Target="../tags/tag261.xml" /><Relationship Id="rId6" Type="http://schemas.openxmlformats.org/officeDocument/2006/relationships/tags" Target="../tags/tag262.xml" /><Relationship Id="rId7" Type="http://schemas.openxmlformats.org/officeDocument/2006/relationships/tags" Target="../tags/tag263.xml" /><Relationship Id="rId8" Type="http://schemas.openxmlformats.org/officeDocument/2006/relationships/tags" Target="../tags/tag264.xml" /><Relationship Id="rId9" Type="http://schemas.openxmlformats.org/officeDocument/2006/relationships/tags" Target="../tags/tag265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83.xml" /><Relationship Id="rId11" Type="http://schemas.openxmlformats.org/officeDocument/2006/relationships/tags" Target="../tags/tag284.xml" /><Relationship Id="rId12" Type="http://schemas.openxmlformats.org/officeDocument/2006/relationships/tags" Target="../tags/tag285.xml" /><Relationship Id="rId13" Type="http://schemas.openxmlformats.org/officeDocument/2006/relationships/tags" Target="../tags/tag286.xml" /><Relationship Id="rId14" Type="http://schemas.openxmlformats.org/officeDocument/2006/relationships/tags" Target="../tags/tag287.xml" /><Relationship Id="rId15" Type="http://schemas.openxmlformats.org/officeDocument/2006/relationships/tags" Target="../tags/tag288.xml" /><Relationship Id="rId16" Type="http://schemas.openxmlformats.org/officeDocument/2006/relationships/tags" Target="../tags/tag289.xml" /><Relationship Id="rId17" Type="http://schemas.openxmlformats.org/officeDocument/2006/relationships/tags" Target="../tags/tag290.xml" /><Relationship Id="rId18" Type="http://schemas.openxmlformats.org/officeDocument/2006/relationships/tags" Target="../tags/tag291.xml" /><Relationship Id="rId2" Type="http://schemas.openxmlformats.org/officeDocument/2006/relationships/tags" Target="../tags/tag275.xml" /><Relationship Id="rId3" Type="http://schemas.openxmlformats.org/officeDocument/2006/relationships/tags" Target="../tags/tag276.xml" /><Relationship Id="rId4" Type="http://schemas.openxmlformats.org/officeDocument/2006/relationships/tags" Target="../tags/tag277.xml" /><Relationship Id="rId5" Type="http://schemas.openxmlformats.org/officeDocument/2006/relationships/tags" Target="../tags/tag278.xml" /><Relationship Id="rId6" Type="http://schemas.openxmlformats.org/officeDocument/2006/relationships/tags" Target="../tags/tag279.xml" /><Relationship Id="rId7" Type="http://schemas.openxmlformats.org/officeDocument/2006/relationships/tags" Target="../tags/tag280.xml" /><Relationship Id="rId8" Type="http://schemas.openxmlformats.org/officeDocument/2006/relationships/tags" Target="../tags/tag281.xml" /><Relationship Id="rId9" Type="http://schemas.openxmlformats.org/officeDocument/2006/relationships/tags" Target="../tags/tag28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00.xml" /><Relationship Id="rId11" Type="http://schemas.openxmlformats.org/officeDocument/2006/relationships/tags" Target="../tags/tag301.xml" /><Relationship Id="rId12" Type="http://schemas.openxmlformats.org/officeDocument/2006/relationships/tags" Target="../tags/tag302.xml" /><Relationship Id="rId13" Type="http://schemas.openxmlformats.org/officeDocument/2006/relationships/tags" Target="../tags/tag303.xml" /><Relationship Id="rId14" Type="http://schemas.openxmlformats.org/officeDocument/2006/relationships/tags" Target="../tags/tag304.xml" /><Relationship Id="rId15" Type="http://schemas.openxmlformats.org/officeDocument/2006/relationships/tags" Target="../tags/tag305.xml" /><Relationship Id="rId16" Type="http://schemas.openxmlformats.org/officeDocument/2006/relationships/tags" Target="../tags/tag306.xml" /><Relationship Id="rId17" Type="http://schemas.openxmlformats.org/officeDocument/2006/relationships/tags" Target="../tags/tag307.xml" /><Relationship Id="rId2" Type="http://schemas.openxmlformats.org/officeDocument/2006/relationships/tags" Target="../tags/tag292.xml" /><Relationship Id="rId3" Type="http://schemas.openxmlformats.org/officeDocument/2006/relationships/tags" Target="../tags/tag293.xml" /><Relationship Id="rId4" Type="http://schemas.openxmlformats.org/officeDocument/2006/relationships/tags" Target="../tags/tag294.xml" /><Relationship Id="rId5" Type="http://schemas.openxmlformats.org/officeDocument/2006/relationships/tags" Target="../tags/tag295.xml" /><Relationship Id="rId6" Type="http://schemas.openxmlformats.org/officeDocument/2006/relationships/tags" Target="../tags/tag296.xml" /><Relationship Id="rId7" Type="http://schemas.openxmlformats.org/officeDocument/2006/relationships/tags" Target="../tags/tag297.xml" /><Relationship Id="rId8" Type="http://schemas.openxmlformats.org/officeDocument/2006/relationships/tags" Target="../tags/tag298.xml" /><Relationship Id="rId9" Type="http://schemas.openxmlformats.org/officeDocument/2006/relationships/tags" Target="../tags/tag299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316.xml" /><Relationship Id="rId11" Type="http://schemas.openxmlformats.org/officeDocument/2006/relationships/tags" Target="../tags/tag317.xml" /><Relationship Id="rId12" Type="http://schemas.openxmlformats.org/officeDocument/2006/relationships/tags" Target="../tags/tag318.xml" /><Relationship Id="rId13" Type="http://schemas.openxmlformats.org/officeDocument/2006/relationships/tags" Target="../tags/tag319.xml" /><Relationship Id="rId14" Type="http://schemas.openxmlformats.org/officeDocument/2006/relationships/tags" Target="../tags/tag320.xml" /><Relationship Id="rId15" Type="http://schemas.openxmlformats.org/officeDocument/2006/relationships/tags" Target="../tags/tag321.xml" /><Relationship Id="rId2" Type="http://schemas.openxmlformats.org/officeDocument/2006/relationships/tags" Target="../tags/tag308.xml" /><Relationship Id="rId3" Type="http://schemas.openxmlformats.org/officeDocument/2006/relationships/tags" Target="../tags/tag309.xml" /><Relationship Id="rId4" Type="http://schemas.openxmlformats.org/officeDocument/2006/relationships/tags" Target="../tags/tag310.xml" /><Relationship Id="rId5" Type="http://schemas.openxmlformats.org/officeDocument/2006/relationships/tags" Target="../tags/tag311.xml" /><Relationship Id="rId6" Type="http://schemas.openxmlformats.org/officeDocument/2006/relationships/tags" Target="../tags/tag312.xml" /><Relationship Id="rId7" Type="http://schemas.openxmlformats.org/officeDocument/2006/relationships/tags" Target="../tags/tag313.xml" /><Relationship Id="rId8" Type="http://schemas.openxmlformats.org/officeDocument/2006/relationships/tags" Target="../tags/tag314.xml" /><Relationship Id="rId9" Type="http://schemas.openxmlformats.org/officeDocument/2006/relationships/tags" Target="../tags/tag31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40.xml" /><Relationship Id="rId11" Type="http://schemas.openxmlformats.org/officeDocument/2006/relationships/tags" Target="../tags/tag41.xml" /><Relationship Id="rId12" Type="http://schemas.openxmlformats.org/officeDocument/2006/relationships/tags" Target="../tags/tag42.xml" /><Relationship Id="rId2" Type="http://schemas.openxmlformats.org/officeDocument/2006/relationships/tags" Target="../tags/tag33.xml" /><Relationship Id="rId3" Type="http://schemas.openxmlformats.org/officeDocument/2006/relationships/tags" Target="../tags/tag34.xml" /><Relationship Id="rId4" Type="http://schemas.openxmlformats.org/officeDocument/2006/relationships/tags" Target="../tags/tag35.xml" /><Relationship Id="rId5" Type="http://schemas.openxmlformats.org/officeDocument/2006/relationships/tags" Target="../tags/tag36.xml" /><Relationship Id="rId6" Type="http://schemas.openxmlformats.org/officeDocument/2006/relationships/tags" Target="../tags/tag37.xml" /><Relationship Id="rId7" Type="http://schemas.openxmlformats.org/officeDocument/2006/relationships/tags" Target="../tags/tag38.xml" /><Relationship Id="rId8" Type="http://schemas.openxmlformats.org/officeDocument/2006/relationships/tags" Target="../tags/tag39.xml" /><Relationship Id="rId9" Type="http://schemas.openxmlformats.org/officeDocument/2006/relationships/image" Target="../media/image7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30.xml" /><Relationship Id="rId11" Type="http://schemas.openxmlformats.org/officeDocument/2006/relationships/tags" Target="../tags/tag331.xml" /><Relationship Id="rId12" Type="http://schemas.openxmlformats.org/officeDocument/2006/relationships/tags" Target="../tags/tag332.xml" /><Relationship Id="rId13" Type="http://schemas.openxmlformats.org/officeDocument/2006/relationships/tags" Target="../tags/tag333.xml" /><Relationship Id="rId14" Type="http://schemas.openxmlformats.org/officeDocument/2006/relationships/tags" Target="../tags/tag334.xml" /><Relationship Id="rId2" Type="http://schemas.openxmlformats.org/officeDocument/2006/relationships/tags" Target="../tags/tag322.xml" /><Relationship Id="rId3" Type="http://schemas.openxmlformats.org/officeDocument/2006/relationships/tags" Target="../tags/tag323.xml" /><Relationship Id="rId4" Type="http://schemas.openxmlformats.org/officeDocument/2006/relationships/tags" Target="../tags/tag324.xml" /><Relationship Id="rId5" Type="http://schemas.openxmlformats.org/officeDocument/2006/relationships/tags" Target="../tags/tag325.xml" /><Relationship Id="rId6" Type="http://schemas.openxmlformats.org/officeDocument/2006/relationships/tags" Target="../tags/tag326.xml" /><Relationship Id="rId7" Type="http://schemas.openxmlformats.org/officeDocument/2006/relationships/tags" Target="../tags/tag327.xml" /><Relationship Id="rId8" Type="http://schemas.openxmlformats.org/officeDocument/2006/relationships/tags" Target="../tags/tag328.xml" /><Relationship Id="rId9" Type="http://schemas.openxmlformats.org/officeDocument/2006/relationships/tags" Target="../tags/tag32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43.xml" /><Relationship Id="rId11" Type="http://schemas.openxmlformats.org/officeDocument/2006/relationships/tags" Target="../tags/tag344.xml" /><Relationship Id="rId2" Type="http://schemas.openxmlformats.org/officeDocument/2006/relationships/tags" Target="../tags/tag335.xml" /><Relationship Id="rId3" Type="http://schemas.openxmlformats.org/officeDocument/2006/relationships/tags" Target="../tags/tag336.xml" /><Relationship Id="rId4" Type="http://schemas.openxmlformats.org/officeDocument/2006/relationships/tags" Target="../tags/tag337.xml" /><Relationship Id="rId5" Type="http://schemas.openxmlformats.org/officeDocument/2006/relationships/tags" Target="../tags/tag338.xml" /><Relationship Id="rId6" Type="http://schemas.openxmlformats.org/officeDocument/2006/relationships/tags" Target="../tags/tag339.xml" /><Relationship Id="rId7" Type="http://schemas.openxmlformats.org/officeDocument/2006/relationships/tags" Target="../tags/tag340.xml" /><Relationship Id="rId8" Type="http://schemas.openxmlformats.org/officeDocument/2006/relationships/tags" Target="../tags/tag341.xml" /><Relationship Id="rId9" Type="http://schemas.openxmlformats.org/officeDocument/2006/relationships/tags" Target="../tags/tag342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53.xml" /><Relationship Id="rId11" Type="http://schemas.openxmlformats.org/officeDocument/2006/relationships/tags" Target="../tags/tag354.xml" /><Relationship Id="rId12" Type="http://schemas.openxmlformats.org/officeDocument/2006/relationships/tags" Target="../tags/tag355.xml" /><Relationship Id="rId13" Type="http://schemas.openxmlformats.org/officeDocument/2006/relationships/tags" Target="../tags/tag356.xml" /><Relationship Id="rId2" Type="http://schemas.openxmlformats.org/officeDocument/2006/relationships/tags" Target="../tags/tag345.xml" /><Relationship Id="rId3" Type="http://schemas.openxmlformats.org/officeDocument/2006/relationships/tags" Target="../tags/tag346.xml" /><Relationship Id="rId4" Type="http://schemas.openxmlformats.org/officeDocument/2006/relationships/tags" Target="../tags/tag347.xml" /><Relationship Id="rId5" Type="http://schemas.openxmlformats.org/officeDocument/2006/relationships/tags" Target="../tags/tag348.xml" /><Relationship Id="rId6" Type="http://schemas.openxmlformats.org/officeDocument/2006/relationships/tags" Target="../tags/tag349.xml" /><Relationship Id="rId7" Type="http://schemas.openxmlformats.org/officeDocument/2006/relationships/tags" Target="../tags/tag350.xml" /><Relationship Id="rId8" Type="http://schemas.openxmlformats.org/officeDocument/2006/relationships/tags" Target="../tags/tag351.xml" /><Relationship Id="rId9" Type="http://schemas.openxmlformats.org/officeDocument/2006/relationships/tags" Target="../tags/tag352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364.xml" /><Relationship Id="rId11" Type="http://schemas.openxmlformats.org/officeDocument/2006/relationships/hyperlink" Target="http://image.baidu.com/i?ct=503316480&amp;z=0&amp;tn=baiduimagedetail&amp;word=%C8%FD%B9%FA%D6%BE10%C8%CB%CE%EF%CD%B7%CF%F1&amp;in=30702&amp;cl=2&amp;cm=1&amp;sc=0&amp;lm=-1&amp;pn=20&amp;rn=1&amp;di=1779787444&amp;ln=334" TargetMode="External" /><Relationship Id="rId12" Type="http://schemas.openxmlformats.org/officeDocument/2006/relationships/tags" Target="../tags/tag365.xml" /><Relationship Id="rId13" Type="http://schemas.openxmlformats.org/officeDocument/2006/relationships/tags" Target="../tags/tag366.xml" /><Relationship Id="rId14" Type="http://schemas.openxmlformats.org/officeDocument/2006/relationships/tags" Target="../tags/tag367.xml" /><Relationship Id="rId15" Type="http://schemas.openxmlformats.org/officeDocument/2006/relationships/image" Target="../media/image12.jpeg" /><Relationship Id="rId16" Type="http://schemas.openxmlformats.org/officeDocument/2006/relationships/tags" Target="../tags/tag368.xml" /><Relationship Id="rId17" Type="http://schemas.openxmlformats.org/officeDocument/2006/relationships/hyperlink" Target="http://image.baidu.com/i?ct=503316480&amp;z=0&amp;tn=baiduimagedetail&amp;word=%C8%FD%B9%FA%D6%BE11%C8%CB%CE%EF&amp;in=10481&amp;cl=2&amp;cm=1&amp;sc=0&amp;lm=-1&amp;pn=40&amp;rn=1&amp;di=685113161&amp;ln=440" TargetMode="External" /><Relationship Id="rId18" Type="http://schemas.openxmlformats.org/officeDocument/2006/relationships/image" Target="../media/image13.jpeg" /><Relationship Id="rId19" Type="http://schemas.openxmlformats.org/officeDocument/2006/relationships/tags" Target="../tags/tag369.xml" /><Relationship Id="rId2" Type="http://schemas.openxmlformats.org/officeDocument/2006/relationships/tags" Target="../tags/tag357.xml" /><Relationship Id="rId20" Type="http://schemas.openxmlformats.org/officeDocument/2006/relationships/hyperlink" Target="http://image.baidu.com/i?ct=503316480&amp;z=0&amp;tn=baiduimagedetail&amp;word=%C8%FD%B9%FA%D6%BE11%C8%CB%CE%EF&amp;in=20034&amp;cl=2&amp;cm=1&amp;sc=0&amp;lm=-1&amp;pn=131&amp;rn=1&amp;di=568072121&amp;ln=440" TargetMode="External" /><Relationship Id="rId3" Type="http://schemas.openxmlformats.org/officeDocument/2006/relationships/tags" Target="../tags/tag358.xml" /><Relationship Id="rId4" Type="http://schemas.openxmlformats.org/officeDocument/2006/relationships/tags" Target="../tags/tag359.xml" /><Relationship Id="rId5" Type="http://schemas.openxmlformats.org/officeDocument/2006/relationships/tags" Target="../tags/tag360.xml" /><Relationship Id="rId6" Type="http://schemas.openxmlformats.org/officeDocument/2006/relationships/tags" Target="../tags/tag361.xml" /><Relationship Id="rId7" Type="http://schemas.openxmlformats.org/officeDocument/2006/relationships/tags" Target="../tags/tag362.xml" /><Relationship Id="rId8" Type="http://schemas.openxmlformats.org/officeDocument/2006/relationships/tags" Target="../tags/tag363.xml" /><Relationship Id="rId9" Type="http://schemas.openxmlformats.org/officeDocument/2006/relationships/image" Target="../media/image11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70.xml" /><Relationship Id="rId3" Type="http://schemas.openxmlformats.org/officeDocument/2006/relationships/tags" Target="../tags/tag371.xml" /><Relationship Id="rId4" Type="http://schemas.openxmlformats.org/officeDocument/2006/relationships/tags" Target="../tags/tag372.xml" /><Relationship Id="rId5" Type="http://schemas.openxmlformats.org/officeDocument/2006/relationships/tags" Target="../tags/tag373.xml" /><Relationship Id="rId6" Type="http://schemas.openxmlformats.org/officeDocument/2006/relationships/tags" Target="../tags/tag374.xml" /><Relationship Id="rId7" Type="http://schemas.openxmlformats.org/officeDocument/2006/relationships/tags" Target="../tags/tag375.xml" /><Relationship Id="rId8" Type="http://schemas.openxmlformats.org/officeDocument/2006/relationships/tags" Target="../tags/tag376.xml" /><Relationship Id="rId9" Type="http://schemas.openxmlformats.org/officeDocument/2006/relationships/tags" Target="../tags/tag37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78.xml" /><Relationship Id="rId3" Type="http://schemas.openxmlformats.org/officeDocument/2006/relationships/tags" Target="../tags/tag379.xml" /><Relationship Id="rId4" Type="http://schemas.openxmlformats.org/officeDocument/2006/relationships/tags" Target="../tags/tag380.xml" /><Relationship Id="rId5" Type="http://schemas.openxmlformats.org/officeDocument/2006/relationships/tags" Target="../tags/tag381.xml" /><Relationship Id="rId6" Type="http://schemas.openxmlformats.org/officeDocument/2006/relationships/tags" Target="../tags/tag382.xml" /><Relationship Id="rId7" Type="http://schemas.openxmlformats.org/officeDocument/2006/relationships/tags" Target="../tags/tag383.xml" /><Relationship Id="rId8" Type="http://schemas.openxmlformats.org/officeDocument/2006/relationships/tags" Target="../tags/tag384.xml" /><Relationship Id="rId9" Type="http://schemas.openxmlformats.org/officeDocument/2006/relationships/tags" Target="../tags/tag385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86.xml" /><Relationship Id="rId3" Type="http://schemas.openxmlformats.org/officeDocument/2006/relationships/tags" Target="../tags/tag387.xml" /><Relationship Id="rId4" Type="http://schemas.openxmlformats.org/officeDocument/2006/relationships/tags" Target="../tags/tag388.xml" /><Relationship Id="rId5" Type="http://schemas.openxmlformats.org/officeDocument/2006/relationships/tags" Target="../tags/tag389.xml" /><Relationship Id="rId6" Type="http://schemas.openxmlformats.org/officeDocument/2006/relationships/tags" Target="../tags/tag390.xml" /><Relationship Id="rId7" Type="http://schemas.openxmlformats.org/officeDocument/2006/relationships/tags" Target="../tags/tag391.xml" /><Relationship Id="rId8" Type="http://schemas.openxmlformats.org/officeDocument/2006/relationships/tags" Target="../tags/tag392.xml" /><Relationship Id="rId9" Type="http://schemas.openxmlformats.org/officeDocument/2006/relationships/tags" Target="../tags/tag39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394.xml" /><Relationship Id="rId3" Type="http://schemas.openxmlformats.org/officeDocument/2006/relationships/tags" Target="../tags/tag395.xml" /><Relationship Id="rId4" Type="http://schemas.openxmlformats.org/officeDocument/2006/relationships/tags" Target="../tags/tag396.xml" /><Relationship Id="rId5" Type="http://schemas.openxmlformats.org/officeDocument/2006/relationships/tags" Target="../tags/tag397.xml" /><Relationship Id="rId6" Type="http://schemas.openxmlformats.org/officeDocument/2006/relationships/tags" Target="../tags/tag398.xml" /><Relationship Id="rId7" Type="http://schemas.openxmlformats.org/officeDocument/2006/relationships/tags" Target="../tags/tag399.xml" /><Relationship Id="rId8" Type="http://schemas.openxmlformats.org/officeDocument/2006/relationships/tags" Target="../tags/tag400.xml" /><Relationship Id="rId9" Type="http://schemas.openxmlformats.org/officeDocument/2006/relationships/tags" Target="../tags/tag401.xml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402.xml" /><Relationship Id="rId3" Type="http://schemas.openxmlformats.org/officeDocument/2006/relationships/tags" Target="../tags/tag403.xml" /><Relationship Id="rId4" Type="http://schemas.openxmlformats.org/officeDocument/2006/relationships/tags" Target="../tags/tag404.xml" /><Relationship Id="rId5" Type="http://schemas.openxmlformats.org/officeDocument/2006/relationships/tags" Target="../tags/tag405.xml" /><Relationship Id="rId6" Type="http://schemas.openxmlformats.org/officeDocument/2006/relationships/tags" Target="../tags/tag406.xml" /><Relationship Id="rId7" Type="http://schemas.openxmlformats.org/officeDocument/2006/relationships/tags" Target="../tags/tag407.xml" /><Relationship Id="rId8" Type="http://schemas.openxmlformats.org/officeDocument/2006/relationships/tags" Target="../tags/tag408.xm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17.xml" /><Relationship Id="rId11" Type="http://schemas.openxmlformats.org/officeDocument/2006/relationships/tags" Target="../tags/tag418.xml" /><Relationship Id="rId12" Type="http://schemas.openxmlformats.org/officeDocument/2006/relationships/tags" Target="../tags/tag419.xml" /><Relationship Id="rId13" Type="http://schemas.openxmlformats.org/officeDocument/2006/relationships/tags" Target="../tags/tag420.xml" /><Relationship Id="rId2" Type="http://schemas.openxmlformats.org/officeDocument/2006/relationships/tags" Target="../tags/tag409.xml" /><Relationship Id="rId3" Type="http://schemas.openxmlformats.org/officeDocument/2006/relationships/tags" Target="../tags/tag410.xml" /><Relationship Id="rId4" Type="http://schemas.openxmlformats.org/officeDocument/2006/relationships/tags" Target="../tags/tag411.xml" /><Relationship Id="rId5" Type="http://schemas.openxmlformats.org/officeDocument/2006/relationships/tags" Target="../tags/tag412.xml" /><Relationship Id="rId6" Type="http://schemas.openxmlformats.org/officeDocument/2006/relationships/tags" Target="../tags/tag413.xml" /><Relationship Id="rId7" Type="http://schemas.openxmlformats.org/officeDocument/2006/relationships/tags" Target="../tags/tag414.xml" /><Relationship Id="rId8" Type="http://schemas.openxmlformats.org/officeDocument/2006/relationships/tags" Target="../tags/tag415.xml" /><Relationship Id="rId9" Type="http://schemas.openxmlformats.org/officeDocument/2006/relationships/tags" Target="../tags/tag416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0.xml" /><Relationship Id="rId11" Type="http://schemas.openxmlformats.org/officeDocument/2006/relationships/tags" Target="../tags/tag51.xml" /><Relationship Id="rId2" Type="http://schemas.openxmlformats.org/officeDocument/2006/relationships/tags" Target="../tags/tag43.xml" /><Relationship Id="rId3" Type="http://schemas.openxmlformats.org/officeDocument/2006/relationships/tags" Target="../tags/tag44.xml" /><Relationship Id="rId4" Type="http://schemas.openxmlformats.org/officeDocument/2006/relationships/tags" Target="../tags/tag45.xml" /><Relationship Id="rId5" Type="http://schemas.openxmlformats.org/officeDocument/2006/relationships/tags" Target="../tags/tag46.xml" /><Relationship Id="rId6" Type="http://schemas.openxmlformats.org/officeDocument/2006/relationships/tags" Target="../tags/tag47.xml" /><Relationship Id="rId7" Type="http://schemas.openxmlformats.org/officeDocument/2006/relationships/tags" Target="../tags/tag48.xml" /><Relationship Id="rId8" Type="http://schemas.openxmlformats.org/officeDocument/2006/relationships/tags" Target="../tags/tag49.xml" /><Relationship Id="rId9" Type="http://schemas.openxmlformats.org/officeDocument/2006/relationships/image" Target="../media/image8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29.xml" /><Relationship Id="rId11" Type="http://schemas.openxmlformats.org/officeDocument/2006/relationships/tags" Target="../tags/tag430.xml" /><Relationship Id="rId12" Type="http://schemas.openxmlformats.org/officeDocument/2006/relationships/tags" Target="../tags/tag431.xml" /><Relationship Id="rId13" Type="http://schemas.openxmlformats.org/officeDocument/2006/relationships/tags" Target="../tags/tag432.xml" /><Relationship Id="rId14" Type="http://schemas.openxmlformats.org/officeDocument/2006/relationships/tags" Target="../tags/tag433.xml" /><Relationship Id="rId2" Type="http://schemas.openxmlformats.org/officeDocument/2006/relationships/tags" Target="../tags/tag421.xml" /><Relationship Id="rId3" Type="http://schemas.openxmlformats.org/officeDocument/2006/relationships/tags" Target="../tags/tag422.xml" /><Relationship Id="rId4" Type="http://schemas.openxmlformats.org/officeDocument/2006/relationships/tags" Target="../tags/tag423.xml" /><Relationship Id="rId5" Type="http://schemas.openxmlformats.org/officeDocument/2006/relationships/tags" Target="../tags/tag424.xml" /><Relationship Id="rId6" Type="http://schemas.openxmlformats.org/officeDocument/2006/relationships/tags" Target="../tags/tag425.xml" /><Relationship Id="rId7" Type="http://schemas.openxmlformats.org/officeDocument/2006/relationships/tags" Target="../tags/tag426.xml" /><Relationship Id="rId8" Type="http://schemas.openxmlformats.org/officeDocument/2006/relationships/tags" Target="../tags/tag427.xml" /><Relationship Id="rId9" Type="http://schemas.openxmlformats.org/officeDocument/2006/relationships/tags" Target="../tags/tag428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42.xml" /><Relationship Id="rId11" Type="http://schemas.openxmlformats.org/officeDocument/2006/relationships/tags" Target="../tags/tag443.xml" /><Relationship Id="rId12" Type="http://schemas.openxmlformats.org/officeDocument/2006/relationships/tags" Target="../tags/tag444.xml" /><Relationship Id="rId13" Type="http://schemas.openxmlformats.org/officeDocument/2006/relationships/tags" Target="../tags/tag445.xml" /><Relationship Id="rId14" Type="http://schemas.openxmlformats.org/officeDocument/2006/relationships/tags" Target="../tags/tag446.xml" /><Relationship Id="rId15" Type="http://schemas.openxmlformats.org/officeDocument/2006/relationships/tags" Target="../tags/tag447.xml" /><Relationship Id="rId16" Type="http://schemas.openxmlformats.org/officeDocument/2006/relationships/tags" Target="../tags/tag448.xml" /><Relationship Id="rId17" Type="http://schemas.openxmlformats.org/officeDocument/2006/relationships/tags" Target="../tags/tag449.xml" /><Relationship Id="rId2" Type="http://schemas.openxmlformats.org/officeDocument/2006/relationships/tags" Target="../tags/tag434.xml" /><Relationship Id="rId3" Type="http://schemas.openxmlformats.org/officeDocument/2006/relationships/tags" Target="../tags/tag435.xml" /><Relationship Id="rId4" Type="http://schemas.openxmlformats.org/officeDocument/2006/relationships/tags" Target="../tags/tag436.xml" /><Relationship Id="rId5" Type="http://schemas.openxmlformats.org/officeDocument/2006/relationships/tags" Target="../tags/tag437.xml" /><Relationship Id="rId6" Type="http://schemas.openxmlformats.org/officeDocument/2006/relationships/tags" Target="../tags/tag438.xml" /><Relationship Id="rId7" Type="http://schemas.openxmlformats.org/officeDocument/2006/relationships/tags" Target="../tags/tag439.xml" /><Relationship Id="rId8" Type="http://schemas.openxmlformats.org/officeDocument/2006/relationships/tags" Target="../tags/tag440.xml" /><Relationship Id="rId9" Type="http://schemas.openxmlformats.org/officeDocument/2006/relationships/tags" Target="../tags/tag441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58.xml" /><Relationship Id="rId11" Type="http://schemas.openxmlformats.org/officeDocument/2006/relationships/tags" Target="../tags/tag459.xml" /><Relationship Id="rId12" Type="http://schemas.openxmlformats.org/officeDocument/2006/relationships/tags" Target="../tags/tag460.xml" /><Relationship Id="rId13" Type="http://schemas.openxmlformats.org/officeDocument/2006/relationships/tags" Target="../tags/tag461.xml" /><Relationship Id="rId2" Type="http://schemas.openxmlformats.org/officeDocument/2006/relationships/tags" Target="../tags/tag450.xml" /><Relationship Id="rId3" Type="http://schemas.openxmlformats.org/officeDocument/2006/relationships/tags" Target="../tags/tag451.xml" /><Relationship Id="rId4" Type="http://schemas.openxmlformats.org/officeDocument/2006/relationships/tags" Target="../tags/tag452.xml" /><Relationship Id="rId5" Type="http://schemas.openxmlformats.org/officeDocument/2006/relationships/tags" Target="../tags/tag453.xml" /><Relationship Id="rId6" Type="http://schemas.openxmlformats.org/officeDocument/2006/relationships/tags" Target="../tags/tag454.xml" /><Relationship Id="rId7" Type="http://schemas.openxmlformats.org/officeDocument/2006/relationships/tags" Target="../tags/tag455.xml" /><Relationship Id="rId8" Type="http://schemas.openxmlformats.org/officeDocument/2006/relationships/tags" Target="../tags/tag456.xml" /><Relationship Id="rId9" Type="http://schemas.openxmlformats.org/officeDocument/2006/relationships/tags" Target="../tags/tag457.x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468.xml" /><Relationship Id="rId2" Type="http://schemas.openxmlformats.org/officeDocument/2006/relationships/tags" Target="../tags/tag462.xml" /><Relationship Id="rId3" Type="http://schemas.openxmlformats.org/officeDocument/2006/relationships/image" Target="../media/image14.png" /><Relationship Id="rId4" Type="http://schemas.openxmlformats.org/officeDocument/2006/relationships/tags" Target="../tags/tag463.xml" /><Relationship Id="rId5" Type="http://schemas.openxmlformats.org/officeDocument/2006/relationships/tags" Target="../tags/tag464.xml" /><Relationship Id="rId6" Type="http://schemas.openxmlformats.org/officeDocument/2006/relationships/tags" Target="../tags/tag465.xml" /><Relationship Id="rId7" Type="http://schemas.openxmlformats.org/officeDocument/2006/relationships/tags" Target="../tags/tag466.xml" /><Relationship Id="rId8" Type="http://schemas.openxmlformats.org/officeDocument/2006/relationships/tags" Target="../tags/tag467.xml" /><Relationship Id="rId9" Type="http://schemas.openxmlformats.org/officeDocument/2006/relationships/image" Target="../media/image15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59.xml" /><Relationship Id="rId11" Type="http://schemas.openxmlformats.org/officeDocument/2006/relationships/tags" Target="../tags/tag60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tags" Target="../tags/tag58.xml" /><Relationship Id="rId9" Type="http://schemas.openxmlformats.org/officeDocument/2006/relationships/image" Target="../media/image4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68.xml" /><Relationship Id="rId11" Type="http://schemas.microsoft.com/office/2007/relationships/media" Target="../media/media1.mp3" /><Relationship Id="rId12" Type="http://schemas.microsoft.com/office/2007/relationships/media" Target="../media/media1.mp3" TargetMode="Internal" /><Relationship Id="rId13" Type="http://schemas.openxmlformats.org/officeDocument/2006/relationships/tags" Target="../tags/tag69.xml" /><Relationship Id="rId2" Type="http://schemas.openxmlformats.org/officeDocument/2006/relationships/tags" Target="../tags/tag61.xml" /><Relationship Id="rId3" Type="http://schemas.openxmlformats.org/officeDocument/2006/relationships/tags" Target="../tags/tag62.xml" /><Relationship Id="rId4" Type="http://schemas.openxmlformats.org/officeDocument/2006/relationships/tags" Target="../tags/tag63.xml" /><Relationship Id="rId5" Type="http://schemas.openxmlformats.org/officeDocument/2006/relationships/tags" Target="../tags/tag64.xml" /><Relationship Id="rId6" Type="http://schemas.openxmlformats.org/officeDocument/2006/relationships/tags" Target="../tags/tag65.xml" /><Relationship Id="rId7" Type="http://schemas.openxmlformats.org/officeDocument/2006/relationships/tags" Target="../tags/tag66.xml" /><Relationship Id="rId8" Type="http://schemas.openxmlformats.org/officeDocument/2006/relationships/tags" Target="../tags/tag67.xml" /><Relationship Id="rId9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78.xml" /><Relationship Id="rId11" Type="http://schemas.openxmlformats.org/officeDocument/2006/relationships/tags" Target="../tags/tag79.xml" /><Relationship Id="rId12" Type="http://schemas.openxmlformats.org/officeDocument/2006/relationships/tags" Target="../tags/tag80.xml" /><Relationship Id="rId13" Type="http://schemas.openxmlformats.org/officeDocument/2006/relationships/tags" Target="../tags/tag81.xml" /><Relationship Id="rId14" Type="http://schemas.openxmlformats.org/officeDocument/2006/relationships/tags" Target="../tags/tag82.xml" /><Relationship Id="rId15" Type="http://schemas.openxmlformats.org/officeDocument/2006/relationships/tags" Target="../tags/tag83.xml" /><Relationship Id="rId16" Type="http://schemas.openxmlformats.org/officeDocument/2006/relationships/tags" Target="../tags/tag84.xml" /><Relationship Id="rId17" Type="http://schemas.openxmlformats.org/officeDocument/2006/relationships/tags" Target="../tags/tag85.xml" /><Relationship Id="rId18" Type="http://schemas.openxmlformats.org/officeDocument/2006/relationships/tags" Target="../tags/tag86.xml" /><Relationship Id="rId19" Type="http://schemas.openxmlformats.org/officeDocument/2006/relationships/tags" Target="../tags/tag87.xml" /><Relationship Id="rId2" Type="http://schemas.openxmlformats.org/officeDocument/2006/relationships/tags" Target="../tags/tag70.xml" /><Relationship Id="rId20" Type="http://schemas.openxmlformats.org/officeDocument/2006/relationships/tags" Target="../tags/tag88.xml" /><Relationship Id="rId21" Type="http://schemas.openxmlformats.org/officeDocument/2006/relationships/tags" Target="../tags/tag89.xml" /><Relationship Id="rId22" Type="http://schemas.openxmlformats.org/officeDocument/2006/relationships/tags" Target="../tags/tag90.xml" /><Relationship Id="rId23" Type="http://schemas.openxmlformats.org/officeDocument/2006/relationships/tags" Target="../tags/tag91.xml" /><Relationship Id="rId24" Type="http://schemas.openxmlformats.org/officeDocument/2006/relationships/tags" Target="../tags/tag92.xml" /><Relationship Id="rId25" Type="http://schemas.openxmlformats.org/officeDocument/2006/relationships/tags" Target="../tags/tag93.xml" /><Relationship Id="rId26" Type="http://schemas.openxmlformats.org/officeDocument/2006/relationships/tags" Target="../tags/tag94.xml" /><Relationship Id="rId27" Type="http://schemas.openxmlformats.org/officeDocument/2006/relationships/tags" Target="../tags/tag95.xml" /><Relationship Id="rId28" Type="http://schemas.openxmlformats.org/officeDocument/2006/relationships/tags" Target="../tags/tag96.xml" /><Relationship Id="rId29" Type="http://schemas.openxmlformats.org/officeDocument/2006/relationships/tags" Target="../tags/tag97.xml" /><Relationship Id="rId3" Type="http://schemas.openxmlformats.org/officeDocument/2006/relationships/tags" Target="../tags/tag71.xml" /><Relationship Id="rId30" Type="http://schemas.openxmlformats.org/officeDocument/2006/relationships/tags" Target="../tags/tag98.xml" /><Relationship Id="rId4" Type="http://schemas.openxmlformats.org/officeDocument/2006/relationships/tags" Target="../tags/tag72.xml" /><Relationship Id="rId5" Type="http://schemas.openxmlformats.org/officeDocument/2006/relationships/tags" Target="../tags/tag73.xml" /><Relationship Id="rId6" Type="http://schemas.openxmlformats.org/officeDocument/2006/relationships/tags" Target="../tags/tag74.xml" /><Relationship Id="rId7" Type="http://schemas.openxmlformats.org/officeDocument/2006/relationships/tags" Target="../tags/tag75.xml" /><Relationship Id="rId8" Type="http://schemas.openxmlformats.org/officeDocument/2006/relationships/tags" Target="../tags/tag76.xml" /><Relationship Id="rId9" Type="http://schemas.openxmlformats.org/officeDocument/2006/relationships/tags" Target="../tags/tag77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07.xml" /><Relationship Id="rId11" Type="http://schemas.openxmlformats.org/officeDocument/2006/relationships/tags" Target="../tags/tag108.xml" /><Relationship Id="rId12" Type="http://schemas.openxmlformats.org/officeDocument/2006/relationships/tags" Target="../tags/tag109.xml" /><Relationship Id="rId13" Type="http://schemas.openxmlformats.org/officeDocument/2006/relationships/tags" Target="../tags/tag110.xml" /><Relationship Id="rId14" Type="http://schemas.openxmlformats.org/officeDocument/2006/relationships/tags" Target="../tags/tag111.xml" /><Relationship Id="rId15" Type="http://schemas.openxmlformats.org/officeDocument/2006/relationships/tags" Target="../tags/tag112.xml" /><Relationship Id="rId16" Type="http://schemas.openxmlformats.org/officeDocument/2006/relationships/tags" Target="../tags/tag113.xml" /><Relationship Id="rId17" Type="http://schemas.openxmlformats.org/officeDocument/2006/relationships/tags" Target="../tags/tag114.xml" /><Relationship Id="rId18" Type="http://schemas.openxmlformats.org/officeDocument/2006/relationships/tags" Target="../tags/tag115.xml" /><Relationship Id="rId19" Type="http://schemas.openxmlformats.org/officeDocument/2006/relationships/tags" Target="../tags/tag116.xml" /><Relationship Id="rId2" Type="http://schemas.openxmlformats.org/officeDocument/2006/relationships/tags" Target="../tags/tag99.xml" /><Relationship Id="rId20" Type="http://schemas.openxmlformats.org/officeDocument/2006/relationships/tags" Target="../tags/tag117.xml" /><Relationship Id="rId21" Type="http://schemas.openxmlformats.org/officeDocument/2006/relationships/tags" Target="../tags/tag118.xml" /><Relationship Id="rId22" Type="http://schemas.openxmlformats.org/officeDocument/2006/relationships/tags" Target="../tags/tag119.xml" /><Relationship Id="rId3" Type="http://schemas.openxmlformats.org/officeDocument/2006/relationships/tags" Target="../tags/tag100.xml" /><Relationship Id="rId4" Type="http://schemas.openxmlformats.org/officeDocument/2006/relationships/tags" Target="../tags/tag101.xml" /><Relationship Id="rId5" Type="http://schemas.openxmlformats.org/officeDocument/2006/relationships/tags" Target="../tags/tag102.xml" /><Relationship Id="rId6" Type="http://schemas.openxmlformats.org/officeDocument/2006/relationships/tags" Target="../tags/tag103.xml" /><Relationship Id="rId7" Type="http://schemas.openxmlformats.org/officeDocument/2006/relationships/tags" Target="../tags/tag104.xml" /><Relationship Id="rId8" Type="http://schemas.openxmlformats.org/officeDocument/2006/relationships/tags" Target="../tags/tag105.xml" /><Relationship Id="rId9" Type="http://schemas.openxmlformats.org/officeDocument/2006/relationships/tags" Target="../tags/tag106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28.xml" /><Relationship Id="rId11" Type="http://schemas.openxmlformats.org/officeDocument/2006/relationships/tags" Target="../tags/tag129.xml" /><Relationship Id="rId12" Type="http://schemas.openxmlformats.org/officeDocument/2006/relationships/tags" Target="../tags/tag130.xml" /><Relationship Id="rId13" Type="http://schemas.openxmlformats.org/officeDocument/2006/relationships/tags" Target="../tags/tag131.xml" /><Relationship Id="rId14" Type="http://schemas.openxmlformats.org/officeDocument/2006/relationships/tags" Target="../tags/tag132.xml" /><Relationship Id="rId15" Type="http://schemas.openxmlformats.org/officeDocument/2006/relationships/tags" Target="../tags/tag133.xml" /><Relationship Id="rId16" Type="http://schemas.openxmlformats.org/officeDocument/2006/relationships/tags" Target="../tags/tag134.xml" /><Relationship Id="rId17" Type="http://schemas.openxmlformats.org/officeDocument/2006/relationships/tags" Target="../tags/tag135.xml" /><Relationship Id="rId18" Type="http://schemas.openxmlformats.org/officeDocument/2006/relationships/tags" Target="../tags/tag136.xml" /><Relationship Id="rId19" Type="http://schemas.openxmlformats.org/officeDocument/2006/relationships/tags" Target="../tags/tag137.xml" /><Relationship Id="rId2" Type="http://schemas.openxmlformats.org/officeDocument/2006/relationships/tags" Target="../tags/tag120.xml" /><Relationship Id="rId20" Type="http://schemas.openxmlformats.org/officeDocument/2006/relationships/tags" Target="../tags/tag138.xml" /><Relationship Id="rId21" Type="http://schemas.openxmlformats.org/officeDocument/2006/relationships/tags" Target="../tags/tag139.xml" /><Relationship Id="rId22" Type="http://schemas.openxmlformats.org/officeDocument/2006/relationships/tags" Target="../tags/tag140.xml" /><Relationship Id="rId23" Type="http://schemas.openxmlformats.org/officeDocument/2006/relationships/tags" Target="../tags/tag141.xml" /><Relationship Id="rId24" Type="http://schemas.openxmlformats.org/officeDocument/2006/relationships/tags" Target="../tags/tag142.xml" /><Relationship Id="rId25" Type="http://schemas.openxmlformats.org/officeDocument/2006/relationships/tags" Target="../tags/tag143.xml" /><Relationship Id="rId26" Type="http://schemas.openxmlformats.org/officeDocument/2006/relationships/tags" Target="../tags/tag144.xml" /><Relationship Id="rId27" Type="http://schemas.openxmlformats.org/officeDocument/2006/relationships/tags" Target="../tags/tag145.xml" /><Relationship Id="rId28" Type="http://schemas.openxmlformats.org/officeDocument/2006/relationships/image" Target="../media/image10.png" /><Relationship Id="rId29" Type="http://schemas.openxmlformats.org/officeDocument/2006/relationships/tags" Target="../tags/tag146.xml" /><Relationship Id="rId3" Type="http://schemas.openxmlformats.org/officeDocument/2006/relationships/tags" Target="../tags/tag121.xml" /><Relationship Id="rId4" Type="http://schemas.openxmlformats.org/officeDocument/2006/relationships/tags" Target="../tags/tag122.xml" /><Relationship Id="rId5" Type="http://schemas.openxmlformats.org/officeDocument/2006/relationships/tags" Target="../tags/tag123.xml" /><Relationship Id="rId6" Type="http://schemas.openxmlformats.org/officeDocument/2006/relationships/tags" Target="../tags/tag124.xml" /><Relationship Id="rId7" Type="http://schemas.openxmlformats.org/officeDocument/2006/relationships/tags" Target="../tags/tag125.xml" /><Relationship Id="rId8" Type="http://schemas.openxmlformats.org/officeDocument/2006/relationships/tags" Target="../tags/tag126.xml" /><Relationship Id="rId9" Type="http://schemas.openxmlformats.org/officeDocument/2006/relationships/tags" Target="../tags/tag12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155.xml" /><Relationship Id="rId11" Type="http://schemas.openxmlformats.org/officeDocument/2006/relationships/tags" Target="../tags/tag156.xml" /><Relationship Id="rId12" Type="http://schemas.openxmlformats.org/officeDocument/2006/relationships/tags" Target="../tags/tag157.xml" /><Relationship Id="rId13" Type="http://schemas.openxmlformats.org/officeDocument/2006/relationships/tags" Target="../tags/tag158.xml" /><Relationship Id="rId14" Type="http://schemas.openxmlformats.org/officeDocument/2006/relationships/tags" Target="../tags/tag159.xml" /><Relationship Id="rId15" Type="http://schemas.openxmlformats.org/officeDocument/2006/relationships/tags" Target="../tags/tag160.xml" /><Relationship Id="rId16" Type="http://schemas.openxmlformats.org/officeDocument/2006/relationships/tags" Target="../tags/tag161.xml" /><Relationship Id="rId17" Type="http://schemas.openxmlformats.org/officeDocument/2006/relationships/tags" Target="../tags/tag162.xml" /><Relationship Id="rId18" Type="http://schemas.openxmlformats.org/officeDocument/2006/relationships/tags" Target="../tags/tag163.xml" /><Relationship Id="rId19" Type="http://schemas.openxmlformats.org/officeDocument/2006/relationships/tags" Target="../tags/tag164.xml" /><Relationship Id="rId2" Type="http://schemas.openxmlformats.org/officeDocument/2006/relationships/tags" Target="../tags/tag147.xml" /><Relationship Id="rId20" Type="http://schemas.openxmlformats.org/officeDocument/2006/relationships/tags" Target="../tags/tag165.xml" /><Relationship Id="rId21" Type="http://schemas.openxmlformats.org/officeDocument/2006/relationships/tags" Target="../tags/tag166.xml" /><Relationship Id="rId22" Type="http://schemas.openxmlformats.org/officeDocument/2006/relationships/tags" Target="../tags/tag167.xml" /><Relationship Id="rId23" Type="http://schemas.openxmlformats.org/officeDocument/2006/relationships/tags" Target="../tags/tag168.xml" /><Relationship Id="rId24" Type="http://schemas.openxmlformats.org/officeDocument/2006/relationships/tags" Target="../tags/tag169.xml" /><Relationship Id="rId3" Type="http://schemas.openxmlformats.org/officeDocument/2006/relationships/tags" Target="../tags/tag148.xml" /><Relationship Id="rId4" Type="http://schemas.openxmlformats.org/officeDocument/2006/relationships/tags" Target="../tags/tag149.xml" /><Relationship Id="rId5" Type="http://schemas.openxmlformats.org/officeDocument/2006/relationships/tags" Target="../tags/tag150.xml" /><Relationship Id="rId6" Type="http://schemas.openxmlformats.org/officeDocument/2006/relationships/tags" Target="../tags/tag151.xml" /><Relationship Id="rId7" Type="http://schemas.openxmlformats.org/officeDocument/2006/relationships/tags" Target="../tags/tag152.xml" /><Relationship Id="rId8" Type="http://schemas.openxmlformats.org/officeDocument/2006/relationships/tags" Target="../tags/tag153.xml" /><Relationship Id="rId9" Type="http://schemas.openxmlformats.org/officeDocument/2006/relationships/tags" Target="../tags/tag154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00" name="图片 99" title="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283970" y="1394460"/>
            <a:ext cx="3691255" cy="406844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16" name="文本框 15" title=""/>
          <p:cNvSpPr txBox="1"/>
          <p:nvPr>
            <p:custDataLst>
              <p:tags r:id="rId5"/>
            </p:custDataLst>
          </p:nvPr>
        </p:nvSpPr>
        <p:spPr>
          <a:xfrm>
            <a:off x="-69850" y="0"/>
            <a:ext cx="68446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2800" b="1" kern="0" noProof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华文楷体" panose="02010600040101010101" charset="-122"/>
                <a:ea typeface="华文楷体" panose="02010600040101010101" charset="-122"/>
                <a:sym typeface="+mn-ea"/>
              </a:rPr>
              <a:t>【中职专用】统编版·基础模块（上册）</a:t>
            </a:r>
            <a:endParaRPr lang="zh-CN" altLang="en-US" sz="2800" b="1" kern="0" noProof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7" name="TextBox 7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230495" y="2303780"/>
            <a:ext cx="3623945" cy="17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38" tIns="60918" rIns="121838" bIns="60918">
            <a:spAutoFit/>
          </a:bodyPr>
          <a:lstStyle>
            <a:lvl1pPr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1pPr>
            <a:lvl2pPr marL="742950" indent="-28575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2pPr>
            <a:lvl3pPr marL="11430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3pPr>
            <a:lvl4pPr marL="16002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4pPr>
            <a:lvl5pPr marL="2057400" indent="-228600" eaLnBrk="0" hangingPunct="0"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/>
                <a:ea typeface="宋体" panose="02010600030101010101" pitchFamily="2" charset="-122"/>
              </a:defRPr>
            </a:lvl9pPr>
          </a:lstStyle>
          <a:p>
            <a:pPr algn="l" defTabSz="1219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CN" altLang="en-US" sz="10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lt"/>
              </a:rPr>
              <a:t>公</a:t>
            </a:r>
            <a:r>
              <a:rPr lang="en-US" altLang="zh-CN" sz="10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lt"/>
              </a:rPr>
              <a:t>  </a:t>
            </a:r>
            <a:r>
              <a:rPr lang="zh-CN" altLang="en-US" sz="105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  <a:sym typeface="+mn-lt"/>
              </a:rPr>
              <a:t>输</a:t>
            </a:r>
            <a:endParaRPr lang="zh-CN" altLang="en-US" sz="105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  <a:sym typeface="+mn-lt"/>
            </a:endParaRPr>
          </a:p>
        </p:txBody>
      </p:sp>
      <p:grpSp>
        <p:nvGrpSpPr>
          <p:cNvPr id="10" name="组合 9" title=""/>
          <p:cNvGrpSpPr/>
          <p:nvPr>
            <p:custDataLst>
              <p:tags r:id="rId7"/>
            </p:custDataLst>
          </p:nvPr>
        </p:nvGrpSpPr>
        <p:grpSpPr>
          <a:xfrm>
            <a:off x="8449830" y="3121623"/>
            <a:ext cx="1181955" cy="917899"/>
            <a:chOff x="9408852" y="4531920"/>
            <a:chExt cx="1489346" cy="1156439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9408852" y="4531920"/>
              <a:ext cx="1489346" cy="1156439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>
              <p:custDataLst>
                <p:tags r:id="rId10"/>
              </p:custDataLst>
            </p:nvPr>
          </p:nvSpPr>
          <p:spPr>
            <a:xfrm>
              <a:off x="9721477" y="4840218"/>
              <a:ext cx="1057667" cy="599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500" b="1">
                  <a:solidFill>
                    <a:schemeClr val="bg1"/>
                  </a:solidFill>
                  <a:effectLst>
                    <a:innerShdw blurRad="114300">
                      <a:prstClr val="black"/>
                    </a:innerShdw>
                  </a:effectLst>
                  <a:latin typeface="微软雅黑" panose="020b0503020204020204" charset="-122"/>
                  <a:ea typeface="微软雅黑"/>
                  <a:cs typeface="经典繁古印" panose="02010609010101010101" pitchFamily="49" charset="-122"/>
                  <a:sym typeface="微软雅黑" panose="020b0503020204020204" charset="-122"/>
                </a:rPr>
                <a:t>墨子</a:t>
              </a:r>
              <a:endParaRPr lang="zh-CN" altLang="en-US" sz="2500" b="1">
                <a:solidFill>
                  <a:schemeClr val="bg1"/>
                </a:solidFill>
                <a:effectLst>
                  <a:innerShdw blurRad="114300">
                    <a:prstClr val="black"/>
                  </a:innerShdw>
                </a:effectLst>
                <a:latin typeface="微软雅黑" panose="020b0503020204020204" charset="-122"/>
                <a:ea typeface="微软雅黑"/>
                <a:cs typeface="经典繁古印" panose="02010609010101010101" pitchFamily="49" charset="-122"/>
                <a:sym typeface="微软雅黑" panose="020b0503020204020204" charset="-122"/>
              </a:endParaRPr>
            </a:p>
          </p:txBody>
        </p:sp>
      </p:grpSp>
      <p:pic>
        <p:nvPicPr>
          <p:cNvPr id="2" name="图片 1" title="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631680" y="0"/>
            <a:ext cx="2553970" cy="79883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p:transition spd="slow"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376555" y="1410335"/>
            <a:ext cx="7579360" cy="3881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220000"/>
              </a:lnSpc>
              <a:spcBef>
                <a:spcPct val="0"/>
              </a:spcBef>
              <a:defRPr/>
            </a:pP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子墨子曰：“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然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   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胡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不   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已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乎？”公输盘曰：“不可，吾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既已   言  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之  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王矣。”子墨子曰：“胡不 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见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我 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于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王？”公输盘曰：“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诺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。”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0487" name="Text Box 7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550160" y="1422718"/>
            <a:ext cx="863600" cy="4826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但是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0490" name="Text Box 10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5452745" y="1422718"/>
            <a:ext cx="935038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停止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0493" name="Rectangle 13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240405" y="2404746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已经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0494" name="Rectangle 14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258310" y="2404746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告诉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0495" name="Rectangle 15" title="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91760" y="2404746"/>
            <a:ext cx="216789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这件事，代词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0496" name="Rectangle 16" title="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413443" y="3333909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引见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0497" name="Rectangle 17" title="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884420" y="3333909"/>
            <a:ext cx="51371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向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0499" name="Rectangle 19" title="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456373" y="4287203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好吧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0488" name="Text Box 8" title="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742690" y="1475423"/>
            <a:ext cx="121666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为什么</a:t>
            </a:r>
            <a:endParaRPr lang="zh-CN" altLang="en-US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1268" name="Text Box 4" title="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8089265" y="1410335"/>
            <a:ext cx="3678555" cy="37572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noAutofit/>
          </a:bodyPr>
          <a:lstStyle/>
          <a:p>
            <a:pPr indent="457200" fontAlgn="auto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26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公输盘被说服。墨子先生说：“但是，为什么不停止呢？”公输盘说：“不可以，我已经把这件事报告楚王了。”墨子先生说 ：“为什么不向楚王引见我？”</a:t>
            </a:r>
            <a:endParaRPr lang="zh-CN" altLang="en-US" sz="26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19"/>
            </p:custDataLst>
          </p:nvPr>
        </p:nvSpPr>
        <p:spPr>
          <a:xfrm>
            <a:off x="454025" y="5555615"/>
            <a:ext cx="8245475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30000"/>
              </a:lnSpc>
            </a:pP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中宋" panose="02010600040101010101" charset="-122"/>
                <a:sym typeface="+mn-ea"/>
              </a:rPr>
              <a:t>第二段：从与公输般的辩论过渡到与楚王的辩论。</a:t>
            </a:r>
            <a:endParaRPr lang="zh-CN" altLang="en-US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 animBg="1"/>
      <p:bldP spid="20490" grpId="0" animBg="1"/>
      <p:bldP spid="20493" grpId="0" animBg="1"/>
      <p:bldP spid="20494" grpId="0" animBg="1"/>
      <p:bldP spid="20495" grpId="0" animBg="1"/>
      <p:bldP spid="20496" grpId="0" animBg="1"/>
      <p:bldP spid="20497" grpId="0" animBg="1"/>
      <p:bldP spid="20499" grpId="0" animBg="1"/>
      <p:bldP spid="20488" grpId="0" animBg="1"/>
      <p:bldP spid="11268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3554" name="Text Box 2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11835" y="1350645"/>
            <a:ext cx="6936105" cy="43999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  <a:spcBef>
                <a:spcPct val="0"/>
              </a:spcBef>
              <a:defRPr/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子墨子见王，曰：“</a:t>
            </a:r>
            <a:r>
              <a:rPr lang="zh-CN" alt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今有人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于</a:t>
            </a:r>
            <a:r>
              <a:rPr lang="zh-CN" alt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此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舍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其文轩， 邻有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敝舆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而欲窃之；舍其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锦绣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，邻有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短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褐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而欲窃之；    舍其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粱肉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，邻有糠糟而欲窃之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此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 何若人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？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王曰：“必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窃疾矣。”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3563" name="Rectangle 11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584633" y="1255395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舍弃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3564" name="Rectangle 12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701098" y="1255078"/>
            <a:ext cx="183705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今于此有人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3565" name="Rectangle 13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977198" y="2198053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破车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3566" name="Rectangle 14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446395" y="2198053"/>
            <a:ext cx="183705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华丽的衣服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3567" name="Rectangle 15" title="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205865" y="2992438"/>
            <a:ext cx="150622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粗布衣服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3568" name="Rectangle 16" title="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491355" y="3051175"/>
            <a:ext cx="183705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指好菜好饭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3569" name="Rectangle 17" title="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571875" y="3880168"/>
            <a:ext cx="51371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是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3570" name="Rectangle 18" title="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2250" y="3847148"/>
            <a:ext cx="150622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什么样的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3571" name="Rectangle 19" title="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40460" y="4739005"/>
            <a:ext cx="183705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是，表判断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3572" name="Rectangle 20" title="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694045" y="1255395"/>
            <a:ext cx="51371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在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9"/>
            </p:custDataLst>
          </p:nvPr>
        </p:nvSpPr>
        <p:spPr>
          <a:xfrm>
            <a:off x="7647940" y="1135380"/>
            <a:ext cx="4034790" cy="483108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 indent="457200" fontAlgn="auto">
              <a:spcBef>
                <a:spcPct val="0"/>
              </a:spcBef>
              <a:defRPr/>
            </a:pP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墨子先生拜见楚王，说：“现在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在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这里有个人，舍弃他 的装饰华美的车，邻居有辆破车却想要偷窃它；”舍弃他华丽的衣服，邻居有粗布短衣却想偷窃它；舍弃他的好菜好饭，邻居有糟糠却想偷窃它，</a:t>
            </a:r>
            <a:r>
              <a:rPr lang="zh-CN" altLang="en-US" sz="28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这是怎样的人？</a:t>
            </a:r>
            <a:r>
              <a:rPr lang="en-US" altLang="zh-CN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”</a:t>
            </a: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楚王说：“一定是有偷窃病啊。”</a:t>
            </a:r>
            <a:endParaRPr lang="zh-CN" alt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3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3" grpId="0" animBg="1"/>
      <p:bldP spid="23564" grpId="0" animBg="1"/>
      <p:bldP spid="23565" grpId="0" animBg="1"/>
      <p:bldP spid="23566" grpId="0" animBg="1"/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6626" name="Text Box 2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83615" y="950595"/>
            <a:ext cx="5782945" cy="52622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  <a:spcBef>
                <a:spcPct val="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子墨子曰：“荆之地  方五千里，宋之地 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方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五百里，此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犹</a:t>
            </a:r>
            <a:r>
              <a:rPr lang="zh-CN" alt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文轩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之与</a:t>
            </a:r>
            <a:r>
              <a:rPr lang="zh-CN" alt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敝舆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也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。荆有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云梦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犀兕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麋鹿满之，江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200000"/>
              </a:lnSpc>
              <a:spcBef>
                <a:spcPct val="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汉之鱼鳖鼋鼍为天下富，宋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所谓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无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雉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兔   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鲋鱼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者也，此犹粱肉之与糠糟也。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6632" name="Rectangle 8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702368" y="1757680"/>
            <a:ext cx="249872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好像</a:t>
            </a:r>
            <a:r>
              <a:rPr lang="en-US" altLang="zh-CN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…</a:t>
            </a: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同</a:t>
            </a:r>
            <a:r>
              <a:rPr lang="en-US" altLang="zh-CN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…</a:t>
            </a: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相比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26633" name="Rectangle 9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685608" y="2652395"/>
            <a:ext cx="183705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楚国的大泽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6634" name="Rectangle 10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522980" y="2652395"/>
            <a:ext cx="249872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雄性雌性的犀牛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6635" name="Rectangle 11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5222558" y="3419793"/>
            <a:ext cx="117538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所说的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6636" name="Rectangle 12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83298" y="4312603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野鸡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6637" name="Rectangle 13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05660" y="4312603"/>
            <a:ext cx="282956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像鲫鱼的一种小鱼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10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11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12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14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5"/>
            </p:custDataLst>
          </p:nvPr>
        </p:nvSpPr>
        <p:spPr>
          <a:xfrm>
            <a:off x="7155815" y="1369060"/>
            <a:ext cx="4671060" cy="439991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墨子先生说：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“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楚国的土地，方圆五千里，宋国的土地，方圆五百里，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这好像装饰华美的车同破车相比。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”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楚国有云梦大泽，犀兕麋鹿布满这里，长江、汉水里的鱼鳖鼋鼍多得天下无比。宋国是所说无野鸡野兔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鲋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鱼的地方，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这好像好饭好菜同糠糟相比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。</a:t>
            </a:r>
            <a:endParaRPr lang="zh-CN" alt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1018437" y="110343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9698" name="Text Box 2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983615" y="1222375"/>
            <a:ext cx="6233795" cy="29343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indent="0" fontAlgn="auto">
              <a:lnSpc>
                <a:spcPct val="220000"/>
              </a:lnSpc>
              <a:spcBef>
                <a:spcPct val="0"/>
              </a:spcBef>
              <a:defRPr/>
            </a:pP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荆有</a:t>
            </a:r>
            <a:r>
              <a:rPr lang="zh-CN" altLang="en-US" sz="28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长松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文梓楄楠豫章，宋无长木，此犹锦绣之于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短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褐也。臣</a:t>
            </a:r>
            <a:r>
              <a:rPr lang="zh-CN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以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lang="zh-CN" altLang="en-US" sz="28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王吏</a:t>
            </a:r>
            <a:r>
              <a:rPr lang="zh-CN" altLang="en-US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zh-CN" altLang="en-US" sz="2800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攻宋也，</a:t>
            </a:r>
            <a:r>
              <a:rPr lang="zh-CN" altLang="en-US" sz="28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与</a:t>
            </a:r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此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同类。</a:t>
            </a: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”</a:t>
            </a:r>
            <a:endParaRPr lang="en-US" altLang="zh-CN" sz="280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9700" name="Text Box 4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467485" y="1176020"/>
            <a:ext cx="168910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高大松木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9704" name="Rectangle 8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88840" y="2143760"/>
            <a:ext cx="355663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指楚王所派攻宋的官吏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9705" name="Rectangle 9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35623" y="3111183"/>
            <a:ext cx="183705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取独，不译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9706" name="Rectangle 10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557145" y="4166870"/>
            <a:ext cx="411734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这，指舍文轩、窃敝舆等；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29708" name="Rectangle 12" title="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440940" y="3111500"/>
            <a:ext cx="289052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以</a:t>
            </a:r>
            <a:r>
              <a:rPr lang="en-US" altLang="zh-CN" sz="2600" b="1"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…</a:t>
            </a:r>
            <a:r>
              <a:rPr lang="zh-CN" altLang="en-US" sz="2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为：</a:t>
            </a: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认为</a:t>
            </a:r>
            <a:r>
              <a:rPr lang="en-US" altLang="zh-CN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…</a:t>
            </a: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是</a:t>
            </a:r>
            <a:endParaRPr lang="en-US" altLang="zh-CN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4"/>
            </p:custDataLst>
          </p:nvPr>
        </p:nvSpPr>
        <p:spPr>
          <a:xfrm>
            <a:off x="8316595" y="1405255"/>
            <a:ext cx="3569335" cy="353822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</a:t>
            </a:r>
            <a:r>
              <a:rPr sz="280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  <a:sym typeface="+mn-ea"/>
              </a:rPr>
              <a:t> 楚国有高大松树、文梓楩楠豫章等名贵的木材，宋国却没有多余的木材，这好像华丽的衣服服装和粗布衣服相比。我认为大王派官吏攻打宋国，是和这些相类似。”</a:t>
            </a:r>
            <a:endParaRPr sz="280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5"/>
            </p:custDataLst>
          </p:nvPr>
        </p:nvSpPr>
        <p:spPr>
          <a:xfrm>
            <a:off x="948690" y="5011420"/>
            <a:ext cx="415290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30000"/>
              </a:lnSpc>
            </a:pP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中宋" panose="02010600040101010101" charset="-122"/>
                <a:sym typeface="+mn-ea"/>
              </a:rPr>
              <a:t>第三段：劝说楚王</a:t>
            </a:r>
            <a:endParaRPr lang="zh-CN" altLang="en-US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Text Box 4" title="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69595" y="2143760"/>
            <a:ext cx="409829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shù</a:t>
            </a:r>
            <a:r>
              <a:rPr lang="zh-CN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同</a:t>
            </a:r>
            <a:r>
              <a:rPr 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sym typeface="+mn-ea"/>
              </a:rPr>
              <a:t>“</a:t>
            </a:r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裋</a:t>
            </a:r>
            <a:r>
              <a:rPr 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”</a:t>
            </a:r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粗</a:t>
            </a:r>
            <a:r>
              <a:rPr lang="zh-CN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劣</a:t>
            </a:r>
            <a:r>
              <a:rPr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的衣服</a:t>
            </a:r>
            <a:endParaRPr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04" grpId="0" animBg="1"/>
      <p:bldP spid="29705" grpId="0" animBg="1"/>
      <p:bldP spid="29706" grpId="0" animBg="1"/>
      <p:bldP spid="29708" grpId="0" animBg="1"/>
      <p:bldP spid="3" grpId="0" animBg="1"/>
      <p:bldP spid="5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2772" name="Text Box 4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442845" y="1673225"/>
            <a:ext cx="111061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好呀；</a:t>
            </a:r>
            <a:endParaRPr lang="zh-CN" altLang="en-US" sz="2600" b="1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2774" name="Text Box 6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59785" y="1673225"/>
            <a:ext cx="177355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CC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虽然如此；</a:t>
            </a:r>
            <a:endParaRPr lang="zh-CN" altLang="en-US" sz="2600" b="1">
              <a:solidFill>
                <a:srgbClr val="0000CC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5"/>
            </p:custDataLst>
          </p:nvPr>
        </p:nvSpPr>
        <p:spPr>
          <a:xfrm>
            <a:off x="1007110" y="1673225"/>
            <a:ext cx="4826635" cy="19862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220000"/>
              </a:lnSpc>
              <a:spcBef>
                <a:spcPct val="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王曰：“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善哉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虽然，</a:t>
            </a:r>
            <a:r>
              <a:rPr lang="zh-CN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公输盘为我为云梯，必攻宋。”</a:t>
            </a:r>
            <a:endParaRPr lang="zh-CN" altLang="en-US" sz="2800" b="1">
              <a:effectLst>
                <a:outerShdw blurRad="38100" dist="38100" dir="2700000" algn="tl">
                  <a:srgbClr val="FFFFFF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6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7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1"/>
            </p:custDataLst>
          </p:nvPr>
        </p:nvSpPr>
        <p:spPr>
          <a:xfrm>
            <a:off x="6153785" y="1673225"/>
            <a:ext cx="4459605" cy="18148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  <a:sym typeface="+mn-ea"/>
              </a:rPr>
              <a:t>     </a:t>
            </a:r>
            <a:r>
              <a:rPr sz="280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  <a:sym typeface="+mn-ea"/>
              </a:rPr>
              <a:t> 楚王说：“好呀！虽然如此，但是公输盘给我造好云梯了，（我）一定要攻取宋国。”</a:t>
            </a:r>
            <a:endParaRPr sz="280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2"/>
            </p:custDataLst>
          </p:nvPr>
        </p:nvSpPr>
        <p:spPr>
          <a:xfrm>
            <a:off x="1132840" y="3974465"/>
            <a:ext cx="968629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30000"/>
              </a:lnSpc>
            </a:pP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中宋" panose="02010600040101010101" charset="-122"/>
                <a:sym typeface="+mn-ea"/>
              </a:rPr>
              <a:t>第四段：写楚王虽同意墨子的分析，但攻宋之心未死。</a:t>
            </a:r>
            <a:endParaRPr lang="zh-CN" altLang="en-US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nimBg="1"/>
      <p:bldP spid="32774" grpId="0" animBg="1"/>
      <p:bldP spid="3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817880" y="897255"/>
            <a:ext cx="99822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auto" hangingPunct="1">
              <a:spcAft>
                <a:spcPct val="0"/>
              </a:spcAft>
              <a:defRPr/>
            </a:pPr>
            <a:r>
              <a:rPr lang="en-US" altLang="zh-CN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、墨子见到楚王，先举了一个什么例子？目的是什么？ </a:t>
            </a:r>
            <a:endParaRPr lang="zh-CN" altLang="en-US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9"/>
            </p:custDataLst>
          </p:nvPr>
        </p:nvSpPr>
        <p:spPr>
          <a:xfrm>
            <a:off x="817880" y="1476375"/>
            <a:ext cx="1033208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/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富人偷窃穷人的例子。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  <a:p>
            <a:pPr indent="457200" fontAlgn="auto"/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目的是诱使楚王自然而然地说出“必为有窃疾矣”之类的话来。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0"/>
            </p:custDataLst>
          </p:nvPr>
        </p:nvSpPr>
        <p:spPr>
          <a:xfrm>
            <a:off x="817880" y="2486660"/>
            <a:ext cx="99822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、墨子是怎样借楚王的推断说服楚王的？</a:t>
            </a:r>
            <a:endParaRPr lang="zh-CN" altLang="en-US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6" name="文本框 5" title=""/>
          <p:cNvSpPr txBox="1"/>
          <p:nvPr>
            <p:custDataLst>
              <p:tags r:id="rId11"/>
            </p:custDataLst>
          </p:nvPr>
        </p:nvSpPr>
        <p:spPr>
          <a:xfrm>
            <a:off x="817880" y="3065780"/>
            <a:ext cx="1033208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/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首先拿楚国和宋国的土地、物产作比较，然后把“王吏攻宋”的行为与“有人”的行为进行类比，说明楚之攻宋实在像患了偷窃一类的毛病，暗指攻宋不智，实无必要之意。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12"/>
            </p:custDataLst>
          </p:nvPr>
        </p:nvSpPr>
        <p:spPr>
          <a:xfrm>
            <a:off x="817880" y="4506595"/>
            <a:ext cx="99822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1" fontAlgn="auto" hangingPunct="1">
              <a:spcAft>
                <a:spcPct val="0"/>
              </a:spcAft>
              <a:defRPr/>
            </a:pPr>
            <a:r>
              <a:rPr lang="en-US" altLang="zh-CN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、楚王是否承认墨子的道理？是否因之取消了攻宋的计划？ </a:t>
            </a:r>
            <a:endParaRPr lang="zh-CN" altLang="en-US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3"/>
            </p:custDataLst>
          </p:nvPr>
        </p:nvSpPr>
        <p:spPr>
          <a:xfrm>
            <a:off x="817880" y="5085715"/>
            <a:ext cx="10332085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/>
            <a:r>
              <a:rPr lang="zh-CN" altLang="en-US" sz="28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</a:rPr>
              <a:t>楚王承认墨子说的有理，从“善哉”一语可以看出。但并未因此取消攻宋的计划，反而把球又踢到了公输盘及其所研制的云梯面前，而且态度坚决地表示“必取宋”。 </a:t>
            </a:r>
            <a:endParaRPr lang="zh-CN" altLang="en-US" sz="28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</a:endParaRPr>
          </a:p>
        </p:txBody>
      </p:sp>
    </p:spTree>
  </p:cSld>
  <p:clrMapOvr>
    <a:masterClrMapping/>
  </p:clrMapOvr>
  <p:transition spd="slow"/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8674" name="TextBox 3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6605" y="2807970"/>
            <a:ext cx="1816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>
                <a:solidFill>
                  <a:schemeClr val="tx1"/>
                </a:solidFill>
              </a:rPr>
              <a:t>     </a:t>
            </a:r>
            <a:r>
              <a:rPr lang="zh-CN" altLang="en-US" sz="3200" b="1">
                <a:solidFill>
                  <a:schemeClr val="tx1"/>
                </a:solidFill>
              </a:rPr>
              <a:t>二劝</a:t>
            </a:r>
            <a:endParaRPr lang="en-US" altLang="zh-CN" sz="3200" b="1">
              <a:solidFill>
                <a:schemeClr val="tx1"/>
              </a:solidFill>
            </a:endParaRPr>
          </a:p>
          <a:p>
            <a:pPr eaLnBrk="1" hangingPunct="1"/>
            <a:r>
              <a:rPr lang="zh-CN" altLang="en-US" sz="3200" b="1">
                <a:solidFill>
                  <a:schemeClr val="tx1"/>
                </a:solidFill>
              </a:rPr>
              <a:t>（婉劝）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5" name="AutoShape 4" title=""/>
          <p:cNvSpPr/>
          <p:nvPr>
            <p:custDataLst>
              <p:tags r:id="rId4"/>
            </p:custDataLst>
          </p:nvPr>
        </p:nvSpPr>
        <p:spPr bwMode="auto">
          <a:xfrm>
            <a:off x="2487930" y="1452880"/>
            <a:ext cx="273050" cy="4038600"/>
          </a:xfrm>
          <a:prstGeom prst="leftBrace">
            <a:avLst>
              <a:gd name="adj1" fmla="val 68544"/>
              <a:gd name="adj2" fmla="val 50000"/>
            </a:avLst>
          </a:prstGeom>
          <a:noFill/>
          <a:ln w="349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6" name="TextBox 5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042920" y="1333500"/>
            <a:ext cx="588264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举例：富人偷窃穷人（荒唐、愚蠢）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8677" name="TextBox 6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178175" y="2716530"/>
            <a:ext cx="89535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对比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8" name="AutoShape 4" title=""/>
          <p:cNvSpPr/>
          <p:nvPr>
            <p:custDataLst>
              <p:tags r:id="rId7"/>
            </p:custDataLst>
          </p:nvPr>
        </p:nvSpPr>
        <p:spPr bwMode="auto">
          <a:xfrm>
            <a:off x="4253865" y="2337435"/>
            <a:ext cx="236855" cy="1371600"/>
          </a:xfrm>
          <a:prstGeom prst="leftBrace">
            <a:avLst>
              <a:gd name="adj1" fmla="val 68550"/>
              <a:gd name="adj2" fmla="val 50000"/>
            </a:avLst>
          </a:prstGeom>
          <a:noFill/>
          <a:ln w="349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79" name="TextBox 8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490720" y="2286000"/>
            <a:ext cx="411543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楚：土地辽阔、物产丰富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8680" name="TextBox 9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490720" y="3238500"/>
            <a:ext cx="410146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宋：面积狭小、物产贫乏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" name="TextBox 10" title=""/>
          <p:cNvSpPr txBox="1"/>
          <p:nvPr>
            <p:custDataLst>
              <p:tags r:id="rId10"/>
            </p:custDataLst>
          </p:nvPr>
        </p:nvSpPr>
        <p:spPr>
          <a:xfrm>
            <a:off x="3042920" y="4191000"/>
            <a:ext cx="4813935" cy="52197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类比：</a:t>
            </a:r>
            <a:r>
              <a:rPr lang="zh-CN" altLang="en-US" sz="28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王吏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攻宋，与此同类。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28682" name="TextBox 11" title="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42920" y="5143500"/>
            <a:ext cx="44577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策略：设喻而问、类比推理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5" name="AutoShape 4" title=""/>
          <p:cNvSpPr/>
          <p:nvPr>
            <p:custDataLst>
              <p:tags r:id="rId12"/>
            </p:custDataLst>
          </p:nvPr>
        </p:nvSpPr>
        <p:spPr bwMode="auto">
          <a:xfrm flipH="1">
            <a:off x="8772525" y="1452880"/>
            <a:ext cx="228600" cy="4038600"/>
          </a:xfrm>
          <a:prstGeom prst="leftBrace">
            <a:avLst>
              <a:gd name="adj1" fmla="val 68540"/>
              <a:gd name="adj2" fmla="val 50000"/>
            </a:avLst>
          </a:prstGeom>
          <a:noFill/>
          <a:ln w="349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TextBox 15" title=""/>
          <p:cNvSpPr txBox="1"/>
          <p:nvPr>
            <p:custDataLst>
              <p:tags r:id="rId13"/>
            </p:custDataLst>
          </p:nvPr>
        </p:nvSpPr>
        <p:spPr>
          <a:xfrm>
            <a:off x="9396095" y="3056890"/>
            <a:ext cx="1752600" cy="9531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CN" altLang="en-US" sz="2800" b="1">
                <a:solidFill>
                  <a:schemeClr val="tx1"/>
                </a:solidFill>
              </a:rPr>
              <a:t>楚王称善</a:t>
            </a:r>
            <a:endParaRPr lang="en-US" altLang="zh-CN" sz="2800" b="1">
              <a:solidFill>
                <a:schemeClr val="tx1"/>
              </a:solidFill>
            </a:endParaRPr>
          </a:p>
          <a:p>
            <a:pPr>
              <a:defRPr/>
            </a:pPr>
            <a:r>
              <a:rPr lang="zh-CN" altLang="en-US" sz="2800" b="1">
                <a:solidFill>
                  <a:schemeClr val="tx1"/>
                </a:solidFill>
              </a:rPr>
              <a:t>（道义上）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1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 title=""/>
          <p:cNvGrpSpPr/>
          <p:nvPr>
            <p:custDataLst>
              <p:tags r:id="rId1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1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 title=""/>
          <p:cNvSpPr txBox="1"/>
          <p:nvPr>
            <p:custDataLst>
              <p:tags r:id="rId1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 title=""/>
          <p:cNvSpPr txBox="1"/>
          <p:nvPr>
            <p:custDataLst>
              <p:tags r:id="rId3"/>
            </p:custDataLst>
          </p:nvPr>
        </p:nvSpPr>
        <p:spPr>
          <a:xfrm>
            <a:off x="776605" y="821690"/>
            <a:ext cx="6361430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200000"/>
              </a:lnSpc>
              <a:spcBef>
                <a:spcPct val="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于是见公输盘。子墨子解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带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为城，以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堞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为械。公输盘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九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设攻城之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机变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，子墨子九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距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之。    公输盘之攻械尽，子墨子之守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圉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有余。公输盘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诎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而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曰：“吾知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所以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距子矣，吾不言。”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子墨子亦曰：“吾知子之所以距我，吾不言。”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1753" name="Rectangle 9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569460" y="803910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衣带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1754" name="Rectangle 10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93485" y="803910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木片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1755" name="Rectangle 11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766695" y="1664018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多次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1756" name="Rectangle 12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331018" y="1664018"/>
            <a:ext cx="19621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巧妙的方式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1757" name="Rectangle 13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776605" y="2513013"/>
            <a:ext cx="249872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通“拒”，抵挡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1758" name="Rectangle 14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685800" y="3362325"/>
            <a:ext cx="258191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通“御” ，抵挡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10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 title=""/>
          <p:cNvGrpSpPr/>
          <p:nvPr>
            <p:custDataLst>
              <p:tags r:id="rId11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12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3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 title=""/>
          <p:cNvSpPr txBox="1"/>
          <p:nvPr>
            <p:custDataLst>
              <p:tags r:id="rId14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5"/>
            </p:custDataLst>
          </p:nvPr>
        </p:nvSpPr>
        <p:spPr>
          <a:xfrm>
            <a:off x="7341870" y="1092200"/>
            <a:ext cx="4544695" cy="5262245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 anchor="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   </a:t>
            </a: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于是召见公输盘，墨子先生解下衣带当作城，用木片作为器械。公输盘多次用了攻城的巧妙战术，墨子先生多次抵挡了他。公输盘的攻城器械用尽了，（可是）墨子的守卫的（方法）有剩余。公输盘理屈，可是说：“我知道用什么办法对付你了，我不说 。”子墨子说：“我也知道你用什么办法对付我，我不说。”</a:t>
            </a:r>
            <a:endParaRPr lang="zh-CN" altLang="en-US" sz="28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35844" name="Text Box 4" title="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250440" y="4211320"/>
            <a:ext cx="2808288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通“屈”，理屈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35846" name="Text Box 6" title="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86835" y="3362325"/>
            <a:ext cx="233108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可是，表转折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35852" name="Rectangle 12" title="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059045" y="4211003"/>
            <a:ext cx="216789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用来…</a:t>
            </a:r>
            <a:r>
              <a:rPr lang="en-US" altLang="zh-CN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的</a:t>
            </a: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方法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3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35844" grpId="0" animBg="1"/>
      <p:bldP spid="35846" grpId="0" animBg="1"/>
      <p:bldP spid="358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5842" name="Text Box 2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8960" y="890270"/>
            <a:ext cx="6847205" cy="52622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indent="0" fontAlgn="auto">
              <a:lnSpc>
                <a:spcPct val="200000"/>
              </a:lnSpc>
              <a:spcBef>
                <a:spcPct val="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楚王问其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故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子墨子曰：“公输子之意不过欲杀臣。杀臣，宋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莫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能守，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乃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可攻也。然臣之弟子禽滑厘等三百人，已持臣守圉之器，在宋城上而待楚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寇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矣。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虽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杀臣，不能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绝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也。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楚王曰：“善哉。吾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请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无攻宋矣。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5850" name="Text Box 10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299960" y="967740"/>
            <a:ext cx="4543425" cy="452310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6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楚王问其中的原因。墨子先生说：公输先生的意思，不过是想要杀了我。杀了我，宋国不能守住，于是可以攻下了。然而我的弟子禽滑厘等三百多人，已经手持我（制造）的守城器械，在宋国的城墙上等待着楚国的入侵。即使杀了我，也不能（杀）尽（宋的抵抗者）。楚王说：”好啊，我不进攻宋国了。”</a:t>
            </a:r>
            <a:endParaRPr lang="zh-CN" altLang="en-US" sz="260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5853" name="Rectangle 13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42465" y="753745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原因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6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 title=""/>
          <p:cNvGrpSpPr/>
          <p:nvPr>
            <p:custDataLst>
              <p:tags r:id="rId7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8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9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7892" name="Text Box 4" title="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993640" y="1768475"/>
            <a:ext cx="101536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于是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8" name="Text Box 8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77515" y="1681480"/>
            <a:ext cx="201612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不；表否定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0" name="Rectangle 10" title="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891915" y="3434715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入侵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" name="Rectangle 11" title="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078730" y="3437255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即使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" name="Rectangle 12" title="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71805" y="4241800"/>
            <a:ext cx="183705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杀尽，灭绝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3" name="Rectangle 13" title="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806825" y="4241800"/>
            <a:ext cx="282956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敬词，不用翻译。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5" name="文本框 4" title=""/>
          <p:cNvSpPr txBox="1"/>
          <p:nvPr>
            <p:custDataLst>
              <p:tags r:id="rId17"/>
            </p:custDataLst>
          </p:nvPr>
        </p:nvSpPr>
        <p:spPr>
          <a:xfrm>
            <a:off x="1072515" y="5871845"/>
            <a:ext cx="9686290" cy="650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auto">
              <a:lnSpc>
                <a:spcPct val="130000"/>
              </a:lnSpc>
            </a:pPr>
            <a:r>
              <a:rPr lang="zh-CN" altLang="en-US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华文中宋" panose="02010600040101010101" charset="-122"/>
                <a:sym typeface="+mn-ea"/>
              </a:rPr>
              <a:t>第五段：写墨子以实力迫使楚王放弃攻打宋的打算。</a:t>
            </a:r>
            <a:endParaRPr lang="zh-CN" altLang="en-US" sz="2800" b="1" smtClean="0">
              <a:effectLst>
                <a:outerShdw blurRad="38100" dist="38100" dir="2700000" algn="tl">
                  <a:srgbClr val="C0C0C0"/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0" grpId="0" animBg="1"/>
      <p:bldP spid="35853" grpId="0" animBg="1"/>
      <p:bldP spid="37892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AutoShape 4" title=""/>
          <p:cNvSpPr/>
          <p:nvPr>
            <p:custDataLst>
              <p:tags r:id="rId3"/>
            </p:custDataLst>
          </p:nvPr>
        </p:nvSpPr>
        <p:spPr bwMode="auto">
          <a:xfrm>
            <a:off x="3342640" y="1711325"/>
            <a:ext cx="300355" cy="3515360"/>
          </a:xfrm>
          <a:prstGeom prst="leftBrace">
            <a:avLst>
              <a:gd name="adj1" fmla="val 68544"/>
              <a:gd name="adj2" fmla="val 50000"/>
            </a:avLst>
          </a:prstGeom>
          <a:noFill/>
          <a:ln w="349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891" name="TextBox 4" title="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17500" y="2945765"/>
            <a:ext cx="2830830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3600" b="1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三劝</a:t>
            </a:r>
            <a:endParaRPr lang="en-US" altLang="zh-CN" sz="3600" b="1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 eaLnBrk="1" hangingPunct="1"/>
            <a:r>
              <a:rPr lang="zh-CN" altLang="en-US" sz="3600" b="1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（攻防演习）</a:t>
            </a:r>
            <a:endParaRPr lang="zh-CN" altLang="en-US" sz="3600" b="1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sp>
        <p:nvSpPr>
          <p:cNvPr id="37892" name="TextBox 5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687445" y="1711325"/>
            <a:ext cx="23202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九设</a:t>
            </a: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九据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7893" name="TextBox 6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87445" y="2473325"/>
            <a:ext cx="339661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攻械尽</a:t>
            </a: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守圉有余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7894" name="TextBox 7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687445" y="3311525"/>
            <a:ext cx="375412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动起杀心</a:t>
            </a:r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——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预留守备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37895" name="TextBox 8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554125" y="4378325"/>
            <a:ext cx="4830445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策略：针锋相对（以牙还牙、</a:t>
            </a:r>
            <a:endParaRPr lang="en-US" alt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</a:rPr>
              <a:t>以眼还眼）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0" name="AutoShape 4" title=""/>
          <p:cNvSpPr/>
          <p:nvPr>
            <p:custDataLst>
              <p:tags r:id="rId9"/>
            </p:custDataLst>
          </p:nvPr>
        </p:nvSpPr>
        <p:spPr bwMode="auto">
          <a:xfrm flipH="1">
            <a:off x="8221345" y="1711325"/>
            <a:ext cx="419100" cy="3515360"/>
          </a:xfrm>
          <a:prstGeom prst="leftBrace">
            <a:avLst>
              <a:gd name="adj1" fmla="val 68556"/>
              <a:gd name="adj2" fmla="val 50000"/>
            </a:avLst>
          </a:prstGeom>
          <a:noFill/>
          <a:ln w="34925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sz="240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" name="TextBox 10" title=""/>
          <p:cNvSpPr txBox="1"/>
          <p:nvPr>
            <p:custDataLst>
              <p:tags r:id="rId10"/>
            </p:custDataLst>
          </p:nvPr>
        </p:nvSpPr>
        <p:spPr>
          <a:xfrm>
            <a:off x="8804275" y="2869565"/>
            <a:ext cx="2478405" cy="11988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buClrTx/>
              <a:buSzTx/>
              <a:buNone/>
            </a:pPr>
            <a:r>
              <a:rPr lang="zh-CN" altLang="en-US" sz="3600" b="1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止楚攻宋</a:t>
            </a:r>
            <a:endParaRPr lang="zh-CN" altLang="en-US" sz="3600" b="1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algn="ctr">
              <a:buClrTx/>
              <a:buSzTx/>
              <a:buNone/>
            </a:pPr>
            <a:r>
              <a:rPr lang="zh-CN" altLang="en-US" sz="3600" b="1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（战术上）</a:t>
            </a:r>
            <a:endParaRPr lang="zh-CN" altLang="en-US" sz="3600" b="1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11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 title=""/>
          <p:cNvGrpSpPr/>
          <p:nvPr>
            <p:custDataLst>
              <p:tags r:id="rId12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4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 title=""/>
          <p:cNvSpPr txBox="1"/>
          <p:nvPr>
            <p:custDataLst>
              <p:tags r:id="rId15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 flipV="1">
            <a:off x="983512" y="709100"/>
            <a:ext cx="2891790" cy="190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29959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墨子及《墨子》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文本框 9" title=""/>
          <p:cNvSpPr txBox="1"/>
          <p:nvPr>
            <p:custDataLst>
              <p:tags r:id="rId8"/>
            </p:custDataLst>
          </p:nvPr>
        </p:nvSpPr>
        <p:spPr>
          <a:xfrm>
            <a:off x="3877945" y="999490"/>
            <a:ext cx="7478395" cy="4009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30000"/>
              </a:lnSpc>
              <a:defRPr/>
            </a:pPr>
            <a:r>
              <a:rPr lang="en-US" altLang="zh-CN" sz="2800" b="1">
                <a:latin typeface="黑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kumimoji="1" lang="zh-CN" altLang="en-US" sz="28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墨子</a:t>
            </a:r>
            <a:r>
              <a:rPr kumimoji="1" lang="zh-CN" altLang="en-US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（约前</a:t>
            </a:r>
            <a:r>
              <a:rPr kumimoji="1" lang="en-US" altLang="zh-CN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476</a:t>
            </a:r>
            <a:r>
              <a:rPr kumimoji="1" lang="zh-CN" altLang="en-US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～前</a:t>
            </a:r>
            <a:r>
              <a:rPr kumimoji="1" lang="en-US" altLang="zh-CN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390</a:t>
            </a:r>
            <a:r>
              <a:rPr kumimoji="1" lang="zh-CN" altLang="en-US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），名翟（</a:t>
            </a:r>
            <a:r>
              <a:rPr kumimoji="1" lang="en-US" altLang="zh-CN" sz="2800" b="1" err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宋体" panose="02010600030101010101" pitchFamily="2" charset="-122"/>
                <a:sym typeface="+mn-ea"/>
              </a:rPr>
              <a:t>dí</a:t>
            </a:r>
            <a:r>
              <a:rPr kumimoji="1" lang="zh-CN" altLang="en-US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），相传为战国时期宋国人，后长期住在鲁国，战国初期</a:t>
            </a:r>
            <a:r>
              <a:rPr kumimoji="1" lang="zh-CN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思想家、政治家、教育家，墨家的创始人</a:t>
            </a:r>
            <a:r>
              <a:rPr kumimoji="1" lang="zh-CN" altLang="en-US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。墨子</a:t>
            </a:r>
            <a:r>
              <a:rPr kumimoji="1" lang="zh-CN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宣传</a:t>
            </a:r>
            <a:r>
              <a:rPr kumimoji="1" lang="zh-CN" altLang="en-US" sz="2800" b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“非攻”“兼爱”</a:t>
            </a:r>
            <a:r>
              <a:rPr kumimoji="1" lang="zh-CN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等主张</a:t>
            </a:r>
            <a:r>
              <a:rPr kumimoji="1" lang="zh-CN" altLang="en-US" sz="2800" b="1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，反映小生产者的利益和愿望。其学说与孔子对立，在战国时影响很大，与儒家并称“显学”。文章逻辑性强，语言质朴，富于说服力。</a:t>
            </a:r>
            <a:endParaRPr kumimoji="1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pic>
        <p:nvPicPr>
          <p:cNvPr id="10249" name="图片 10248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32410" y="1205865"/>
            <a:ext cx="3158490" cy="380301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11" name="文本框 10" title=""/>
          <p:cNvSpPr txBox="1"/>
          <p:nvPr>
            <p:custDataLst>
              <p:tags r:id="rId11"/>
            </p:custDataLst>
          </p:nvPr>
        </p:nvSpPr>
        <p:spPr>
          <a:xfrm>
            <a:off x="476250" y="5189220"/>
            <a:ext cx="1110805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hangingPunct="1">
              <a:buClrTx/>
              <a:buSzTx/>
              <a:buFontTx/>
              <a:defRPr/>
            </a:pPr>
            <a:r>
              <a:rPr kumimoji="1" lang="en-US" altLang="zh-CN" sz="28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kumimoji="1" lang="zh-CN" altLang="en-US" sz="2800" b="1" smtClean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《墨子》一书一般认为是墨子的弟子及其再传弟子对墨子言行的辑录。原有71篇，现存53篇。</a:t>
            </a:r>
            <a:endParaRPr kumimoji="1" lang="zh-CN" altLang="en-US" sz="2800" b="1" smtClean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  <p:custDataLst>
      <p:tags r:id="rId12"/>
    </p:custDataLst>
  </p:cSld>
  <p:clrMapOvr>
    <a:masterClrMapping/>
  </p:clrMapOvr>
  <p:transition spd="slow"/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文本框 2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文章结构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8"/>
            </p:custDataLst>
          </p:nvPr>
        </p:nvSpPr>
        <p:spPr>
          <a:xfrm>
            <a:off x="983615" y="796290"/>
            <a:ext cx="102330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可分三部分：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第一部分(第1自然段)：写墨子用说理折服了公输般。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第二部分(第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2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～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4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自然段)：写墨子用言语劝说楚王的过程。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第三部分（第5自然段）写墨子以实力迫使楚王放弃攻宋的打算。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82949" name="文本框 82948" title=""/>
          <p:cNvSpPr txBox="1"/>
          <p:nvPr>
            <p:custDataLst>
              <p:tags r:id="rId9"/>
            </p:custDataLst>
          </p:nvPr>
        </p:nvSpPr>
        <p:spPr>
          <a:xfrm>
            <a:off x="1284605" y="3664585"/>
            <a:ext cx="9426575" cy="645160"/>
          </a:xfrm>
          <a:prstGeom prst="rect">
            <a:avLst/>
          </a:prstGeom>
          <a:noFill/>
          <a:ln w="9525">
            <a:noFill/>
            <a:miter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noProof="1">
                <a:solidFill>
                  <a:srgbClr val="0000FF"/>
                </a:solidFill>
                <a:effectLst/>
                <a:latin typeface="黑体" panose="02010609060101010101" charset="-122"/>
                <a:ea typeface="楷体" panose="02010609060101010101" charset="-122"/>
                <a:cs typeface="+mn-ea"/>
              </a:rPr>
              <a:t>文章以人物思想、态度的变化为线索组织全文。</a:t>
            </a:r>
            <a:endParaRPr lang="zh-CN" altLang="en-US" sz="3600" noProof="1">
              <a:solidFill>
                <a:srgbClr val="0000FF"/>
              </a:solidFill>
              <a:effectLst/>
              <a:latin typeface="黑体" panose="02010609060101010101" charset="-122"/>
              <a:ea typeface="楷体" panose="02010609060101010101" charset="-122"/>
              <a:cs typeface="+mn-ea"/>
            </a:endParaRPr>
          </a:p>
        </p:txBody>
      </p:sp>
      <p:sp>
        <p:nvSpPr>
          <p:cNvPr id="5" name="矩形 4" title=""/>
          <p:cNvSpPr/>
          <p:nvPr>
            <p:custDataLst>
              <p:tags r:id="rId10"/>
            </p:custDataLst>
          </p:nvPr>
        </p:nvSpPr>
        <p:spPr>
          <a:xfrm>
            <a:off x="1749743" y="4501198"/>
            <a:ext cx="7200900" cy="1383665"/>
          </a:xfrm>
          <a:prstGeom prst="rect">
            <a:avLst/>
          </a:prstGeom>
          <a:noFill/>
          <a:ln w="9525">
            <a:noFill/>
            <a:miter/>
          </a:ln>
        </p:spPr>
        <p:txBody>
          <a:bodyPr>
            <a:spAutoFit/>
          </a:bodyPr>
          <a:lstStyle/>
          <a:p>
            <a:pPr lvl="0" indent="0" fontAlgn="base">
              <a:lnSpc>
                <a:spcPct val="150000"/>
              </a:lnSpc>
            </a:pPr>
            <a:r>
              <a:rPr lang="zh-CN" altLang="en-US" sz="2800" b="1" strike="noStrike" noProof="1">
                <a:solidFill>
                  <a:srgbClr val="008000"/>
                </a:solidFill>
                <a:effectLst/>
                <a:latin typeface="黑体" panose="02010609060101010101" charset="-122"/>
                <a:ea typeface="楷体" panose="02010609060101010101" charset="-122"/>
                <a:cs typeface="+mn-ea"/>
              </a:rPr>
              <a:t>背景交待      公输盘服</a:t>
            </a:r>
            <a:r>
              <a:rPr lang="en-US" altLang="zh-CN" sz="2800" b="1" strike="noStrike" noProof="1">
                <a:solidFill>
                  <a:srgbClr val="008000"/>
                </a:solidFill>
                <a:effectLst/>
                <a:latin typeface="黑体" panose="02010609060101010101" charset="-122"/>
                <a:ea typeface="楷体" panose="02010609060101010101" charset="-122"/>
                <a:cs typeface="+mn-ea"/>
              </a:rPr>
              <a:t>     </a:t>
            </a:r>
            <a:r>
              <a:rPr lang="zh-CN" altLang="en-US" sz="2800" b="1" strike="noStrike" noProof="1">
                <a:solidFill>
                  <a:srgbClr val="008000"/>
                </a:solidFill>
                <a:effectLst/>
                <a:latin typeface="黑体" panose="02010609060101010101" charset="-122"/>
                <a:ea typeface="楷体" panose="02010609060101010101" charset="-122"/>
                <a:cs typeface="+mn-ea"/>
              </a:rPr>
              <a:t>楚王曰“善”</a:t>
            </a:r>
            <a:r>
              <a:rPr lang="en-US" altLang="zh-CN" sz="2800" b="1" strike="noStrike" noProof="1">
                <a:solidFill>
                  <a:srgbClr val="008000"/>
                </a:solidFill>
                <a:effectLst/>
                <a:latin typeface="黑体" panose="02010609060101010101" charset="-122"/>
                <a:ea typeface="楷体" panose="02010609060101010101" charset="-122"/>
                <a:cs typeface="+mn-ea"/>
              </a:rPr>
              <a:t>    </a:t>
            </a:r>
            <a:r>
              <a:rPr lang="zh-CN" altLang="en-US" sz="2800" b="1" strike="noStrike" noProof="1">
                <a:solidFill>
                  <a:srgbClr val="008000"/>
                </a:solidFill>
                <a:effectLst/>
                <a:latin typeface="黑体" panose="02010609060101010101" charset="-122"/>
                <a:ea typeface="楷体" panose="02010609060101010101" charset="-122"/>
                <a:cs typeface="+mn-ea"/>
              </a:rPr>
              <a:t>公输盘诎      楚王曰“善”</a:t>
            </a:r>
            <a:endParaRPr lang="zh-CN" altLang="en-US" sz="2800" b="1" strike="noStrike" noProof="1">
              <a:solidFill>
                <a:srgbClr val="008000"/>
              </a:solidFill>
              <a:effectLst/>
              <a:latin typeface="黑体" panose="02010609060101010101" charset="-122"/>
              <a:ea typeface="楷体" panose="02010609060101010101" charset="-122"/>
            </a:endParaRPr>
          </a:p>
        </p:txBody>
      </p:sp>
      <p:sp>
        <p:nvSpPr>
          <p:cNvPr id="23557" name="直接连接符 82956" title=""/>
          <p:cNvSpPr/>
          <p:nvPr>
            <p:custDataLst>
              <p:tags r:id="rId11"/>
            </p:custDataLst>
          </p:nvPr>
        </p:nvSpPr>
        <p:spPr>
          <a:xfrm>
            <a:off x="3334068" y="4916012"/>
            <a:ext cx="720725" cy="0"/>
          </a:xfrm>
          <a:prstGeom prst="line">
            <a:avLst/>
          </a:prstGeom>
          <a:ln w="730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8" name="直接连接符 82957" title=""/>
          <p:cNvSpPr/>
          <p:nvPr>
            <p:custDataLst>
              <p:tags r:id="rId12"/>
            </p:custDataLst>
          </p:nvPr>
        </p:nvSpPr>
        <p:spPr>
          <a:xfrm>
            <a:off x="5855018" y="4916012"/>
            <a:ext cx="720725" cy="0"/>
          </a:xfrm>
          <a:prstGeom prst="line">
            <a:avLst/>
          </a:prstGeom>
          <a:ln w="730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59" name="直接连接符 82958" title=""/>
          <p:cNvSpPr/>
          <p:nvPr>
            <p:custDataLst>
              <p:tags r:id="rId13"/>
            </p:custDataLst>
          </p:nvPr>
        </p:nvSpPr>
        <p:spPr>
          <a:xfrm>
            <a:off x="8737918" y="4916012"/>
            <a:ext cx="720725" cy="0"/>
          </a:xfrm>
          <a:prstGeom prst="line">
            <a:avLst/>
          </a:prstGeom>
          <a:ln w="730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3560" name="直接连接符 82959" title=""/>
          <p:cNvSpPr/>
          <p:nvPr>
            <p:custDataLst>
              <p:tags r:id="rId14"/>
            </p:custDataLst>
          </p:nvPr>
        </p:nvSpPr>
        <p:spPr>
          <a:xfrm>
            <a:off x="3407093" y="5522278"/>
            <a:ext cx="720725" cy="0"/>
          </a:xfrm>
          <a:prstGeom prst="line">
            <a:avLst/>
          </a:prstGeom>
          <a:ln w="73025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anchor="t" anchorCtr="0"/>
          <a:lstStyle/>
          <a:p>
            <a:endParaRPr lang="zh-CN" altLang="en-US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2466" name="Rectangle 2" title="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22020" y="981075"/>
            <a:ext cx="10275570" cy="119888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 墨子劝阻楚国攻打宋国可以分为三个步骤，试分别用简短的语句加以概括。 </a:t>
            </a: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62467" name="Rectangle 3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922020" y="2339975"/>
            <a:ext cx="9966325" cy="138366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⑴以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智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、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仁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、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忠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、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强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、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知类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的君子标准，指责公输盘，使他折服。（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以义相责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攻宋行为，使公输盘理屈词穷。）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62468" name="Rectangle 4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22020" y="3883660"/>
            <a:ext cx="9867265" cy="95313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 ⑵以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“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窃疾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楷体_GB2312" pitchFamily="49" charset="-122"/>
                <a:cs typeface="+mn-cs"/>
              </a:rPr>
              <a:t>”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作类比，折服楚王。（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以智相责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攻宋行为，使楚王理屈词穷。）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62469" name="Rectangle 5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922020" y="4996815"/>
            <a:ext cx="9669780" cy="95313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 ⑶巧设守城谋略九距公输盘的攻城机变，并以杀臣不能绝劝告楚王。（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以技相较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，促使楚王放弃攻宋。 ）</a:t>
            </a:r>
            <a:endParaRPr kumimoji="0" lang="zh-CN" alt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cxnSp>
        <p:nvCxnSpPr>
          <p:cNvPr id="4" name="直接连接符 3" title=""/>
          <p:cNvCxnSpPr/>
          <p:nvPr>
            <p:custDataLst>
              <p:tags r:id="rId7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8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9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0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11"/>
            </p:custDataLst>
          </p:nvPr>
        </p:nvSpPr>
        <p:spPr>
          <a:xfrm>
            <a:off x="922020" y="10541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2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  <p:bldP spid="62468" grpId="0" animBg="1"/>
      <p:bldP spid="624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9698" name="Rectangle 2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19530" y="995045"/>
            <a:ext cx="9721850" cy="645160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  <a:r>
              <a:rPr kumimoji="1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粗黑宋简体" panose="02000000000000000000" charset="-122"/>
                <a:ea typeface="方正粗黑宋简体" panose="02000000000000000000" charset="-122"/>
                <a:cs typeface="+mn-cs"/>
              </a:rPr>
              <a:t>从墨子的言行分析，墨子是一个什么样的人？</a:t>
            </a:r>
            <a:r>
              <a:rPr kumimoji="1" lang="zh-CN" altLang="en-US" sz="36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  <a:endParaRPr kumimoji="1" lang="zh-CN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itchFamily="49" charset="-122"/>
              <a:ea typeface="楷体_GB2312" pitchFamily="49" charset="-122"/>
              <a:cs typeface="+mn-cs"/>
            </a:endParaRPr>
          </a:p>
        </p:txBody>
      </p:sp>
      <p:sp>
        <p:nvSpPr>
          <p:cNvPr id="25603" name="Rectangle 3" title=""/>
          <p:cNvSpPr/>
          <p:nvPr>
            <p:custDataLst>
              <p:tags r:id="rId9"/>
            </p:custDataLst>
          </p:nvPr>
        </p:nvSpPr>
        <p:spPr>
          <a:xfrm>
            <a:off x="1319530" y="1701165"/>
            <a:ext cx="9588500" cy="129159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600" b="1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en-US" altLang="zh-CN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⑴</a:t>
            </a:r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墨子听说公输盘为楚国造云梯要攻打宋国，不远千里，走了十天十夜到楚国的国都来说服公输盘，表现墨子</a:t>
            </a:r>
            <a:r>
              <a:rPr kumimoji="1" lang="zh-CN" altLang="en-US" sz="2600" b="1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不辞劳苦，反对不正义的战争的“非攻”思想。</a:t>
            </a:r>
            <a:r>
              <a:rPr kumimoji="1" lang="zh-CN" altLang="en-US" sz="2600" b="1" noProof="0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endParaRPr lang="zh-CN" altLang="en-US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5604" name="Rectangle 4" title=""/>
          <p:cNvSpPr/>
          <p:nvPr>
            <p:custDataLst>
              <p:tags r:id="rId10"/>
            </p:custDataLst>
          </p:nvPr>
        </p:nvSpPr>
        <p:spPr>
          <a:xfrm>
            <a:off x="1319530" y="3053715"/>
            <a:ext cx="9589135" cy="89154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600" b="1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en-US" altLang="zh-CN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⑵</a:t>
            </a:r>
            <a:r>
              <a:rPr lang="zh-CN" altLang="en-US" sz="26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墨子折服公输盘和楚王的巧妙、锋利的言辞，表现</a:t>
            </a:r>
            <a:r>
              <a:rPr kumimoji="1" lang="zh-CN" altLang="en-US" sz="2600" b="1" noProof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墨子是个出色的思想家和政治活动家，具有机灵、雄辩的口才。 </a:t>
            </a:r>
            <a:endParaRPr lang="zh-CN" altLang="en-US" sz="26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6626" name="Rectangle 2" title=""/>
          <p:cNvSpPr/>
          <p:nvPr>
            <p:custDataLst>
              <p:tags r:id="rId11"/>
            </p:custDataLst>
          </p:nvPr>
        </p:nvSpPr>
        <p:spPr>
          <a:xfrm>
            <a:off x="1387475" y="4006215"/>
            <a:ext cx="9521190" cy="89154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600" b="1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kumimoji="1" lang="zh-CN" altLang="en-US" sz="2600" b="1" noProof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⑶墨子冒着生命危险只身深入敌国，说服公输盘和楚王。</a:t>
            </a:r>
            <a:r>
              <a:rPr lang="zh-CN" altLang="en-US" sz="2600" b="1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墨子为了阻止一场不正义的战争不怕牺牲的勇敢精神。</a:t>
            </a:r>
            <a:endParaRPr lang="zh-CN" altLang="en-US" sz="2600" b="1" kern="1200" cap="none" spc="0" normalizeH="0" baseline="0">
              <a:solidFill>
                <a:srgbClr val="FF33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6627" name="Rectangle 3" title=""/>
          <p:cNvSpPr/>
          <p:nvPr>
            <p:custDataLst>
              <p:tags r:id="rId12"/>
            </p:custDataLst>
          </p:nvPr>
        </p:nvSpPr>
        <p:spPr>
          <a:xfrm>
            <a:off x="1387475" y="4958715"/>
            <a:ext cx="9520555" cy="49149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1"/>
            </a:outerShdw>
          </a:effec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sz="2600" b="1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kumimoji="1" lang="zh-CN" altLang="en-US" sz="2600" b="1" noProof="0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⑷墨子九距公输盘攻城之机变，说明墨子</a:t>
            </a:r>
            <a:r>
              <a:rPr lang="zh-CN" altLang="en-US" sz="2600" b="1">
                <a:solidFill>
                  <a:srgbClr val="FF33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有勇有谋。</a:t>
            </a:r>
            <a:endParaRPr lang="zh-CN" altLang="en-US" sz="2600" b="1" kern="1200" cap="none" spc="0" normalizeH="0" baseline="0">
              <a:solidFill>
                <a:srgbClr val="FF33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3"/>
            </p:custDataLst>
          </p:nvPr>
        </p:nvSpPr>
        <p:spPr>
          <a:xfrm>
            <a:off x="255905" y="5511165"/>
            <a:ext cx="11149330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1" lang="en-US" altLang="zh-CN" sz="2800" b="1" noProof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   </a:t>
            </a:r>
            <a:r>
              <a:rPr kumimoji="1" lang="zh-CN" altLang="en-US" sz="2800" b="1" noProof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+mn-ea"/>
              </a:rPr>
              <a:t>墨子是个出色的思想家和政治活动家，为了阻止一场正义的战争</a:t>
            </a:r>
            <a:r>
              <a:rPr kumimoji="1" lang="zh-CN" altLang="en-US" sz="2800" b="1" noProof="0">
                <a:solidFill>
                  <a:srgbClr val="0070C0"/>
                </a:solidFill>
                <a:latin typeface="+mj-ea"/>
                <a:ea typeface="+mj-ea"/>
                <a:sym typeface="+mn-ea"/>
              </a:rPr>
              <a:t>不辞劳苦</a:t>
            </a:r>
            <a:r>
              <a:rPr kumimoji="1" lang="zh-CN" altLang="en-US" sz="2800" b="1" noProof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ea"/>
                <a:ea typeface="+mj-ea"/>
                <a:sym typeface="+mn-ea"/>
              </a:rPr>
              <a:t>、不怕牺牲、有勇有谋，具有雄辩的口才和勇敢斗争的精神。</a:t>
            </a:r>
            <a:endParaRPr kumimoji="1" lang="zh-CN" altLang="en-US" sz="2800" b="1" noProof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/>
      <p:bldP spid="26626" grpId="0" animBg="1"/>
      <p:bldP spid="26627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0965" name="Rectangle 5" title=""/>
          <p:cNvSpPr>
            <a:spLocks noGrp="1" noRot="1" noChangeArrowheads="1"/>
          </p:cNvSpPr>
          <p:nvPr>
            <p:custDataLst>
              <p:tags r:id="rId8"/>
            </p:custDataLst>
          </p:nvPr>
        </p:nvSpPr>
        <p:spPr>
          <a:xfrm>
            <a:off x="4311333" y="699770"/>
            <a:ext cx="3529012" cy="719138"/>
          </a:xfr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6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+mj-lt"/>
                <a:ea typeface="+mj-ea"/>
                <a:cs typeface="+mj-cs"/>
              </a:defRPr>
            </a:lvl1pPr>
          </a:lstStyle>
          <a:p>
            <a:pPr eaLnBrk="1" hangingPunct="1"/>
            <a:r>
              <a:rPr lang="zh-CN" altLang="en-US" sz="4000" b="1" smtClean="0"/>
              <a:t>人物形象分析</a:t>
            </a:r>
            <a:endParaRPr lang="zh-CN" altLang="en-US" sz="4000" b="1" smtClean="0"/>
          </a:p>
        </p:txBody>
      </p:sp>
      <p:pic>
        <p:nvPicPr>
          <p:cNvPr id="56324" name="图片 56323" title="">
            <a:hlinkClick r:id="rId11"/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231265" y="2027555"/>
            <a:ext cx="1101725" cy="1452245"/>
          </a:xfrm>
          <a:prstGeom prst="ellipse">
            <a:avLst/>
          </a:prstGeom>
          <a:noFill/>
          <a:ln w="9525">
            <a:noFill/>
          </a:ln>
        </p:spPr>
      </p:pic>
      <p:sp>
        <p:nvSpPr>
          <p:cNvPr id="2" name="圆角矩形标注 1" title=""/>
          <p:cNvSpPr/>
          <p:nvPr>
            <p:custDataLst>
              <p:tags r:id="rId12"/>
            </p:custDataLst>
          </p:nvPr>
        </p:nvSpPr>
        <p:spPr>
          <a:xfrm>
            <a:off x="2499360" y="2225675"/>
            <a:ext cx="4980940" cy="1056005"/>
          </a:xfrm>
          <a:prstGeom prst="wedgeRoundRectCallout">
            <a:avLst>
              <a:gd name="adj1" fmla="val -52247"/>
              <a:gd name="adj2" fmla="val 21442"/>
              <a:gd name="adj3" fmla="val 16667"/>
            </a:avLst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墨子：机智多谋，能言善辩，无所畏惧，镇定自若。</a:t>
            </a:r>
            <a:endParaRPr lang="zh-CN" alt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圆角矩形标注 2" title=""/>
          <p:cNvSpPr/>
          <p:nvPr>
            <p:custDataLst>
              <p:tags r:id="rId13"/>
            </p:custDataLst>
          </p:nvPr>
        </p:nvSpPr>
        <p:spPr>
          <a:xfrm>
            <a:off x="3521710" y="3669665"/>
            <a:ext cx="4980940" cy="1056005"/>
          </a:xfrm>
          <a:prstGeom prst="wedgeRoundRectCallout">
            <a:avLst>
              <a:gd name="adj1" fmla="val -52247"/>
              <a:gd name="adj2" fmla="val 21442"/>
              <a:gd name="adj3" fmla="val 16667"/>
            </a:avLst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公输：顽固、阴险、狡诈，理屈词穷。　</a:t>
            </a:r>
            <a:endParaRPr lang="zh-CN" alt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圆角矩形标注 6" title=""/>
          <p:cNvSpPr/>
          <p:nvPr>
            <p:custDataLst>
              <p:tags r:id="rId14"/>
            </p:custDataLst>
          </p:nvPr>
        </p:nvSpPr>
        <p:spPr>
          <a:xfrm>
            <a:off x="4311650" y="5113655"/>
            <a:ext cx="4980940" cy="1056005"/>
          </a:xfrm>
          <a:prstGeom prst="wedgeRoundRectCallout">
            <a:avLst>
              <a:gd name="adj1" fmla="val -52247"/>
              <a:gd name="adj2" fmla="val 21442"/>
              <a:gd name="adj3" fmla="val 16667"/>
            </a:avLst>
          </a:prstGeom>
          <a:noFill/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楚王：虚荣、阴险、狡诈、欺负弱小、野心勃勃。</a:t>
            </a:r>
            <a:endParaRPr lang="zh-CN" altLang="en-US" sz="28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3" name="图片 56322" title="">
            <a:hlinkClick r:id="rId17"/>
          </p:cNvPr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2253615" y="3470910"/>
            <a:ext cx="1102360" cy="1453515"/>
          </a:xfrm>
          <a:prstGeom prst="ellipse">
            <a:avLst/>
          </a:prstGeom>
          <a:noFill/>
          <a:ln w="9525">
            <a:noFill/>
          </a:ln>
        </p:spPr>
      </p:pic>
      <p:pic>
        <p:nvPicPr>
          <p:cNvPr id="56329" name="图片 56328" title="">
            <a:hlinkClick r:id="rId20"/>
          </p:cNvPr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043555" y="4915535"/>
            <a:ext cx="1102995" cy="1452245"/>
          </a:xfrm>
          <a:prstGeom prst="ellipse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6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2486025" y="627380"/>
            <a:ext cx="61239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auto" hangingPunct="1">
              <a:spcAft>
                <a:spcPct val="0"/>
              </a:spcAft>
              <a:defRPr/>
            </a:pP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琥珀简体" pitchFamily="2" charset="-122"/>
                <a:sym typeface="+mn-ea"/>
              </a:rPr>
              <a:t> </a:t>
            </a:r>
            <a:r>
              <a:rPr lang="en-US" alt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琥珀简体" pitchFamily="2" charset="-122"/>
                <a:sym typeface="+mn-ea"/>
              </a:rPr>
              <a:t>     </a:t>
            </a:r>
            <a:r>
              <a:rPr lang="zh-CN" alt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  <a:sym typeface="+mn-ea"/>
              </a:rPr>
              <a:t>墨子劝说技巧表现在哪里？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922020" y="1427480"/>
            <a:ext cx="10506075" cy="40614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1</a:t>
            </a:r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、</a:t>
            </a:r>
            <a:r>
              <a:rPr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说理巧妙。</a:t>
            </a:r>
            <a:endParaRPr sz="3200" b="1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sz="2800"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</a:rPr>
              <a:t>1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）</a:t>
            </a:r>
            <a:r>
              <a:rPr sz="2800">
                <a:latin typeface="华文中宋" panose="02010600040101010101" charset="-122"/>
                <a:ea typeface="华文中宋" panose="02010600040101010101" charset="-122"/>
              </a:rPr>
              <a:t>激怒公输盘，五个“不可谓”，义正辞严；婉劝楚王，三次夸饰楚国，在取悦对方的同时置对方于理亏的境地。</a:t>
            </a:r>
            <a:endParaRPr sz="2800">
              <a:latin typeface="华文中宋" panose="02010600040101010101" charset="-122"/>
              <a:ea typeface="华文中宋" panose="02010600040101010101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</a:rPr>
              <a:t>2</a:t>
            </a:r>
            <a:r>
              <a:rPr lang="zh-CN" sz="2800">
                <a:latin typeface="华文中宋" panose="02010600040101010101" charset="-122"/>
                <a:ea typeface="华文中宋" panose="02010600040101010101" charset="-122"/>
              </a:rPr>
              <a:t>）</a:t>
            </a:r>
            <a:r>
              <a:rPr sz="2800">
                <a:latin typeface="华文中宋" panose="02010600040101010101" charset="-122"/>
                <a:ea typeface="华文中宋" panose="02010600040101010101" charset="-122"/>
              </a:rPr>
              <a:t>逻辑性强。巧用类比，对比，环环相扣，无懈可击。</a:t>
            </a:r>
            <a:endParaRPr sz="2800">
              <a:latin typeface="华文中宋" panose="02010600040101010101" charset="-122"/>
              <a:ea typeface="华文中宋" panose="02010600040101010101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lang="zh-CN" sz="2800">
                <a:latin typeface="华文中宋" panose="02010600040101010101" charset="-122"/>
                <a:ea typeface="华文中宋" panose="02010600040101010101" charset="-122"/>
              </a:rPr>
              <a:t>（</a:t>
            </a:r>
            <a:r>
              <a:rPr lang="en-US" altLang="zh-CN" sz="2800">
                <a:latin typeface="华文中宋" panose="02010600040101010101" charset="-122"/>
                <a:ea typeface="华文中宋" panose="02010600040101010101" charset="-122"/>
              </a:rPr>
              <a:t>3</a:t>
            </a:r>
            <a:r>
              <a:rPr lang="zh-CN" altLang="en-US" sz="2800">
                <a:latin typeface="华文中宋" panose="02010600040101010101" charset="-122"/>
                <a:ea typeface="华文中宋" panose="02010600040101010101" charset="-122"/>
              </a:rPr>
              <a:t>）</a:t>
            </a:r>
            <a:r>
              <a:rPr sz="2800">
                <a:latin typeface="华文中宋" panose="02010600040101010101" charset="-122"/>
                <a:ea typeface="华文中宋" panose="02010600040101010101" charset="-122"/>
              </a:rPr>
              <a:t>先发制人,保持主动.每一次都是巧妙出击,化被动为主动,从容镇定,胸有成竹。 </a:t>
            </a:r>
            <a:endParaRPr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 spd="slow"/>
  <p:timing/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2486025" y="627380"/>
            <a:ext cx="61239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auto" hangingPunct="1">
              <a:spcAft>
                <a:spcPct val="0"/>
              </a:spcAft>
              <a:defRPr/>
            </a:pP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琥珀简体" pitchFamily="2" charset="-122"/>
                <a:sym typeface="+mn-ea"/>
              </a:rPr>
              <a:t> </a:t>
            </a:r>
            <a:r>
              <a:rPr lang="en-US" alt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琥珀简体" pitchFamily="2" charset="-122"/>
                <a:sym typeface="+mn-ea"/>
              </a:rPr>
              <a:t>     </a:t>
            </a:r>
            <a:r>
              <a:rPr lang="zh-CN" alt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  <a:sym typeface="+mn-ea"/>
              </a:rPr>
              <a:t>墨子劝说技巧表现在哪里？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922020" y="1427480"/>
            <a:ext cx="10506075" cy="2768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sz="2800"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2</a:t>
            </a:r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、</a:t>
            </a:r>
            <a:r>
              <a:rPr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机智善辩。</a:t>
            </a:r>
            <a:endParaRPr sz="3200" b="1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sz="2800">
                <a:latin typeface="华文中宋" panose="02010600040101010101" charset="-122"/>
                <a:ea typeface="华文中宋" panose="02010600040101010101" charset="-122"/>
              </a:rPr>
              <a:t>   墨于善于陷人于自相矛盾的境地，公输盘的“义”，楚王的“窃疾”均成了墨子制敌的法宝，以子之矛攻子之盾，公输盘与楚王一“服”一“善”，是多么的无奈和苦涩。</a:t>
            </a:r>
            <a:endParaRPr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 spd="slow"/>
  <p:timing/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2486025" y="627380"/>
            <a:ext cx="6123940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auto" hangingPunct="1">
              <a:spcAft>
                <a:spcPct val="0"/>
              </a:spcAft>
              <a:defRPr/>
            </a:pP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琥珀简体" pitchFamily="2" charset="-122"/>
                <a:sym typeface="+mn-ea"/>
              </a:rPr>
              <a:t> </a:t>
            </a:r>
            <a:r>
              <a:rPr lang="en-US" alt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琥珀简体" pitchFamily="2" charset="-122"/>
                <a:sym typeface="+mn-ea"/>
              </a:rPr>
              <a:t>     </a:t>
            </a:r>
            <a:r>
              <a:rPr lang="zh-CN" alt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  <a:sym typeface="+mn-ea"/>
              </a:rPr>
              <a:t>墨子劝说技巧表现在哪里？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922020" y="1427480"/>
            <a:ext cx="10506075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fontAlgn="auto">
              <a:lnSpc>
                <a:spcPct val="150000"/>
              </a:lnSpc>
              <a:buClrTx/>
              <a:buSzTx/>
              <a:buFontTx/>
            </a:pPr>
            <a:r>
              <a:rPr 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3</a:t>
            </a:r>
            <a:r>
              <a:rPr lang="zh-CN" altLang="en-US"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、</a:t>
            </a:r>
            <a:r>
              <a:rPr sz="3200" b="1">
                <a:solidFill>
                  <a:srgbClr val="FF0000"/>
                </a:solidFill>
                <a:latin typeface="方正粗黑宋简体" panose="02000000000000000000" charset="-122"/>
                <a:ea typeface="方正粗黑宋简体" panose="02000000000000000000" charset="-122"/>
              </a:rPr>
              <a:t>语言富于表现力。</a:t>
            </a:r>
            <a:endParaRPr sz="3200" b="1">
              <a:solidFill>
                <a:srgbClr val="FF0000"/>
              </a:solidFill>
              <a:latin typeface="方正粗黑宋简体" panose="02000000000000000000" charset="-122"/>
              <a:ea typeface="方正粗黑宋简体" panose="02000000000000000000" charset="-122"/>
            </a:endParaRPr>
          </a:p>
          <a:p>
            <a:pPr indent="457200" fontAlgn="auto">
              <a:lnSpc>
                <a:spcPct val="150000"/>
              </a:lnSpc>
            </a:pPr>
            <a:r>
              <a:rPr sz="2800">
                <a:latin typeface="华文中宋" panose="02010600040101010101" charset="-122"/>
                <a:ea typeface="华文中宋" panose="02010600040101010101" charset="-122"/>
              </a:rPr>
              <a:t>  他一连用五个“不可谓”，重重否定，极有气势，使公输盘无从辩驳：他一连用三个对比，并采用夸饰的手法，感染力很强，既满足了楚王的虚荣心，又使他醒悟到攻打宋国是无意义乃至愚蠢的举动。而揭露公输盘的杀机并最后打消楚国的攻宋企图的这一段话，长短句交错，语气时缓时急，既从容又有威慑力，充分显示了墨于勇敢无畏、镇定自若的特点。 </a:t>
            </a:r>
            <a:endParaRPr sz="2800">
              <a:latin typeface="华文中宋" panose="02010600040101010101" charset="-122"/>
              <a:ea typeface="华文中宋" panose="02010600040101010101" charset="-122"/>
            </a:endParaRPr>
          </a:p>
        </p:txBody>
      </p:sp>
    </p:spTree>
  </p:cSld>
  <p:clrMapOvr>
    <a:masterClrMapping/>
  </p:clrMapOvr>
  <p:transition spd="slow"/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合作探究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2544445" y="699770"/>
            <a:ext cx="766508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auto" hangingPunct="1">
              <a:spcAft>
                <a:spcPct val="0"/>
              </a:spcAft>
              <a:defRPr/>
            </a:pP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琥珀简体" pitchFamily="2" charset="-122"/>
                <a:sym typeface="+mn-ea"/>
              </a:rPr>
              <a:t> </a:t>
            </a:r>
            <a:r>
              <a:rPr lang="en-US" alt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琥珀简体" pitchFamily="2" charset="-122"/>
                <a:sym typeface="+mn-ea"/>
              </a:rPr>
              <a:t>     </a:t>
            </a:r>
            <a:r>
              <a:rPr lang="zh-CN" alt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  <a:sym typeface="+mn-ea"/>
              </a:rPr>
              <a:t>本文在写法上最吸引你的是什么? 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9"/>
            </p:custDataLst>
          </p:nvPr>
        </p:nvSpPr>
        <p:spPr>
          <a:xfrm>
            <a:off x="715010" y="1344930"/>
            <a:ext cx="10600055" cy="5367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457200" fontAlgn="base">
              <a:lnSpc>
                <a:spcPct val="130000"/>
              </a:lnSpc>
              <a:buNone/>
            </a:pPr>
            <a:r>
              <a:rPr lang="en-US" altLang="zh-CN" sz="2400" b="1"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①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抓住矛盾，步步深入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。攻宋，反攻宋是贯穿全文的矛盾，文章记述了这个矛盾的产生和发展过程。</a:t>
            </a:r>
            <a:endParaRPr lang="zh-CN" altLang="en-US" sz="2400" b="1" strike="noStrike" noProof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base">
              <a:lnSpc>
                <a:spcPct val="130000"/>
              </a:lnSpc>
              <a:buNone/>
            </a:pPr>
            <a:r>
              <a:rPr lang="zh-CN" altLang="en-US" sz="2400" b="1"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 ②一波三折，悬念迭生。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墨子千里迢迢跑到楚都见公输盘，没有劝阻，而是请其杀人；见楚王，不言其事，而说偷窃病：公输盘服、楚王称善均未解决楚攻宋的问题，波澜迭起，九攻九距，杀机四伏，不禁为子墨子担忧，墨子一跟看穿并严正警告，在实力对比和威慑之下，迫使楚王放弃，文章一波三折，悬念迭生的写法产生了很好的效果。 </a:t>
            </a:r>
            <a:endParaRPr lang="zh-CN" altLang="en-US" sz="2400" b="1" strike="noStrike" noProof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base">
              <a:lnSpc>
                <a:spcPct val="130000"/>
              </a:lnSpc>
              <a:buNone/>
            </a:pPr>
            <a:r>
              <a:rPr lang="zh-CN" altLang="en-US" sz="2400" b="1"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③人物形象鲜明。</a:t>
            </a:r>
            <a:r>
              <a:rPr lang="zh-CN" altLang="en-US" sz="24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文章通过语言描写，刻画了三个性格鲜明的人物形象。墨子机智多谋、无所畏惧、镇定自若；公输盘顽固、阴险、狡诈；楚王虚荣、愚蠢、狡猾。  </a:t>
            </a:r>
            <a:endParaRPr lang="zh-CN" altLang="en-US" sz="2400" b="1" strike="noStrike" noProof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base">
              <a:lnSpc>
                <a:spcPct val="130000"/>
              </a:lnSpc>
              <a:buNone/>
            </a:pPr>
            <a:r>
              <a:rPr lang="zh-CN" altLang="en-US" sz="24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 </a:t>
            </a:r>
            <a:r>
              <a:rPr lang="zh-CN" altLang="en-US" sz="2400" b="1">
                <a:solidFill>
                  <a:srgbClr val="FF0000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④语言生动，运用比喻、排比、对比等修辞，增强了语言的表现力。  </a:t>
            </a:r>
            <a:endParaRPr lang="zh-CN" altLang="en-US" sz="2400" b="1">
              <a:solidFill>
                <a:srgbClr val="FF0000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/>
  <p:timing/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小</a:t>
            </a:r>
            <a:r>
              <a:rPr 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 </a:t>
            </a:r>
            <a:r>
              <a:rPr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结</a:t>
            </a:r>
            <a:endParaRPr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9698" name="文本框 29697" title=""/>
          <p:cNvSpPr txBox="1"/>
          <p:nvPr>
            <p:custDataLst>
              <p:tags r:id="rId8"/>
            </p:custDataLst>
          </p:nvPr>
        </p:nvSpPr>
        <p:spPr>
          <a:xfrm>
            <a:off x="1242695" y="1487170"/>
            <a:ext cx="978471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indent="0" fontAlgn="base">
              <a:lnSpc>
                <a:spcPct val="150000"/>
              </a:lnSpc>
            </a:pPr>
            <a:r>
              <a:rPr lang="en-US" altLang="zh-CN" sz="4000" b="1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3200" b="1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文章通过对话描写，塑造了墨子先生的伟大形象。为了阻止这场非正义的战争，他不畏艰辛，不怕牺牲，孤身深入敌国，用巧妙、锋利的言辞使战争发动者理屈词穷，又凭着谋略使他们不敢轻举妄动。表现了一个出色的思想家和社会活动家的本色。 </a:t>
            </a:r>
            <a:endParaRPr lang="zh-CN" altLang="en-US" sz="3200" b="1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/>
  <p:timing/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2430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4034" name="Text Box 2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26305" y="792480"/>
            <a:ext cx="2898775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400" b="1">
                <a:solidFill>
                  <a:srgbClr val="FF0000"/>
                </a:solidFill>
                <a:ea typeface="隶书" panose="02010509060101010101" charset="-122"/>
              </a:rPr>
              <a:t>通假字</a:t>
            </a:r>
            <a:r>
              <a:rPr lang="zh-CN" altLang="en-US" sz="3600" b="1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zh-CN" altLang="en-US" sz="3600" b="1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67587" name="Text Box 3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910715" y="1649730"/>
            <a:ext cx="4423410" cy="4030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just" eaLnBrk="1" fontAlgn="auto" hangingPunct="1">
              <a:lnSpc>
                <a:spcPct val="200000"/>
              </a:lnSpc>
              <a:spcBef>
                <a:spcPct val="0"/>
              </a:spcBef>
            </a:pPr>
            <a:r>
              <a:rPr lang="en-US" altLang="zh-CN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(1)</a:t>
            </a:r>
            <a:r>
              <a:rPr lang="zh-CN" altLang="en-US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公输盘不</a:t>
            </a:r>
            <a:r>
              <a:rPr lang="zh-CN" altLang="en-US" sz="32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说</a:t>
            </a:r>
            <a:endParaRPr lang="zh-CN" altLang="en-US" sz="32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just" eaLnBrk="1" fontAlgn="auto" hangingPunct="1">
              <a:lnSpc>
                <a:spcPct val="200000"/>
              </a:lnSpc>
              <a:spcBef>
                <a:spcPct val="0"/>
              </a:spcBef>
            </a:pPr>
            <a:r>
              <a:rPr lang="en-US" altLang="zh-CN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(2)</a:t>
            </a:r>
            <a:r>
              <a:rPr lang="zh-CN" altLang="en-US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子墨子九</a:t>
            </a:r>
            <a:r>
              <a:rPr lang="zh-CN" altLang="en-US" sz="32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距</a:t>
            </a:r>
            <a:r>
              <a:rPr lang="zh-CN" altLang="en-US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</a:t>
            </a:r>
            <a:endParaRPr lang="zh-CN" altLang="en-US" sz="32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just" eaLnBrk="1" fontAlgn="auto" hangingPunct="1">
              <a:lnSpc>
                <a:spcPct val="200000"/>
              </a:lnSpc>
              <a:spcBef>
                <a:spcPct val="0"/>
              </a:spcBef>
            </a:pPr>
            <a:r>
              <a:rPr lang="en-US" altLang="zh-CN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(3)</a:t>
            </a:r>
            <a:r>
              <a:rPr lang="zh-CN" altLang="en-US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子墨子之守</a:t>
            </a:r>
            <a:r>
              <a:rPr lang="zh-CN" altLang="en-US" sz="32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圉</a:t>
            </a:r>
            <a:r>
              <a:rPr lang="zh-CN" altLang="en-US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有余</a:t>
            </a:r>
            <a:endParaRPr lang="zh-CN" altLang="en-US" sz="32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algn="just" eaLnBrk="1" fontAlgn="auto" hangingPunct="1">
              <a:lnSpc>
                <a:spcPct val="200000"/>
              </a:lnSpc>
              <a:spcBef>
                <a:spcPct val="0"/>
              </a:spcBef>
            </a:pPr>
            <a:r>
              <a:rPr lang="en-US" altLang="zh-CN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(4)</a:t>
            </a:r>
            <a:r>
              <a:rPr lang="zh-CN" altLang="en-US" sz="32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公输盘</a:t>
            </a:r>
            <a:r>
              <a:rPr lang="zh-CN" altLang="en-US" sz="32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诎</a:t>
            </a:r>
            <a:endParaRPr lang="zh-CN" altLang="en-US" sz="32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10"/>
            </p:custDataLst>
          </p:nvPr>
        </p:nvSpPr>
        <p:spPr>
          <a:xfrm>
            <a:off x="5025390" y="1970405"/>
            <a:ext cx="52819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（“说”通“悦”，高兴）</a:t>
            </a:r>
            <a:endParaRPr lang="zh-CN" altLang="en-US" sz="32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1"/>
            </p:custDataLst>
          </p:nvPr>
        </p:nvSpPr>
        <p:spPr>
          <a:xfrm>
            <a:off x="5102860" y="2930525"/>
            <a:ext cx="52819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（“距”通“拒”，抵挡）</a:t>
            </a:r>
            <a:endParaRPr lang="zh-CN" altLang="en-US" sz="32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7" name="文本框 6" title=""/>
          <p:cNvSpPr txBox="1"/>
          <p:nvPr>
            <p:custDataLst>
              <p:tags r:id="rId12"/>
            </p:custDataLst>
          </p:nvPr>
        </p:nvSpPr>
        <p:spPr>
          <a:xfrm>
            <a:off x="6081395" y="3890645"/>
            <a:ext cx="466217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  <a:spcBef>
                <a:spcPct val="0"/>
              </a:spcBef>
            </a:pPr>
            <a:r>
              <a:rPr lang="en-US" altLang="zh-CN" sz="32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(“</a:t>
            </a:r>
            <a:r>
              <a:rPr lang="zh-CN" altLang="en-US" sz="32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圉”通“御”</a:t>
            </a:r>
            <a:r>
              <a:rPr lang="en-US" altLang="zh-CN" sz="32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,</a:t>
            </a:r>
            <a:r>
              <a:rPr lang="zh-CN" altLang="en-US" sz="32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抵挡</a:t>
            </a:r>
            <a:r>
              <a:rPr lang="en-US" altLang="zh-CN" sz="32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)</a:t>
            </a:r>
            <a:endParaRPr lang="en-US" altLang="zh-CN" sz="32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  <p:sp>
        <p:nvSpPr>
          <p:cNvPr id="8" name="文本框 7" title=""/>
          <p:cNvSpPr txBox="1"/>
          <p:nvPr>
            <p:custDataLst>
              <p:tags r:id="rId13"/>
            </p:custDataLst>
          </p:nvPr>
        </p:nvSpPr>
        <p:spPr>
          <a:xfrm>
            <a:off x="4938395" y="4850765"/>
            <a:ext cx="52819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 fontAlgn="auto">
              <a:lnSpc>
                <a:spcPct val="150000"/>
              </a:lnSpc>
              <a:spcBef>
                <a:spcPct val="0"/>
              </a:spcBef>
            </a:pPr>
            <a:r>
              <a:rPr lang="zh-CN" altLang="en-US" sz="3200" b="1">
                <a:solidFill>
                  <a:srgbClr val="0070C0"/>
                </a:solidFill>
                <a:latin typeface="华文新魏" panose="02010800040101010101" charset="-122"/>
                <a:ea typeface="华文新魏" panose="02010800040101010101" charset="-122"/>
                <a:cs typeface="华文新魏" panose="02010800040101010101" charset="-122"/>
                <a:sym typeface="+mn-ea"/>
              </a:rPr>
              <a:t>（“诎”通“屈”，折服）</a:t>
            </a:r>
            <a:endParaRPr lang="zh-CN" altLang="en-US" sz="3200" b="1">
              <a:solidFill>
                <a:srgbClr val="0070C0"/>
              </a:solidFill>
              <a:latin typeface="华文新魏" panose="02010800040101010101" charset="-122"/>
              <a:ea typeface="华文新魏" panose="02010800040101010101" charset="-122"/>
              <a:cs typeface="华文新魏" panose="02010800040101010101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2" grpId="0"/>
      <p:bldP spid="3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了解公输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6146" name="Rectangle 4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80110" y="1203960"/>
            <a:ext cx="7435850" cy="5259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 fontAlgn="auto">
              <a:lnSpc>
                <a:spcPct val="120000"/>
              </a:lnSpc>
            </a:pPr>
            <a:r>
              <a:rPr kumimoji="1" lang="zh-CN" altLang="en-US" sz="2800" b="1" smtClean="0">
                <a:latin typeface="楷体" panose="02010609060101010101" charset="-122"/>
                <a:ea typeface="楷体" panose="02010609060101010101" charset="-122"/>
              </a:rPr>
              <a:t>    公输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</a:rPr>
              <a:t>，名盘，也作“般”或“班”又称</a:t>
            </a:r>
            <a:r>
              <a:rPr kumimoji="1" lang="zh-CN" altLang="en-US" sz="2800" b="1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鲁班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</a:rPr>
              <a:t>，山东人，是我国古代传说中的能工巧匠。现在，鲁班被人们尊称为</a:t>
            </a:r>
            <a:r>
              <a:rPr kumimoji="1" lang="zh-CN" altLang="en-US" sz="2800" b="1">
                <a:solidFill>
                  <a:srgbClr val="FF3300"/>
                </a:solidFill>
                <a:latin typeface="楷体" panose="02010609060101010101" charset="-122"/>
                <a:ea typeface="楷体" panose="02010609060101010101" charset="-122"/>
              </a:rPr>
              <a:t>建筑业</a:t>
            </a:r>
            <a:r>
              <a:rPr kumimoji="1" lang="zh-CN" altLang="en-US" sz="2800" b="1">
                <a:latin typeface="楷体" panose="02010609060101010101" charset="-122"/>
                <a:ea typeface="楷体" panose="02010609060101010101" charset="-122"/>
              </a:rPr>
              <a:t>的鼻祖，其实这远远不够。鲁班不光在建筑业，而且在其他领域也颇有建树。古籍记载，鲁班发明了曲尺、墨斗、钻子、凿子、铲子、石磨、锁、机动木马车、木鸟、云梯、钩强等。这些器具可分为三类：一是手工工具；二是简单机械；三是兵器。鲁班对人类的贡献可以说是前无古人，后无来者，是我国当之无愧的科技发明之父。</a:t>
            </a:r>
            <a:endParaRPr kumimoji="1"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09000" y="1709420"/>
            <a:ext cx="3119755" cy="3141345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p:transition spd="slow"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2430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4034" name="Text Box 2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2760" y="105410"/>
            <a:ext cx="399669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400" b="1">
                <a:solidFill>
                  <a:srgbClr val="FF0000"/>
                </a:solidFill>
                <a:ea typeface="隶书" panose="02010509060101010101" charset="-122"/>
              </a:rPr>
              <a:t>一词多义</a:t>
            </a:r>
            <a:endParaRPr lang="zh-CN" altLang="en-US" sz="5400" b="1">
              <a:solidFill>
                <a:srgbClr val="FF0000"/>
              </a:solidFill>
              <a:ea typeface="隶书" panose="020105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1908175" y="2239010"/>
            <a:ext cx="7886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zh-CN" altLang="en-US" sz="4000" b="1">
                <a:latin typeface="+mj-ea"/>
                <a:ea typeface="+mj-ea"/>
                <a:sym typeface="+mn-ea"/>
              </a:rPr>
              <a:t>为</a:t>
            </a:r>
            <a:endParaRPr lang="zh-CN" altLang="en-US" sz="4000" b="1">
              <a:latin typeface="+mj-ea"/>
              <a:ea typeface="+mj-ea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3048000" y="1513205"/>
            <a:ext cx="5713730" cy="21583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just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公输盘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为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楚造云梯之械（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替，给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algn="just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吾从北方闻子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为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梯（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做，制造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algn="just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此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为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何若人（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是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algn="just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夫子何命焉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为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（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呢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6086" name="AutoShape 5" title=""/>
          <p:cNvSpPr/>
          <p:nvPr>
            <p:custDataLst>
              <p:tags r:id="rId11"/>
            </p:custDataLst>
          </p:nvPr>
        </p:nvSpPr>
        <p:spPr bwMode="auto">
          <a:xfrm>
            <a:off x="2799715" y="1705293"/>
            <a:ext cx="247650" cy="1774190"/>
          </a:xfrm>
          <a:prstGeom prst="leftBrace">
            <a:avLst>
              <a:gd name="adj1" fmla="val 72049"/>
              <a:gd name="adj2" fmla="val 50000"/>
            </a:avLst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文本框 6" title=""/>
          <p:cNvSpPr txBox="1"/>
          <p:nvPr>
            <p:custDataLst>
              <p:tags r:id="rId12"/>
            </p:custDataLst>
          </p:nvPr>
        </p:nvSpPr>
        <p:spPr>
          <a:xfrm>
            <a:off x="1908175" y="4248785"/>
            <a:ext cx="7753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latin typeface="+mj-ea"/>
                <a:ea typeface="+mj-ea"/>
                <a:sym typeface="+mn-ea"/>
              </a:rPr>
              <a:t>见 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8" name="AutoShape 5" title=""/>
          <p:cNvSpPr/>
          <p:nvPr>
            <p:custDataLst>
              <p:tags r:id="rId13"/>
            </p:custDataLst>
          </p:nvPr>
        </p:nvSpPr>
        <p:spPr bwMode="auto">
          <a:xfrm>
            <a:off x="2799715" y="3952240"/>
            <a:ext cx="248285" cy="1299845"/>
          </a:xfrm>
          <a:prstGeom prst="leftBrace">
            <a:avLst>
              <a:gd name="adj1" fmla="val 72049"/>
              <a:gd name="adj2" fmla="val 50000"/>
            </a:avLst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" name="文本框 8" title=""/>
          <p:cNvSpPr txBox="1"/>
          <p:nvPr>
            <p:custDataLst>
              <p:tags r:id="rId14"/>
            </p:custDataLst>
          </p:nvPr>
        </p:nvSpPr>
        <p:spPr>
          <a:xfrm>
            <a:off x="3048000" y="3781425"/>
            <a:ext cx="6793865" cy="164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行十日十夜而至于郢，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见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公输盘（</a:t>
            </a:r>
            <a:r>
              <a:rPr lang="zh-CN" altLang="en-US" sz="2800" b="1">
                <a:solidFill>
                  <a:srgbClr val="FF33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会见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胡不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见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我于王（</a:t>
            </a:r>
            <a:r>
              <a:rPr lang="zh-CN" altLang="en-US" sz="2800" b="1">
                <a:solidFill>
                  <a:srgbClr val="FF33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引见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indent="0" fontAlgn="auto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于是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见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公输盘（</a:t>
            </a:r>
            <a:r>
              <a:rPr lang="zh-CN" altLang="en-US" sz="2800" b="1">
                <a:solidFill>
                  <a:srgbClr val="FF33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召见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/>
  <p:timing/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2430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4034" name="Text Box 2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2760" y="105410"/>
            <a:ext cx="399669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400" b="1">
                <a:solidFill>
                  <a:srgbClr val="FF0000"/>
                </a:solidFill>
                <a:ea typeface="隶书" panose="02010509060101010101" charset="-122"/>
              </a:rPr>
              <a:t>一词多义</a:t>
            </a:r>
            <a:endParaRPr lang="zh-CN" altLang="en-US" sz="5400" b="1">
              <a:solidFill>
                <a:srgbClr val="FF0000"/>
              </a:solidFill>
              <a:ea typeface="隶书" panose="020105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2008505" y="1818640"/>
            <a:ext cx="7886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zh-CN" altLang="en-US" sz="4000" b="1">
                <a:latin typeface="+mj-ea"/>
                <a:ea typeface="+mj-ea"/>
                <a:sym typeface="+mn-ea"/>
              </a:rPr>
              <a:t>已</a:t>
            </a:r>
            <a:endParaRPr lang="zh-CN" altLang="en-US" sz="4000" b="1">
              <a:latin typeface="+mj-ea"/>
              <a:ea typeface="+mj-ea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10"/>
            </p:custDataLst>
          </p:nvPr>
        </p:nvSpPr>
        <p:spPr>
          <a:xfrm>
            <a:off x="3048000" y="1598930"/>
            <a:ext cx="7486650" cy="1038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spcBef>
                <a:spcPct val="2000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胡不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已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乎（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停止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</a:endParaRPr>
          </a:p>
          <a:p>
            <a:pPr algn="just" eaLnBrk="1" hangingPunct="1">
              <a:spcBef>
                <a:spcPct val="2000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我既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已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言之王矣（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已经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6086" name="AutoShape 5" title=""/>
          <p:cNvSpPr/>
          <p:nvPr>
            <p:custDataLst>
              <p:tags r:id="rId11"/>
            </p:custDataLst>
          </p:nvPr>
        </p:nvSpPr>
        <p:spPr bwMode="auto">
          <a:xfrm>
            <a:off x="2799715" y="1705610"/>
            <a:ext cx="172085" cy="932180"/>
          </a:xfrm>
          <a:prstGeom prst="leftBrace">
            <a:avLst>
              <a:gd name="adj1" fmla="val 72049"/>
              <a:gd name="adj2" fmla="val 50000"/>
            </a:avLst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" name="文本框 6" title=""/>
          <p:cNvSpPr txBox="1"/>
          <p:nvPr>
            <p:custDataLst>
              <p:tags r:id="rId12"/>
            </p:custDataLst>
          </p:nvPr>
        </p:nvSpPr>
        <p:spPr>
          <a:xfrm>
            <a:off x="2008505" y="3074670"/>
            <a:ext cx="7753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latin typeface="+mj-ea"/>
                <a:ea typeface="+mj-ea"/>
                <a:sym typeface="+mn-ea"/>
              </a:rPr>
              <a:t>然 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9" name="文本框 8" title=""/>
          <p:cNvSpPr txBox="1"/>
          <p:nvPr>
            <p:custDataLst>
              <p:tags r:id="rId13"/>
            </p:custDataLst>
          </p:nvPr>
        </p:nvSpPr>
        <p:spPr>
          <a:xfrm>
            <a:off x="2915920" y="2865755"/>
            <a:ext cx="660019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虽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然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，公输盘为我为云梯（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这样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     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然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臣之弟子禽滑厘等三百人（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但是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0" name="AutoShape 5" title=""/>
          <p:cNvSpPr/>
          <p:nvPr>
            <p:custDataLst>
              <p:tags r:id="rId14"/>
            </p:custDataLst>
          </p:nvPr>
        </p:nvSpPr>
        <p:spPr bwMode="auto">
          <a:xfrm>
            <a:off x="2783840" y="2961958"/>
            <a:ext cx="172085" cy="932180"/>
          </a:xfrm>
          <a:prstGeom prst="leftBrace">
            <a:avLst>
              <a:gd name="adj1" fmla="val 72049"/>
              <a:gd name="adj2" fmla="val 50000"/>
            </a:avLst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" name="文本框 13" title=""/>
          <p:cNvSpPr txBox="1"/>
          <p:nvPr>
            <p:custDataLst>
              <p:tags r:id="rId15"/>
            </p:custDataLst>
          </p:nvPr>
        </p:nvSpPr>
        <p:spPr>
          <a:xfrm>
            <a:off x="2090420" y="4606925"/>
            <a:ext cx="775335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latin typeface="+mj-ea"/>
                <a:ea typeface="+mj-ea"/>
                <a:sym typeface="+mn-ea"/>
              </a:rPr>
              <a:t>以 </a:t>
            </a:r>
            <a:endParaRPr lang="zh-CN" altLang="en-US" sz="3600" b="1">
              <a:latin typeface="华文楷体" panose="02010600040101010101" charset="-122"/>
              <a:ea typeface="华文楷体" panose="02010600040101010101" charset="-122"/>
              <a:sym typeface="+mn-ea"/>
            </a:endParaRPr>
          </a:p>
        </p:txBody>
      </p:sp>
      <p:sp>
        <p:nvSpPr>
          <p:cNvPr id="15" name="文本框 14" title=""/>
          <p:cNvSpPr txBox="1"/>
          <p:nvPr>
            <p:custDataLst>
              <p:tags r:id="rId16"/>
            </p:custDataLst>
          </p:nvPr>
        </p:nvSpPr>
        <p:spPr>
          <a:xfrm>
            <a:off x="2997835" y="4398010"/>
            <a:ext cx="660019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将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以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攻宋（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用来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</a:t>
            </a:r>
            <a:endParaRPr lang="zh-CN" altLang="en-US" sz="2800" b="1"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臣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以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王吏之攻宋也 （</a:t>
            </a:r>
            <a:r>
              <a:rPr lang="zh-CN" altLang="en-US" sz="2800" b="1">
                <a:solidFill>
                  <a:srgbClr val="0000CC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认为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sym typeface="+mn-ea"/>
              </a:rPr>
              <a:t>）   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6" name="AutoShape 5" title=""/>
          <p:cNvSpPr/>
          <p:nvPr>
            <p:custDataLst>
              <p:tags r:id="rId17"/>
            </p:custDataLst>
          </p:nvPr>
        </p:nvSpPr>
        <p:spPr bwMode="auto">
          <a:xfrm>
            <a:off x="2865755" y="4494213"/>
            <a:ext cx="172085" cy="932180"/>
          </a:xfrm>
          <a:prstGeom prst="leftBrace">
            <a:avLst>
              <a:gd name="adj1" fmla="val 72049"/>
              <a:gd name="adj2" fmla="val 50000"/>
            </a:avLst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ransition spd="slow"/>
  <p:timing/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24307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文言知识积累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44034" name="Text Box 2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8112760" y="105410"/>
            <a:ext cx="399669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400" b="1">
                <a:solidFill>
                  <a:srgbClr val="FF0000"/>
                </a:solidFill>
                <a:ea typeface="隶书" panose="02010509060101010101" charset="-122"/>
              </a:rPr>
              <a:t>一词多义</a:t>
            </a:r>
            <a:endParaRPr lang="zh-CN" altLang="en-US" sz="5400" b="1">
              <a:solidFill>
                <a:srgbClr val="FF0000"/>
              </a:solidFill>
              <a:ea typeface="隶书" panose="02010509060101010101" charset="-122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9"/>
            </p:custDataLst>
          </p:nvPr>
        </p:nvSpPr>
        <p:spPr>
          <a:xfrm>
            <a:off x="346710" y="2075815"/>
            <a:ext cx="78867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eaLnBrk="1" hangingPunct="1">
              <a:spcBef>
                <a:spcPct val="50000"/>
              </a:spcBef>
            </a:pPr>
            <a:r>
              <a:rPr lang="zh-CN" altLang="en-US" sz="4000" b="1">
                <a:latin typeface="+mj-ea"/>
                <a:ea typeface="+mj-ea"/>
                <a:sym typeface="+mn-ea"/>
              </a:rPr>
              <a:t>之</a:t>
            </a:r>
            <a:endParaRPr lang="zh-CN" altLang="en-US" sz="4000" b="1">
              <a:latin typeface="+mj-ea"/>
              <a:ea typeface="+mj-ea"/>
              <a:sym typeface="+mn-ea"/>
            </a:endParaRPr>
          </a:p>
        </p:txBody>
      </p:sp>
      <p:sp>
        <p:nvSpPr>
          <p:cNvPr id="46086" name="AutoShape 5" title=""/>
          <p:cNvSpPr/>
          <p:nvPr>
            <p:custDataLst>
              <p:tags r:id="rId10"/>
            </p:custDataLst>
          </p:nvPr>
        </p:nvSpPr>
        <p:spPr bwMode="auto">
          <a:xfrm>
            <a:off x="1238250" y="1330325"/>
            <a:ext cx="350520" cy="2197100"/>
          </a:xfrm>
          <a:prstGeom prst="leftBrace">
            <a:avLst>
              <a:gd name="adj1" fmla="val 72049"/>
              <a:gd name="adj2" fmla="val 50000"/>
            </a:avLst>
          </a:prstGeom>
          <a:noFill/>
          <a:ln w="349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77827" name="Rectangle 3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91640" y="1027430"/>
            <a:ext cx="9467850" cy="2676525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  <a:defRPr/>
            </a:pP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</a:rPr>
              <a:t>公输盘为楚造云梯之械</a:t>
            </a:r>
            <a:r>
              <a:rPr lang="en-US" altLang="zh-CN" sz="28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代词，这。</a:t>
            </a:r>
            <a:endParaRPr lang="zh-CN" altLang="en-US" sz="2800" b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  <a:defRPr/>
            </a:pP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请说之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代词，代这件事。</a:t>
            </a:r>
            <a:endParaRPr lang="zh-CN" altLang="en-US" sz="2800" b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  <a:defRPr/>
            </a:pP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宋何罪之有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 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提宾的标志，不译。</a:t>
            </a:r>
            <a:endParaRPr lang="zh-CN" altLang="en-US" sz="2800" b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  <a:defRPr/>
            </a:pP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臣以王吏之攻宋也</a:t>
            </a:r>
            <a:r>
              <a:rPr lang="en-US" altLang="zh-CN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   </a:t>
            </a:r>
            <a:r>
              <a:rPr lang="zh-CN" altLang="en-US" sz="2800" b="1">
                <a:solidFill>
                  <a:schemeClr val="tx1"/>
                </a:solidFill>
                <a:effectLst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用于主谓之间，取消句子独立性,不译。</a:t>
            </a:r>
            <a:endParaRPr lang="zh-CN" altLang="en-US" sz="2800" b="1">
              <a:solidFill>
                <a:schemeClr val="tx1"/>
              </a:solidFill>
              <a:effectLst/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0" name="Text Box 2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7968615" y="3955415"/>
            <a:ext cx="399669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400" b="1">
                <a:solidFill>
                  <a:srgbClr val="FF0000"/>
                </a:solidFill>
                <a:ea typeface="隶书" panose="02010509060101010101" charset="-122"/>
              </a:rPr>
              <a:t>文言句式</a:t>
            </a:r>
            <a:endParaRPr lang="zh-CN" altLang="en-US" sz="5400" b="1">
              <a:solidFill>
                <a:srgbClr val="FF0000"/>
              </a:solidFill>
              <a:ea typeface="隶书" panose="02010509060101010101" charset="-122"/>
            </a:endParaRPr>
          </a:p>
        </p:txBody>
      </p:sp>
      <p:sp>
        <p:nvSpPr>
          <p:cNvPr id="11" name="文本框 10" title=""/>
          <p:cNvSpPr txBox="1"/>
          <p:nvPr>
            <p:custDataLst>
              <p:tags r:id="rId13"/>
            </p:custDataLst>
          </p:nvPr>
        </p:nvSpPr>
        <p:spPr>
          <a:xfrm>
            <a:off x="1797685" y="4877435"/>
            <a:ext cx="6096000" cy="11684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宋何罪之有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?  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zh-CN" altLang="en-US" sz="2800" b="1">
                <a:solidFill>
                  <a:srgbClr val="0070C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宾语前置句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）   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algn="just">
              <a:spcBef>
                <a:spcPct val="50000"/>
              </a:spcBef>
            </a:pP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译：宋国有什么罪过呢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? </a:t>
            </a:r>
            <a:endParaRPr lang="en-US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</p:spTree>
  </p:cSld>
  <p:clrMapOvr>
    <a:masterClrMapping/>
  </p:clrMapOvr>
  <p:transition spd="slow"/>
  <p:timing/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图片 2" title="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 rot="10800000">
            <a:off x="135255" y="1183005"/>
            <a:ext cx="11979910" cy="4492625"/>
          </a:xfrm>
          <a:prstGeom prst="rect">
            <a:avLst/>
          </a:prstGeom>
        </p:spPr>
      </p:pic>
      <p:sp>
        <p:nvSpPr>
          <p:cNvPr id="83970" name="Text Box 2" title="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83965" y="678180"/>
            <a:ext cx="5105400" cy="92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5400">
                <a:solidFill>
                  <a:srgbClr val="FF0000"/>
                </a:solidFill>
                <a:latin typeface="隶书" panose="02010509060101010101" charset="-122"/>
                <a:ea typeface="隶书" panose="02010509060101010101" charset="-122"/>
              </a:rPr>
              <a:t> 相关链接</a:t>
            </a:r>
            <a:endParaRPr lang="zh-CN" altLang="en-US" sz="5400">
              <a:solidFill>
                <a:srgbClr val="FF0000"/>
              </a:solidFill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83971" name="Text Box 3" title="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976755" y="2390775"/>
            <a:ext cx="255778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zh-CN" altLang="en-US" sz="4400" b="1">
                <a:solidFill>
                  <a:srgbClr val="0000CC"/>
                </a:solidFill>
                <a:latin typeface="Times New Roman" panose="02020603050405020304" pitchFamily="18" charset="0"/>
                <a:ea typeface="华文新魏" panose="02010800040101010101" charset="-122"/>
              </a:rPr>
              <a:t>墨守成规：</a:t>
            </a:r>
            <a:endParaRPr lang="zh-CN" altLang="en-US" sz="4400" b="1">
              <a:solidFill>
                <a:srgbClr val="0000CC"/>
              </a:solidFill>
              <a:latin typeface="Times New Roman" panose="02020603050405020304" pitchFamily="18" charset="0"/>
              <a:ea typeface="华文新魏" panose="02010800040101010101" charset="-122"/>
            </a:endParaRPr>
          </a:p>
        </p:txBody>
      </p:sp>
      <p:sp>
        <p:nvSpPr>
          <p:cNvPr id="83972" name="Text Box 4" title="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716145" y="2452370"/>
            <a:ext cx="3538855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4000" b="1">
                <a:solidFill>
                  <a:srgbClr val="00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墨子善于守城 </a:t>
            </a:r>
            <a:endParaRPr lang="zh-CN" altLang="en-US" sz="4000" b="1">
              <a:solidFill>
                <a:srgbClr val="000000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83973" name="Text Box 5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976755" y="3159125"/>
            <a:ext cx="8720455" cy="1445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    </a:t>
            </a:r>
            <a:r>
              <a:rPr lang="zh-CN" altLang="en-US" sz="4000" b="1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现在含贬义，用来表示因循守旧，不肯改进</a:t>
            </a:r>
            <a:r>
              <a:rPr lang="zh-CN" altLang="en-US" sz="4000" b="1" smtClean="0">
                <a:solidFill>
                  <a:srgbClr val="000000"/>
                </a:solidFill>
                <a:latin typeface="华文新魏" panose="02010800040101010101" charset="-122"/>
                <a:ea typeface="华文新魏" panose="02010800040101010101" charset="-122"/>
              </a:rPr>
              <a:t>。</a:t>
            </a:r>
            <a:r>
              <a:rPr lang="zh-CN" altLang="en-US" sz="4800" b="1" smtClean="0">
                <a:solidFill>
                  <a:srgbClr val="000000"/>
                </a:solidFill>
                <a:latin typeface="楷体_GB2312" pitchFamily="49" charset="-122"/>
                <a:ea typeface="楷体_GB2312" pitchFamily="49" charset="-122"/>
              </a:rPr>
              <a:t> </a:t>
            </a:r>
            <a:endParaRPr lang="zh-CN" altLang="en-US" sz="4800" b="1">
              <a:solidFill>
                <a:srgbClr val="000000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pic>
        <p:nvPicPr>
          <p:cNvPr id="4100" name="Picture 3" title="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7080885" y="4714875"/>
            <a:ext cx="5033645" cy="2198370"/>
          </a:xfrm>
          <a:prstGeom prst="rect">
            <a:avLst/>
          </a:prstGeom>
          <a:noFill/>
          <a:ln>
            <a:noFill/>
            <a:miter lim="800000"/>
          </a:ln>
          <a:effectLst/>
        </p:spPr>
      </p:pic>
    </p:spTree>
  </p:cSld>
  <p:clrMapOvr>
    <a:masterClrMapping/>
  </p:clrMapOvr>
  <p:transition spd="slow"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写作背景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8"/>
            </p:custDataLst>
          </p:nvPr>
        </p:nvSpPr>
        <p:spPr>
          <a:xfrm>
            <a:off x="675640" y="970280"/>
            <a:ext cx="819912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en-US" altLang="zh-CN" sz="2800" b="1">
                <a:latin typeface="黑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sz="2800" b="1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春秋战国时期，各国统治者为了各自的利益，进行了长期的兼并战争，给当时的人民带来了无穷的灾难。当时楚国是大国，占有两湖一带广大地区。宋国小，在今河南商丘一带，但处于战略要地。楚用公输造器械，接连打败了周围几个国家，于是准备攻宋，墨子听到消息，便从鲁国赶到楚国去止楚攻宋。《公输》写的就是这件事，具体地表现了墨子的“非攻”思想。</a:t>
            </a:r>
            <a:endParaRPr sz="2800" b="1"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  <a:sym typeface="+mn-ea"/>
            </a:endParaRPr>
          </a:p>
        </p:txBody>
      </p:sp>
      <p:pic>
        <p:nvPicPr>
          <p:cNvPr id="100" name="图片 99" title=""/>
          <p:cNvPicPr/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9004300" y="1096645"/>
            <a:ext cx="2780665" cy="5448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1"/>
    </p:custDataLst>
  </p:cSld>
  <p:clrMapOvr>
    <a:masterClrMapping/>
  </p:clrMapOvr>
  <p:transition spd="slow"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8194" name="矩形 8193" title=""/>
          <p:cNvSpPr/>
          <p:nvPr>
            <p:custDataLst>
              <p:tags r:id="rId3"/>
            </p:custDataLst>
          </p:nvPr>
        </p:nvSpPr>
        <p:spPr>
          <a:xfrm>
            <a:off x="1417955" y="1571625"/>
            <a:ext cx="935545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公输盘 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bān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械 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xiè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郢 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yǐng     </a:t>
            </a:r>
            <a:r>
              <a:rPr sz="32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文梓 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zǐ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endParaRPr lang="en-US" altLang="zh-CN" sz="32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敝舆 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bì yú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锦绣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jǐn  xiù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</a:t>
            </a: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短褐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hè 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endParaRPr lang="en-US" altLang="zh-CN" sz="32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粱肉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liáng 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糠糟 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kāng zāo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犀兕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xī sì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endParaRPr lang="en-US" altLang="zh-CN" sz="32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麋鹿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mí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 </a:t>
            </a: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鳖鼋鼍 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biē  yuán  tuó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endParaRPr lang="en-US" altLang="zh-CN" sz="32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雉兔鲋鱼 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zhì fù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楩楠豫章  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pián nán yù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endParaRPr lang="en-US" altLang="zh-CN" sz="3200" b="1">
              <a:solidFill>
                <a:schemeClr val="tx2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150000"/>
              </a:lnSpc>
            </a:pP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守圉 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yù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 </a:t>
            </a: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诎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qū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禽滑厘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gǔ </a:t>
            </a:r>
            <a:r>
              <a:rPr lang="en-US" altLang="zh-CN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zh-CN" altLang="en-US" sz="3200" b="1">
                <a:solidFill>
                  <a:schemeClr val="tx2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楚寇 </a:t>
            </a:r>
            <a:r>
              <a:rPr lang="en-US" altLang="zh-CN" sz="3200" b="1" err="1">
                <a:solidFill>
                  <a:srgbClr val="CC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kòu</a:t>
            </a:r>
            <a:endParaRPr lang="en-US" altLang="zh-CN" sz="3200" b="1">
              <a:solidFill>
                <a:srgbClr val="CC0000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4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5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6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7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字词正音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pic>
        <p:nvPicPr>
          <p:cNvPr id="4" name="《公输》mp3音频朗读" title="">
            <a:hlinkClick action="ppaction://media"/>
          </p:cNvPr>
          <p:cNvPicPr>
            <a:picLocks noRot="1" noChangeAspect="1"/>
          </p:cNvPicPr>
          <p:nvPr>
            <a:audioFile r:link="rId11"/>
            <p:custDataLst>
              <p:tags r:id="rId10"/>
            </p:custDataLst>
            <p:extLst>
              <p:ext uri="{DAA4B4D4-6D71-4841-9C94-3DE7FCFB9230}">
                <p14:media xmlns:p14="http://schemas.microsoft.com/office/powerpoint/2010/main" r:embed="rId12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321925" y="5884545"/>
            <a:ext cx="619125" cy="619125"/>
          </a:xfrm>
          <a:prstGeom prst="rect">
            <a:avLst/>
          </a:prstGeom>
        </p:spPr>
      </p:pic>
      <p:sp>
        <p:nvSpPr>
          <p:cNvPr id="5" name="文本框 4" title=""/>
          <p:cNvSpPr txBox="1"/>
          <p:nvPr>
            <p:custDataLst>
              <p:tags r:id="rId13"/>
            </p:custDataLst>
          </p:nvPr>
        </p:nvSpPr>
        <p:spPr>
          <a:xfrm>
            <a:off x="1620520" y="868045"/>
            <a:ext cx="91528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  <a:latin typeface="方正粗黑宋简体" panose="02000000000000000000" charset="-122"/>
                <a:ea typeface="方正粗黑宋简体" panose="02000000000000000000" charset="-122"/>
                <a:sym typeface="+mn-ea"/>
              </a:rPr>
              <a:t>听朗读，注意字音，把握语气，揣摩语意。</a:t>
            </a:r>
            <a:endParaRPr lang="zh-CN" altLang="en-US" sz="3600" b="1">
              <a:solidFill>
                <a:schemeClr val="tx1"/>
              </a:solidFill>
              <a:latin typeface="方正粗黑宋简体" panose="02000000000000000000" charset="-122"/>
              <a:ea typeface="方正粗黑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547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1266" name="Text Box 2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568960" y="1106805"/>
            <a:ext cx="5207000" cy="339280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85000"/>
              </a:lnSpc>
              <a:spcBef>
                <a:spcPct val="50000"/>
              </a:spcBef>
              <a:defRPr/>
            </a:pPr>
            <a:r>
              <a:rPr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黑体" panose="02010609060101010101" charset="-122"/>
              </a:rPr>
              <a:t>       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公输盘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为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楚造云梯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械，成，将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以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攻宋。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子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墨子闻之，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起</a:t>
            </a:r>
            <a:r>
              <a:rPr lang="zh-CN" altLang="en-US" sz="2800" b="1" u="sng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于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鲁，行十日十夜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而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至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于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郢，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见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公输盘。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1273" name="Rectangle 9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463483" y="1078388"/>
            <a:ext cx="51371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替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74" name="Rectangle 10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429635" y="1078388"/>
            <a:ext cx="1837055" cy="49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altLang="en-US" sz="2600" b="1">
                <a:solidFill>
                  <a:srgbClr val="0000FF"/>
                </a:solidFill>
                <a:latin typeface="华文楷体" panose="02010600040101010101" charset="-122"/>
                <a:ea typeface="华文楷体" panose="02010600040101010101" charset="-122"/>
              </a:rPr>
              <a:t>代词，这种</a:t>
            </a:r>
            <a:endParaRPr lang="zh-CN" altLang="en-US" sz="2600" b="1">
              <a:solidFill>
                <a:srgbClr val="0000FF"/>
              </a:solidFill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75" name="Rectangle 11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628775" y="1991201"/>
            <a:ext cx="51371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用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76" name="Rectangle 12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977198" y="1991201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夫子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77" name="Rectangle 13" title="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68960" y="2810987"/>
            <a:ext cx="51371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从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78" name="Rectangle 14" title="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569845" y="2757647"/>
            <a:ext cx="183705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连词，不译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79" name="Rectangle 15" title="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306570" y="2757647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到达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80" name="Rectangle 16" title="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1082358" y="3574257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会见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81" name="Rectangle 17" title="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5150803" y="2757647"/>
            <a:ext cx="51371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到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83" name="Rectangle 19" title="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306570" y="1991201"/>
            <a:ext cx="183705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起身，出发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2296" name="Text Box 8" title="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348730" y="1309370"/>
            <a:ext cx="5521325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indent="0" algn="l" fontAlgn="auto">
              <a:defRPr/>
            </a:pPr>
            <a:r>
              <a:rPr lang="en-US" altLang="zh-CN" sz="28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 </a:t>
            </a:r>
            <a:r>
              <a:rPr lang="en-US" altLang="zh-CN" sz="2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①</a:t>
            </a:r>
            <a:r>
              <a:rPr lang="zh-CN" altLang="en-US" sz="2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、文中哪一句交代了事件的起因？</a:t>
            </a:r>
            <a:endParaRPr lang="zh-CN" altLang="en-US" sz="2600" b="1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297" name="Line 9" title=""/>
          <p:cNvSpPr>
            <a:spLocks noChangeShapeType="1"/>
          </p:cNvSpPr>
          <p:nvPr>
            <p:custDataLst>
              <p:tags r:id="rId20"/>
            </p:custDataLst>
          </p:nvPr>
        </p:nvSpPr>
        <p:spPr bwMode="auto">
          <a:xfrm>
            <a:off x="1521460" y="2009140"/>
            <a:ext cx="3629660" cy="1143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Line 9" title=""/>
          <p:cNvSpPr>
            <a:spLocks noChangeShapeType="1"/>
          </p:cNvSpPr>
          <p:nvPr>
            <p:custDataLst>
              <p:tags r:id="rId21"/>
            </p:custDataLst>
          </p:nvPr>
        </p:nvSpPr>
        <p:spPr bwMode="auto">
          <a:xfrm flipV="1">
            <a:off x="568960" y="2792730"/>
            <a:ext cx="2258060" cy="18415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299" name="Text Box 11" title="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409055" y="2020570"/>
            <a:ext cx="5459730" cy="12915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②、文中交待墨子匆匆行程的几个动词是什么？反映了墨子怎样的心态和精神？</a:t>
            </a:r>
            <a:endParaRPr lang="en-US" altLang="zh-CN" sz="2600" b="1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305" name="Rectangle 17" title="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4247833" y="262001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FF"/>
                </a:solidFill>
              </a:rPr>
              <a:t>●</a:t>
            </a:r>
            <a:endParaRPr lang="en-US" altLang="zh-CN">
              <a:solidFill>
                <a:srgbClr val="FF00FF"/>
              </a:solidFill>
            </a:endParaRPr>
          </a:p>
        </p:txBody>
      </p:sp>
      <p:sp>
        <p:nvSpPr>
          <p:cNvPr id="12306" name="Rectangle 18" title="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266373" y="2620010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FF"/>
                </a:solidFill>
              </a:rPr>
              <a:t>●</a:t>
            </a:r>
            <a:endParaRPr lang="en-US" altLang="zh-CN">
              <a:solidFill>
                <a:srgbClr val="FF00FF"/>
              </a:solidFill>
            </a:endParaRPr>
          </a:p>
        </p:txBody>
      </p:sp>
      <p:sp>
        <p:nvSpPr>
          <p:cNvPr id="12307" name="Rectangle 19" title="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1729740" y="339058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FF"/>
                </a:solidFill>
              </a:rPr>
              <a:t>●</a:t>
            </a:r>
            <a:endParaRPr lang="en-US" altLang="zh-CN">
              <a:solidFill>
                <a:srgbClr val="FF00FF"/>
              </a:solidFill>
            </a:endParaRPr>
          </a:p>
        </p:txBody>
      </p:sp>
      <p:sp>
        <p:nvSpPr>
          <p:cNvPr id="12308" name="Rectangle 20" title="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4306570" y="3523933"/>
            <a:ext cx="412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>
                <a:solidFill>
                  <a:srgbClr val="FF00FF"/>
                </a:solidFill>
              </a:rPr>
              <a:t>●</a:t>
            </a:r>
            <a:endParaRPr lang="en-US" altLang="zh-CN">
              <a:solidFill>
                <a:srgbClr val="FF00FF"/>
              </a:solidFill>
            </a:endParaRPr>
          </a:p>
        </p:txBody>
      </p:sp>
      <p:sp>
        <p:nvSpPr>
          <p:cNvPr id="12302" name="AutoShape 14" title="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409055" y="3312160"/>
            <a:ext cx="5022215" cy="915035"/>
          </a:xfrm>
          <a:prstGeom prst="wedgeRectCallout">
            <a:avLst>
              <a:gd name="adj1" fmla="val -33583"/>
              <a:gd name="adj2" fmla="val -38898"/>
            </a:avLst>
          </a:prstGeom>
          <a:noFill/>
          <a:ln w="9525">
            <a:noFill/>
            <a:miter lim="800000"/>
          </a:ln>
          <a:effectLst/>
        </p:spPr>
        <p:txBody>
          <a:bodyPr/>
          <a:lstStyle/>
          <a:p>
            <a:pPr>
              <a:defRPr/>
            </a:pPr>
            <a:r>
              <a:rPr lang="en-US" altLang="zh-CN" sz="2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    </a:t>
            </a:r>
            <a:r>
              <a:rPr lang="zh-CN" altLang="en-US" sz="2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反映了墨子</a:t>
            </a:r>
            <a:r>
              <a:rPr lang="zh-CN" altLang="en-US" sz="2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焦急</a:t>
            </a:r>
            <a:r>
              <a:rPr lang="zh-CN" altLang="en-US" sz="2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的心态和为了阻止楚宋之战</a:t>
            </a:r>
            <a:r>
              <a:rPr lang="zh-CN" altLang="en-US" sz="2600" b="1" u="sng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不辞劳苦</a:t>
            </a:r>
            <a:r>
              <a:rPr lang="zh-CN" altLang="en-US" sz="2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的精神。</a:t>
            </a:r>
            <a:endParaRPr lang="zh-CN" altLang="en-US" sz="26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  <a:p>
            <a:pPr algn="ctr">
              <a:defRPr/>
            </a:pPr>
            <a:endParaRPr lang="en-US" altLang="zh-CN" sz="2600" b="1"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2309" name="Text Box 21" title="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71285" y="4227195"/>
            <a:ext cx="5163185" cy="891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③</a:t>
            </a:r>
            <a:r>
              <a:rPr lang="zh-CN" altLang="en-US" sz="2600" b="1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、楚国攻打宋国，墨子前往劝阻，反映了墨子的什么思想？ </a:t>
            </a:r>
            <a:endParaRPr lang="zh-CN" altLang="en-US" sz="2600" b="1">
              <a:solidFill>
                <a:srgbClr val="0066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2310" name="Text Box 22" title="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613525" y="5118735"/>
            <a:ext cx="5020945" cy="89154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charset="-122"/>
                <a:ea typeface="华文中宋" panose="02010600040101010101" charset="-122"/>
              </a:rPr>
              <a:t>墨子的行动反映了他坚持正义、反对侵略的战争思想。</a:t>
            </a:r>
            <a:endParaRPr lang="zh-CN" altLang="en-US" sz="2600" b="1">
              <a:solidFill>
                <a:srgbClr val="0066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华文中宋" panose="02010600040101010101" charset="-122"/>
              <a:ea typeface="华文中宋" panose="02010600040101010101" charset="-122"/>
            </a:endParaRPr>
          </a:p>
        </p:txBody>
      </p:sp>
      <p:sp>
        <p:nvSpPr>
          <p:cNvPr id="11268" name="Text Box 4" title="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410845" y="4499610"/>
            <a:ext cx="5365115" cy="22453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     </a:t>
            </a:r>
            <a:r>
              <a:rPr lang="zh-CN" altLang="en-US" sz="28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公输盘给楚国制造云梯这样的器械，制成后，将要用它攻打宋国。墨子先生听说这件事，从鲁国出发，走了十天十夜到达郢，会见公输盘。</a:t>
            </a:r>
            <a:endParaRPr lang="zh-CN" altLang="en-US" sz="28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2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3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2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  <p:bldP spid="11274" grpId="0"/>
      <p:bldP spid="11275" grpId="0" animBg="1"/>
      <p:bldP spid="11276" grpId="0" animBg="1"/>
      <p:bldP spid="11277" grpId="0" animBg="1"/>
      <p:bldP spid="11278" grpId="0" animBg="1"/>
      <p:bldP spid="11279" grpId="0" animBg="1"/>
      <p:bldP spid="11280" grpId="0" animBg="1"/>
      <p:bldP spid="11281" grpId="0" animBg="1"/>
      <p:bldP spid="11283" grpId="0" animBg="1"/>
      <p:bldP spid="12296" grpId="0" animBg="1"/>
      <p:bldP spid="12299" grpId="0" animBg="1"/>
      <p:bldP spid="12305" grpId="0"/>
      <p:bldP spid="12305" grpId="1"/>
      <p:bldP spid="12306" grpId="0"/>
      <p:bldP spid="12306" grpId="1"/>
      <p:bldP spid="12307" grpId="0"/>
      <p:bldP spid="12307" grpId="1"/>
      <p:bldP spid="12308" grpId="0"/>
      <p:bldP spid="12308" grpId="1"/>
      <p:bldP spid="12309" grpId="0" animBg="1"/>
      <p:bldP spid="12310" grpId="0" animBg="1"/>
      <p:bldP spid="112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314" name="Text Box 2" title="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136650" y="783273"/>
            <a:ext cx="8496300" cy="48298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indent="0" fontAlgn="auto">
              <a:lnSpc>
                <a:spcPct val="220000"/>
              </a:lnSpc>
              <a:spcBef>
                <a:spcPct val="0"/>
              </a:spcBef>
              <a:defRPr/>
            </a:pP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公输盘曰：“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夫子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</a:t>
            </a:r>
            <a:r>
              <a:rPr lang="en-US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  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何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命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 </a:t>
            </a:r>
            <a:r>
              <a:rPr lang="en-US" altLang="zh-CN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焉为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？”</a:t>
            </a:r>
            <a:endParaRPr lang="zh-CN" altLang="en-US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220000"/>
              </a:lnSpc>
              <a:spcBef>
                <a:spcPct val="0"/>
              </a:spcBef>
              <a:defRPr/>
            </a:pP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子墨子曰：“北方有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侮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臣者，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愿</a:t>
            </a:r>
            <a:r>
              <a:rPr lang="en-US" altLang="zh-CN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借</a:t>
            </a:r>
            <a:r>
              <a:rPr lang="zh-CN" alt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子杀之。”</a:t>
            </a:r>
            <a:endParaRPr lang="zh-CN" altLang="en-US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220000"/>
              </a:lnSpc>
              <a:spcBef>
                <a:spcPct val="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公输盘不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说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0" fontAlgn="auto">
              <a:lnSpc>
                <a:spcPct val="220000"/>
              </a:lnSpc>
              <a:spcBef>
                <a:spcPct val="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子墨子曰：“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请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    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献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十金。”</a:t>
            </a: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  <a:p>
            <a:pPr indent="0" fontAlgn="auto">
              <a:lnSpc>
                <a:spcPct val="220000"/>
              </a:lnSpc>
              <a:spcBef>
                <a:spcPct val="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公输盘曰：“吾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义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</a:t>
            </a: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固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不杀人。”</a:t>
            </a:r>
            <a:endParaRPr lang="zh-CN" altLang="en-US" sz="2800" b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13321" name="Rectangle 9" title="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072640" y="803910"/>
            <a:ext cx="249872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古代对人的尊称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3325" name="Rectangle 13" title="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5614035" y="2653983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希望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3326" name="Rectangle 14" title="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5505768" y="1728788"/>
            <a:ext cx="183705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借助，依靠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3327" name="Rectangle 15" title="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213860" y="1650683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欺负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3329" name="Rectangle 17" title="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737100" y="803910"/>
            <a:ext cx="183705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教导，告诫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cxnSp>
        <p:nvCxnSpPr>
          <p:cNvPr id="7" name="直接连接符 6" title=""/>
          <p:cNvCxnSpPr/>
          <p:nvPr>
            <p:custDataLst>
              <p:tags r:id="rId9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10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11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12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13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3322" name="Rectangle 10" title="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739573" y="803910"/>
            <a:ext cx="316039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合用，表疑问语气。</a:t>
            </a:r>
            <a:endParaRPr lang="zh-CN" altLang="en-US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</a:endParaRPr>
          </a:p>
        </p:txBody>
      </p:sp>
      <p:sp>
        <p:nvSpPr>
          <p:cNvPr id="15364" name="Text Box 4" title="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1617980" y="2654300"/>
            <a:ext cx="259588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通“悦”，高兴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5366" name="Text Box 6" title="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2578100" y="3536633"/>
            <a:ext cx="1655763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请允许我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5368" name="Text Box 8" title="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13860" y="3536950"/>
            <a:ext cx="87884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奉送</a:t>
            </a:r>
            <a:endParaRPr lang="en-US" altLang="zh-CN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5373" name="Rectangle 13" title="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893695" y="4583430"/>
            <a:ext cx="150622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坚守道义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5374" name="Rectangle 14" title="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13263" y="4583430"/>
            <a:ext cx="282956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从来，本来；坚决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68" name="Text Box 4" title="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8399780" y="1972310"/>
            <a:ext cx="3486150" cy="34766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indent="457200" fontAlgn="auto">
              <a:spcBef>
                <a:spcPct val="0"/>
              </a:spcBef>
              <a:defRPr/>
            </a:pPr>
            <a:r>
              <a:rPr lang="zh-CN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公输盘说：“你有什么见教呢？”</a:t>
            </a:r>
            <a:endParaRPr lang="zh-CN" altLang="en-US" sz="2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auto">
              <a:spcBef>
                <a:spcPct val="0"/>
              </a:spcBef>
              <a:defRPr/>
            </a:pPr>
            <a:r>
              <a:rPr lang="zh-CN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墨子先生说：“北方有一个侮辱我的人，希望借助你的力量去杀了他。”</a:t>
            </a:r>
            <a:endParaRPr lang="zh-CN" altLang="en-US" sz="2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auto">
              <a:spcBef>
                <a:spcPct val="0"/>
              </a:spcBef>
              <a:defRPr/>
            </a:pPr>
            <a:r>
              <a:rPr lang="zh-CN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公输盘不高兴。                                        </a:t>
            </a:r>
            <a:endParaRPr lang="zh-CN" altLang="en-US" sz="2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auto">
              <a:spcBef>
                <a:spcPct val="0"/>
              </a:spcBef>
              <a:defRPr/>
            </a:pPr>
            <a:r>
              <a:rPr lang="zh-CN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墨子先生说：“请允许我奉送（给您）十金。”                                                            </a:t>
            </a:r>
            <a:endParaRPr lang="zh-CN" altLang="en-US" sz="2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indent="457200" fontAlgn="auto">
              <a:spcBef>
                <a:spcPct val="0"/>
              </a:spcBef>
              <a:defRPr/>
            </a:pPr>
            <a:r>
              <a:rPr lang="zh-CN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公输盘说：“我坚持道义本来就不杀人。</a:t>
            </a:r>
            <a:endParaRPr lang="zh-CN" altLang="en-US" sz="2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3" name="文本框 2" title=""/>
          <p:cNvSpPr txBox="1"/>
          <p:nvPr>
            <p:custDataLst>
              <p:tags r:id="rId21"/>
            </p:custDataLst>
          </p:nvPr>
        </p:nvSpPr>
        <p:spPr>
          <a:xfrm>
            <a:off x="775970" y="5758180"/>
            <a:ext cx="1047115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auto" hangingPunct="1">
              <a:spcAft>
                <a:spcPct val="0"/>
              </a:spcAft>
              <a:defRPr/>
            </a:pPr>
            <a:r>
              <a:rPr lang="en-US" altLang="zh-CN" sz="2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   </a:t>
            </a:r>
            <a:r>
              <a:rPr lang="en-US" altLang="zh-CN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 </a:t>
            </a:r>
            <a:r>
              <a:rPr lang="zh-CN" altLang="en-US" sz="26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cs typeface="方正粗黑宋简体" panose="02000000000000000000" charset="-122"/>
                <a:sym typeface="+mn-ea"/>
              </a:rPr>
              <a:t>墨子见到公输盘，就请他帮助自己去杀人，而且进一步说可以“献金”，其真正的意图是什么？</a:t>
            </a:r>
            <a:endParaRPr lang="zh-CN" altLang="en-US" sz="26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cs typeface="方正粗黑宋简体" panose="02000000000000000000" charset="-122"/>
              <a:sym typeface="+mn-ea"/>
            </a:endParaRPr>
          </a:p>
        </p:txBody>
      </p:sp>
      <p:sp>
        <p:nvSpPr>
          <p:cNvPr id="4" name="文本框 3" title=""/>
          <p:cNvSpPr txBox="1"/>
          <p:nvPr>
            <p:custDataLst>
              <p:tags r:id="rId22"/>
            </p:custDataLst>
          </p:nvPr>
        </p:nvSpPr>
        <p:spPr>
          <a:xfrm>
            <a:off x="880110" y="5758180"/>
            <a:ext cx="10961370" cy="1032510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t">
            <a:noAutofit/>
          </a:bodyPr>
          <a:lstStyle/>
          <a:p>
            <a:pPr eaLnBrk="1" fontAlgn="auto" hangingPunct="1">
              <a:spcAft>
                <a:spcPct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   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真正的意图在于步步激怒公输盘，逼使他说出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 panose="02010609060101010101" charset="-122"/>
                <a:sym typeface="+mn-ea"/>
              </a:rPr>
              <a:t>“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吾义固不杀人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ea typeface="黑体" panose="02010609060101010101" charset="-122"/>
                <a:sym typeface="+mn-ea"/>
              </a:rPr>
              <a:t>”</a:t>
            </a:r>
            <a:r>
              <a:rPr lang="zh-CN" altLang="en-US" sz="28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charset="-122"/>
                <a:ea typeface="黑体" panose="02010609060101010101" charset="-122"/>
                <a:sym typeface="+mn-ea"/>
              </a:rPr>
              <a:t>一类的话来。围绕这句话大做文章，让他中计。</a:t>
            </a:r>
            <a:endParaRPr lang="zh-CN" altLang="en-US" sz="2800" b="1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/>
      <p:bldP spid="13325" grpId="0" animBg="1"/>
      <p:bldP spid="13326" grpId="0" animBg="1"/>
      <p:bldP spid="13327" grpId="0" animBg="1"/>
      <p:bldP spid="13329" grpId="0" animBg="1"/>
      <p:bldP spid="13322" grpId="0" animBg="1"/>
      <p:bldP spid="15364" grpId="0" animBg="1"/>
      <p:bldP spid="15366" grpId="0" animBg="1"/>
      <p:bldP spid="15368" grpId="0" animBg="1"/>
      <p:bldP spid="15373" grpId="0" animBg="1"/>
      <p:bldP spid="15374" grpId="0" animBg="1"/>
      <p:bldP spid="11268" grpId="0" animBg="1"/>
      <p:bldP spid="3" grpId="0"/>
      <p:bldP spid="3" grpId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7" name="直接连接符 6" title=""/>
          <p:cNvCxnSpPr/>
          <p:nvPr>
            <p:custDataLst>
              <p:tags r:id="rId3"/>
            </p:custDataLst>
          </p:nvPr>
        </p:nvCxnSpPr>
        <p:spPr>
          <a:xfrm>
            <a:off x="983512" y="71100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 title=""/>
          <p:cNvGrpSpPr/>
          <p:nvPr>
            <p:custDataLst>
              <p:tags r:id="rId4"/>
            </p:custDataLst>
          </p:nvPr>
        </p:nvGrpSpPr>
        <p:grpSpPr>
          <a:xfrm>
            <a:off x="317500" y="29083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文本框 1" title=""/>
          <p:cNvSpPr txBox="1"/>
          <p:nvPr>
            <p:custDataLst>
              <p:tags r:id="rId7"/>
            </p:custDataLst>
          </p:nvPr>
        </p:nvSpPr>
        <p:spPr>
          <a:xfrm>
            <a:off x="983615" y="116840"/>
            <a:ext cx="19100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疏通文意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17410" name="Text Box 2" title="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5960" y="996950"/>
            <a:ext cx="7726045" cy="577723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indent="0" fontAlgn="auto">
              <a:lnSpc>
                <a:spcPct val="220000"/>
              </a:lnSpc>
              <a:spcBef>
                <a:spcPct val="0"/>
              </a:spcBef>
              <a:defRPr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子墨子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起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，       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再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拜，曰：“请  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说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      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。吾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从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北方闻子为梯，将以攻宋。宋何罪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之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有？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荆国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</a:t>
            </a:r>
            <a:r>
              <a:rPr lang="zh-CN" alt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有余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于</a:t>
            </a:r>
            <a:r>
              <a:rPr lang="zh-CN" altLang="en-US" sz="2800" b="1" u="sng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地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 而</a:t>
            </a:r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不足于民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，杀所不足而争所有余，不可</a:t>
            </a:r>
            <a:r>
              <a:rPr lang="zh-CN" altLang="en-US" sz="2800" b="1" u="sng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谓</a:t>
            </a: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智。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宋无罪</a:t>
            </a:r>
            <a:r>
              <a:rPr lang="zh-CN" altLang="en-US" sz="28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而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攻之，</a:t>
            </a:r>
            <a:r>
              <a:rPr lang="zh-CN" altLang="en-US" sz="28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不可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谓仁。</a:t>
            </a:r>
            <a:r>
              <a:rPr lang="zh-CN" altLang="en-US" sz="2800" b="1" u="sng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知而不</a:t>
            </a:r>
            <a:r>
              <a:rPr lang="zh-CN" altLang="en-US" sz="28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争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，不可谓</a:t>
            </a:r>
            <a:r>
              <a:rPr lang="zh-CN" altLang="en-US" sz="2800" b="1" u="sng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忠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。争而不得，不可谓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强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。义不杀少而杀众，不可谓</a:t>
            </a:r>
            <a:r>
              <a:rPr lang="zh-CN" altLang="en-US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知类</a:t>
            </a:r>
            <a:r>
              <a:rPr lang="zh-CN" altLang="en-US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”公输盘</a:t>
            </a:r>
            <a:r>
              <a:rPr lang="en-US" altLang="zh-CN" sz="2800" b="1">
                <a:solidFill>
                  <a:srgbClr val="FF0000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服</a:t>
            </a:r>
            <a:r>
              <a:rPr lang="en-US" altLang="zh-CN" sz="2800" b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。</a:t>
            </a:r>
            <a:endParaRPr lang="en-US" altLang="zh-CN" sz="2800" b="1"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  <a:sym typeface="+mn-ea"/>
            </a:endParaRPr>
          </a:p>
        </p:txBody>
      </p:sp>
      <p:sp>
        <p:nvSpPr>
          <p:cNvPr id="17420" name="Rectangle 12" title="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519555" y="1113790"/>
            <a:ext cx="117538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站起来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7421" name="Rectangle 13" title="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251835" y="1113790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两次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7422" name="Rectangle 14" title="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111875" y="1113790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解释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7423" name="Rectangle 15" title="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067435" y="1915160"/>
            <a:ext cx="51371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在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7424" name="Rectangle 16" title="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450205" y="1914843"/>
            <a:ext cx="216789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倒装句的标志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7425" name="Rectangle 17" title="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7084060" y="1113790"/>
            <a:ext cx="117538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这件事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7426" name="Rectangle 18" title="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923280" y="2835910"/>
            <a:ext cx="249872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</a:rPr>
              <a:t>即“有何罪？”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8440" name="Text Box 8" title="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221355" y="2937352"/>
            <a:ext cx="158369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人民不足</a:t>
            </a:r>
            <a:endParaRPr lang="zh-CN" altLang="en-US" sz="26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442" name="Text Box 10" title="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519238" y="3896202"/>
            <a:ext cx="64770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说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448" name="Rectangle 16" title="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7649528" y="1914843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楚国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451" name="Rectangle 19" title="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684973" y="2835593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对于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452" name="Rectangle 20" title="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122613" y="3823812"/>
            <a:ext cx="150622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可是，却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453" name="Rectangle 21" title="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5045" y="3823812"/>
            <a:ext cx="150622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不能认为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455" name="Rectangle 23" title="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577455" y="3874612"/>
            <a:ext cx="84455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谏诤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456" name="Rectangle 24" title="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188403" y="4811872"/>
            <a:ext cx="183705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忠心，忠诚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457" name="Rectangle 25" title="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2201863" y="5727700"/>
            <a:ext cx="1506220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明白事理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8458" name="Rectangle 26" title="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970780" y="4811872"/>
            <a:ext cx="117538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有能力</a:t>
            </a:r>
            <a:endParaRPr lang="zh-CN" altLang="en-US" sz="26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楷体" panose="02010600040101010101" charset="-122"/>
              <a:ea typeface="华文楷体" panose="02010600040101010101" charset="-122"/>
            </a:endParaRPr>
          </a:p>
        </p:txBody>
      </p:sp>
      <p:sp>
        <p:nvSpPr>
          <p:cNvPr id="11268" name="Text Box 4" title="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8613140" y="1266190"/>
            <a:ext cx="3398520" cy="550799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indent="457200" fontAlgn="auto">
              <a:spcBef>
                <a:spcPct val="0"/>
              </a:spcBef>
              <a:defRPr/>
            </a:pPr>
            <a:r>
              <a:rPr lang="zh-CN" altLang="en-US" sz="22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墨子先生站起，拜了俩拜，说：“请允许我解释这件事。我在北方听说你制造云梯，将要用（这种器械）攻打宋国。宋国有什么罪呢？楚国土地有余可是人民不足，牺牲百姓的生命去争夺土地，不能说是明智。宋国没有罪却攻打它，不能称作是仁爱，知道这道理而不劝阻楚王，不能称作是忠心。劝阻却达不到目的，不能说是有能力。你说坚守道义不杀少数而杀多数，不能说是明白事理。”</a:t>
            </a:r>
            <a:endParaRPr lang="zh-CN" altLang="en-US" sz="2200" b="1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  <p:sp>
        <p:nvSpPr>
          <p:cNvPr id="20484" name="Text Box 4" title="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441508" y="5668963"/>
            <a:ext cx="1368425" cy="49149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华文楷体" panose="02010600040101010101" charset="-122"/>
                <a:ea typeface="华文楷体" panose="02010600040101010101" charset="-122"/>
              </a:rPr>
              <a:t>被说服</a:t>
            </a:r>
            <a:endParaRPr lang="zh-CN" altLang="en-US" sz="28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Picture 3"/>
          <p:cNvPicPr>
            <a:picLocks noChangeAspect="1"/>
          </p:cNvPicPr>
          <p:nvPr>
            <p:custDataLst>
              <p:tags r:id="rId29"/>
            </p:custDataLst>
          </p:nvPr>
        </p:nvPicPr>
        <p:blipFill>
          <a:blip r:embed="rId28"/>
          <a:stretch>
            <a:fillRect/>
          </a:stretch>
        </p:blipFill>
        <p:spPr>
          <a:xfrm flipH="1">
            <a:off x="12026900" y="11049000"/>
            <a:ext cx="0" cy="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 animBg="1"/>
      <p:bldP spid="17421" grpId="0" animBg="1"/>
      <p:bldP spid="17422" grpId="0" animBg="1"/>
      <p:bldP spid="17423" grpId="0" animBg="1"/>
      <p:bldP spid="17424" grpId="0" animBg="1"/>
      <p:bldP spid="17425" grpId="0" animBg="1"/>
      <p:bldP spid="17426" grpId="0" animBg="1"/>
      <p:bldP spid="18440" grpId="0" animBg="1"/>
      <p:bldP spid="18442" grpId="0" animBg="1"/>
      <p:bldP spid="18448" grpId="0" animBg="1"/>
      <p:bldP spid="18451" grpId="0" animBg="1"/>
      <p:bldP spid="18452" grpId="0" animBg="1"/>
      <p:bldP spid="18453" grpId="0" animBg="1"/>
      <p:bldP spid="18455" grpId="0" animBg="1"/>
      <p:bldP spid="18456" grpId="0" animBg="1"/>
      <p:bldP spid="18457" grpId="0" animBg="1"/>
      <p:bldP spid="18458" grpId="0" animBg="1"/>
      <p:bldP spid="11268" grpId="0" animBg="1"/>
      <p:bldP spid="2048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cxnSp>
        <p:nvCxnSpPr>
          <p:cNvPr id="4" name="直接连接符 3" title=""/>
          <p:cNvCxnSpPr/>
          <p:nvPr>
            <p:custDataLst>
              <p:tags r:id="rId3"/>
            </p:custDataLst>
          </p:nvPr>
        </p:nvCxnSpPr>
        <p:spPr>
          <a:xfrm>
            <a:off x="921917" y="699575"/>
            <a:ext cx="1993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 title=""/>
          <p:cNvGrpSpPr/>
          <p:nvPr>
            <p:custDataLst>
              <p:tags r:id="rId4"/>
            </p:custDataLst>
          </p:nvPr>
        </p:nvGrpSpPr>
        <p:grpSpPr>
          <a:xfrm>
            <a:off x="255905" y="279400"/>
            <a:ext cx="562610" cy="513080"/>
            <a:chOff x="2121873" y="1511588"/>
            <a:chExt cx="445481" cy="469613"/>
          </a:xfrm>
          <a:solidFill>
            <a:schemeClr val="accent5"/>
          </a:solidFill>
        </p:grpSpPr>
        <p:sp>
          <p:nvSpPr>
            <p:cNvPr id="6" name="矩形 5"/>
            <p:cNvSpPr/>
            <p:nvPr>
              <p:custDataLst>
                <p:tags r:id="rId5"/>
              </p:custDataLst>
            </p:nvPr>
          </p:nvSpPr>
          <p:spPr>
            <a:xfrm>
              <a:off x="2121873" y="1511588"/>
              <a:ext cx="363415" cy="3634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矩形 20"/>
            <p:cNvSpPr/>
            <p:nvPr>
              <p:custDataLst>
                <p:tags r:id="rId6"/>
              </p:custDataLst>
            </p:nvPr>
          </p:nvSpPr>
          <p:spPr>
            <a:xfrm>
              <a:off x="2321171" y="1735018"/>
              <a:ext cx="246183" cy="2461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文本框 21" title=""/>
          <p:cNvSpPr txBox="1"/>
          <p:nvPr>
            <p:custDataLst>
              <p:tags r:id="rId7"/>
            </p:custDataLst>
          </p:nvPr>
        </p:nvSpPr>
        <p:spPr>
          <a:xfrm>
            <a:off x="922020" y="105410"/>
            <a:ext cx="199453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sym typeface="+mn-ea"/>
              </a:rPr>
              <a:t>文本研读</a:t>
            </a:r>
            <a:endParaRPr 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sym typeface="+mn-ea"/>
            </a:endParaRPr>
          </a:p>
        </p:txBody>
      </p:sp>
      <p:sp>
        <p:nvSpPr>
          <p:cNvPr id="2" name="文本框 1" title=""/>
          <p:cNvSpPr txBox="1"/>
          <p:nvPr>
            <p:custDataLst>
              <p:tags r:id="rId8"/>
            </p:custDataLst>
          </p:nvPr>
        </p:nvSpPr>
        <p:spPr>
          <a:xfrm>
            <a:off x="1797685" y="995680"/>
            <a:ext cx="9166225" cy="6451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eaLnBrk="1" fontAlgn="auto" hangingPunct="1">
              <a:spcAft>
                <a:spcPct val="0"/>
              </a:spcAft>
              <a:defRPr/>
            </a:pPr>
            <a:r>
              <a:rPr lang="zh-CN" altLang="en-US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琥珀简体" pitchFamily="2" charset="-122"/>
                <a:sym typeface="+mn-ea"/>
              </a:rPr>
              <a:t> </a:t>
            </a:r>
            <a:r>
              <a:rPr lang="en-US" altLang="zh-CN" sz="36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方正琥珀简体" pitchFamily="2" charset="-122"/>
                <a:sym typeface="+mn-ea"/>
              </a:rPr>
              <a:t>     </a:t>
            </a:r>
            <a:r>
              <a:rPr lang="zh-CN" altLang="en-US" sz="3200" b="1" smtClean="0"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charset="-122"/>
                <a:sym typeface="+mn-ea"/>
              </a:rPr>
              <a:t>墨子如何用巧妙、锋利的言辞折服公输盘的？ </a:t>
            </a:r>
            <a:endParaRPr lang="zh-CN" altLang="en-US" sz="3200" b="1" smtClean="0"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charset="-122"/>
              <a:sym typeface="+mn-ea"/>
            </a:endParaRPr>
          </a:p>
        </p:txBody>
      </p:sp>
      <p:sp>
        <p:nvSpPr>
          <p:cNvPr id="161794" name="Text Box 2" title="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33600" y="1728470"/>
            <a:ext cx="3735705" cy="9531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先设圈套：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北方有侮臣者，愿借子杀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</a:rPr>
              <a:t>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1795" name="Text Box 3" title="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57400" y="2703513"/>
            <a:ext cx="39624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再用激将法：</a:t>
            </a: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请献十金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1796" name="Text Box 4" title="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95500" y="4599940"/>
            <a:ext cx="17526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反驳公输：</a:t>
            </a:r>
            <a:endParaRPr lang="zh-CN" altLang="en-US" sz="2800" b="1">
              <a:solidFill>
                <a:srgbClr val="CC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1797" name="Text Box 5" title="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934200" y="1836420"/>
            <a:ext cx="3224242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公输不说</a:t>
            </a:r>
            <a:endParaRPr lang="zh-CN" altLang="en-US" sz="2800" b="1">
              <a:solidFill>
                <a:srgbClr val="CC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1798" name="Text Box 6" title="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858000" y="2627313"/>
            <a:ext cx="329568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吾义固不杀人</a:t>
            </a:r>
            <a:endParaRPr lang="zh-CN" altLang="en-US" sz="2800" b="1">
              <a:solidFill>
                <a:srgbClr val="CC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1799" name="Text Box 7" title="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267200" y="3375025"/>
            <a:ext cx="25908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宋何罪之</a:t>
            </a:r>
            <a:r>
              <a:rPr lang="zh-CN" altLang="en-US" sz="2800" b="1" smtClean="0">
                <a:latin typeface="楷体" panose="02010609060101010101" charset="-122"/>
                <a:ea typeface="楷体" panose="02010609060101010101" charset="-122"/>
              </a:rPr>
              <a:t>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1800" name="Text Box 8" title="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267200" y="3922713"/>
            <a:ext cx="38100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不智：杀不足争有余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1801" name="Text Box 9" title="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267200" y="4456113"/>
            <a:ext cx="38100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不仁：宋无罪而攻之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1802" name="Text Box 10" title="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67200" y="4989513"/>
            <a:ext cx="38100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不忠：知而不争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1803" name="Text Box 11" title="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267200" y="5446713"/>
            <a:ext cx="38100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不强：争而不得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1804" name="Text Box 12" title="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267200" y="5903913"/>
            <a:ext cx="4343400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latin typeface="楷体" panose="02010609060101010101" charset="-122"/>
                <a:ea typeface="楷体" panose="02010609060101010101" charset="-122"/>
              </a:rPr>
              <a:t>不知类：义不杀少而杀众</a:t>
            </a:r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709" name="AutoShape 13" title=""/>
          <p:cNvSpPr/>
          <p:nvPr>
            <p:custDataLst>
              <p:tags r:id="rId20"/>
            </p:custDataLst>
          </p:nvPr>
        </p:nvSpPr>
        <p:spPr bwMode="auto">
          <a:xfrm>
            <a:off x="3886200" y="3679825"/>
            <a:ext cx="76200" cy="2514600"/>
          </a:xfrm>
          <a:prstGeom prst="leftBrace">
            <a:avLst>
              <a:gd name="adj1" fmla="val 275000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1" hangingPunct="1"/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710" name="AutoShape 14" title=""/>
          <p:cNvSpPr/>
          <p:nvPr>
            <p:custDataLst>
              <p:tags r:id="rId21"/>
            </p:custDataLst>
          </p:nvPr>
        </p:nvSpPr>
        <p:spPr bwMode="auto">
          <a:xfrm>
            <a:off x="8458200" y="3527425"/>
            <a:ext cx="76200" cy="2667000"/>
          </a:xfrm>
          <a:prstGeom prst="rightBrace">
            <a:avLst>
              <a:gd name="adj1" fmla="val 291667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1" hangingPunct="1"/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711" name="AutoShape 15" title=""/>
          <p:cNvSpPr/>
          <p:nvPr>
            <p:custDataLst>
              <p:tags r:id="rId22"/>
            </p:custDataLst>
          </p:nvPr>
        </p:nvSpPr>
        <p:spPr bwMode="auto">
          <a:xfrm>
            <a:off x="1981200" y="1988820"/>
            <a:ext cx="152400" cy="3136265"/>
          </a:xfrm>
          <a:prstGeom prst="leftBrace">
            <a:avLst>
              <a:gd name="adj1" fmla="val 400000"/>
              <a:gd name="adj2" fmla="val 50000"/>
            </a:avLst>
          </a:prstGeom>
          <a:noFill/>
          <a:ln w="38100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pPr eaLnBrk="1" hangingPunct="1"/>
            <a:endParaRPr lang="zh-CN" altLang="en-US" sz="28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61808" name="Text Box 16" title="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610600" y="4518025"/>
            <a:ext cx="1762156" cy="52197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zh-CN" altLang="en-US" sz="2800" b="1">
                <a:solidFill>
                  <a:srgbClr val="CC0000"/>
                </a:solidFill>
                <a:latin typeface="楷体" panose="02010609060101010101" charset="-122"/>
                <a:ea typeface="楷体" panose="02010609060101010101" charset="-122"/>
              </a:rPr>
              <a:t>公输服</a:t>
            </a:r>
            <a:endParaRPr lang="zh-CN" altLang="en-US" sz="2800" b="1">
              <a:solidFill>
                <a:srgbClr val="CC000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3" name="TextBox 12" title="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07365" y="3225483"/>
            <a:ext cx="1358900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rgbClr val="CC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一劝</a:t>
            </a:r>
            <a:endParaRPr lang="en-US" altLang="zh-CN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  <a:p>
            <a:pPr eaLnBrk="1" hangingPunct="1"/>
            <a:r>
              <a:rPr lang="en-US" altLang="zh-CN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(</a:t>
            </a:r>
            <a:r>
              <a:rPr lang="zh-CN" altLang="en-US" sz="2800" b="1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激怒）</a:t>
            </a:r>
            <a:endParaRPr lang="zh-CN" altLang="en-US" sz="2800" b="1">
              <a:solidFill>
                <a:schemeClr val="tx1"/>
              </a:solidFill>
              <a:latin typeface="华文中宋" panose="02010600040101010101" charset="-122"/>
              <a:ea typeface="华文中宋" panose="02010600040101010101" charset="-122"/>
              <a:cs typeface="华文中宋" panose="02010600040101010101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1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1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1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1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6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4" grpId="0" animBg="1"/>
      <p:bldP spid="161795" grpId="0" animBg="1"/>
      <p:bldP spid="161796" grpId="0" animBg="1"/>
      <p:bldP spid="161797" grpId="0" animBg="1"/>
      <p:bldP spid="161798" grpId="0" animBg="1"/>
      <p:bldP spid="161799" grpId="0" animBg="1"/>
      <p:bldP spid="161800" grpId="0" animBg="1"/>
      <p:bldP spid="161801" grpId="0" animBg="1"/>
      <p:bldP spid="161802" grpId="0" animBg="1"/>
      <p:bldP spid="161803" grpId="0" animBg="1"/>
      <p:bldP spid="161804" grpId="0" animBg="1"/>
      <p:bldP spid="29709" grpId="0" animBg="1"/>
      <p:bldP spid="29710" grpId="0" animBg="1"/>
      <p:bldP spid="29711" grpId="0" animBg="1"/>
      <p:bldP spid="161808" grpId="0" animBg="1"/>
      <p:bldP spid="13" grpId="0"/>
    </p:bldLst>
  </p:timing>
</p:sld>
</file>

<file path=ppt/tags/tag1.xml><?xml version="1.0" encoding="utf-8"?>
<p:tagLst xmlns:p="http://schemas.openxmlformats.org/presentationml/2006/main">
  <p:tag name="AS_UNIQUEID" val="1789"/>
</p:tagLst>
</file>

<file path=ppt/tags/tag10.xml><?xml version="1.0" encoding="utf-8"?>
<p:tagLst xmlns:p="http://schemas.openxmlformats.org/presentationml/2006/main">
  <p:tag name="AS_UNIQUEID" val="1798"/>
</p:tagLst>
</file>

<file path=ppt/tags/tag100.xml><?xml version="1.0" encoding="utf-8"?>
<p:tagLst xmlns:p="http://schemas.openxmlformats.org/presentationml/2006/main">
  <p:tag name="AS_UNIQUEID" val="1881"/>
  <p:tag name="KSO_WM_BEAUTIFY_FLAG" val=""/>
</p:tagLst>
</file>

<file path=ppt/tags/tag101.xml><?xml version="1.0" encoding="utf-8"?>
<p:tagLst xmlns:p="http://schemas.openxmlformats.org/presentationml/2006/main">
  <p:tag name="AS_UNIQUEID" val="1882"/>
  <p:tag name="KSO_WM_BEAUTIFY_FLAG" val=""/>
</p:tagLst>
</file>

<file path=ppt/tags/tag102.xml><?xml version="1.0" encoding="utf-8"?>
<p:tagLst xmlns:p="http://schemas.openxmlformats.org/presentationml/2006/main">
  <p:tag name="AS_UNIQUEID" val="1883"/>
  <p:tag name="KSO_WM_BEAUTIFY_FLAG" val=""/>
</p:tagLst>
</file>

<file path=ppt/tags/tag103.xml><?xml version="1.0" encoding="utf-8"?>
<p:tagLst xmlns:p="http://schemas.openxmlformats.org/presentationml/2006/main">
  <p:tag name="AS_UNIQUEID" val="1884"/>
  <p:tag name="KSO_WM_BEAUTIFY_FLAG" val=""/>
</p:tagLst>
</file>

<file path=ppt/tags/tag104.xml><?xml version="1.0" encoding="utf-8"?>
<p:tagLst xmlns:p="http://schemas.openxmlformats.org/presentationml/2006/main">
  <p:tag name="AS_UNIQUEID" val="1885"/>
  <p:tag name="KSO_WM_BEAUTIFY_FLAG" val=""/>
</p:tagLst>
</file>

<file path=ppt/tags/tag105.xml><?xml version="1.0" encoding="utf-8"?>
<p:tagLst xmlns:p="http://schemas.openxmlformats.org/presentationml/2006/main">
  <p:tag name="AS_UNIQUEID" val="1886"/>
  <p:tag name="KSO_WM_BEAUTIFY_FLAG" val=""/>
</p:tagLst>
</file>

<file path=ppt/tags/tag106.xml><?xml version="1.0" encoding="utf-8"?>
<p:tagLst xmlns:p="http://schemas.openxmlformats.org/presentationml/2006/main">
  <p:tag name="AS_UNIQUEID" val="1887"/>
  <p:tag name="KSO_WM_BEAUTIFY_FLAG" val=""/>
</p:tagLst>
</file>

<file path=ppt/tags/tag107.xml><?xml version="1.0" encoding="utf-8"?>
<p:tagLst xmlns:p="http://schemas.openxmlformats.org/presentationml/2006/main">
  <p:tag name="AS_UNIQUEID" val="1888"/>
</p:tagLst>
</file>

<file path=ppt/tags/tag108.xml><?xml version="1.0" encoding="utf-8"?>
<p:tagLst xmlns:p="http://schemas.openxmlformats.org/presentationml/2006/main">
  <p:tag name="AS_UNIQUEID" val="1889"/>
  <p:tag name="KSO_WM_BEAUTIFY_FLAG" val=""/>
</p:tagLst>
</file>

<file path=ppt/tags/tag109.xml><?xml version="1.0" encoding="utf-8"?>
<p:tagLst xmlns:p="http://schemas.openxmlformats.org/presentationml/2006/main">
  <p:tag name="AS_UNIQUEID" val="1890"/>
  <p:tag name="KSO_WM_BEAUTIFY_FLAG" val=""/>
</p:tagLst>
</file>

<file path=ppt/tags/tag11.xml><?xml version="1.0" encoding="utf-8"?>
<p:tagLst xmlns:p="http://schemas.openxmlformats.org/presentationml/2006/main">
  <p:tag name="AS_UNIQUEID" val="1799"/>
</p:tagLst>
</file>

<file path=ppt/tags/tag110.xml><?xml version="1.0" encoding="utf-8"?>
<p:tagLst xmlns:p="http://schemas.openxmlformats.org/presentationml/2006/main">
  <p:tag name="AS_UNIQUEID" val="1891"/>
  <p:tag name="KSO_WM_BEAUTIFY_FLAG" val=""/>
</p:tagLst>
</file>

<file path=ppt/tags/tag111.xml><?xml version="1.0" encoding="utf-8"?>
<p:tagLst xmlns:p="http://schemas.openxmlformats.org/presentationml/2006/main">
  <p:tag name="AS_UNIQUEID" val="1892"/>
  <p:tag name="KSO_WM_BEAUTIFY_FLAG" val=""/>
</p:tagLst>
</file>

<file path=ppt/tags/tag112.xml><?xml version="1.0" encoding="utf-8"?>
<p:tagLst xmlns:p="http://schemas.openxmlformats.org/presentationml/2006/main">
  <p:tag name="AS_UNIQUEID" val="1893"/>
  <p:tag name="KSO_WM_BEAUTIFY_FLAG" val=""/>
</p:tagLst>
</file>

<file path=ppt/tags/tag113.xml><?xml version="1.0" encoding="utf-8"?>
<p:tagLst xmlns:p="http://schemas.openxmlformats.org/presentationml/2006/main">
  <p:tag name="AS_UNIQUEID" val="1894"/>
  <p:tag name="KSO_WM_BEAUTIFY_FLAG" val=""/>
</p:tagLst>
</file>

<file path=ppt/tags/tag114.xml><?xml version="1.0" encoding="utf-8"?>
<p:tagLst xmlns:p="http://schemas.openxmlformats.org/presentationml/2006/main">
  <p:tag name="AS_UNIQUEID" val="1895"/>
  <p:tag name="KSO_WM_BEAUTIFY_FLAG" val=""/>
</p:tagLst>
</file>

<file path=ppt/tags/tag115.xml><?xml version="1.0" encoding="utf-8"?>
<p:tagLst xmlns:p="http://schemas.openxmlformats.org/presentationml/2006/main">
  <p:tag name="AS_UNIQUEID" val="1896"/>
  <p:tag name="KSO_WM_BEAUTIFY_FLAG" val=""/>
</p:tagLst>
</file>

<file path=ppt/tags/tag116.xml><?xml version="1.0" encoding="utf-8"?>
<p:tagLst xmlns:p="http://schemas.openxmlformats.org/presentationml/2006/main">
  <p:tag name="AS_UNIQUEID" val="1897"/>
  <p:tag name="KSO_WM_BEAUTIFY_FLAG" val=""/>
</p:tagLst>
</file>

<file path=ppt/tags/tag117.xml><?xml version="1.0" encoding="utf-8"?>
<p:tagLst xmlns:p="http://schemas.openxmlformats.org/presentationml/2006/main">
  <p:tag name="AS_UNIQUEID" val="1898"/>
  <p:tag name="KSO_WM_BEAUTIFY_FLAG" val=""/>
</p:tagLst>
</file>

<file path=ppt/tags/tag118.xml><?xml version="1.0" encoding="utf-8"?>
<p:tagLst xmlns:p="http://schemas.openxmlformats.org/presentationml/2006/main">
  <p:tag name="AS_UNIQUEID" val="1899"/>
</p:tagLst>
</file>

<file path=ppt/tags/tag119.xml><?xml version="1.0" encoding="utf-8"?>
<p:tagLst xmlns:p="http://schemas.openxmlformats.org/presentationml/2006/main">
  <p:tag name="AS_UNIQUEID" val="1900"/>
</p:tagLst>
</file>

<file path=ppt/tags/tag12.xml><?xml version="1.0" encoding="utf-8"?>
<p:tagLst xmlns:p="http://schemas.openxmlformats.org/presentationml/2006/main">
  <p:tag name="AS_UNIQUEID" val="1800"/>
</p:tagLst>
</file>

<file path=ppt/tags/tag120.xml><?xml version="1.0" encoding="utf-8"?>
<p:tagLst xmlns:p="http://schemas.openxmlformats.org/presentationml/2006/main">
  <p:tag name="AS_UNIQUEID" val="1901"/>
</p:tagLst>
</file>

<file path=ppt/tags/tag121.xml><?xml version="1.0" encoding="utf-8"?>
<p:tagLst xmlns:p="http://schemas.openxmlformats.org/presentationml/2006/main">
  <p:tag name="AS_UNIQUEID" val="1902"/>
  <p:tag name="KSO_WM_BEAUTIFY_FLAG" val=""/>
</p:tagLst>
</file>

<file path=ppt/tags/tag122.xml><?xml version="1.0" encoding="utf-8"?>
<p:tagLst xmlns:p="http://schemas.openxmlformats.org/presentationml/2006/main">
  <p:tag name="AS_UNIQUEID" val="1903"/>
</p:tagLst>
</file>

<file path=ppt/tags/tag123.xml><?xml version="1.0" encoding="utf-8"?>
<p:tagLst xmlns:p="http://schemas.openxmlformats.org/presentationml/2006/main">
  <p:tag name="AS_UNIQUEID" val="1904"/>
  <p:tag name="KSO_WM_BEAUTIFY_FLAG" val=""/>
</p:tagLst>
</file>

<file path=ppt/tags/tag124.xml><?xml version="1.0" encoding="utf-8"?>
<p:tagLst xmlns:p="http://schemas.openxmlformats.org/presentationml/2006/main">
  <p:tag name="AS_UNIQUEID" val="1905"/>
  <p:tag name="KSO_WM_BEAUTIFY_FLAG" val=""/>
</p:tagLst>
</file>

<file path=ppt/tags/tag125.xml><?xml version="1.0" encoding="utf-8"?>
<p:tagLst xmlns:p="http://schemas.openxmlformats.org/presentationml/2006/main">
  <p:tag name="AS_UNIQUEID" val="1906"/>
  <p:tag name="KSO_WM_BEAUTIFY_FLAG" val=""/>
</p:tagLst>
</file>

<file path=ppt/tags/tag126.xml><?xml version="1.0" encoding="utf-8"?>
<p:tagLst xmlns:p="http://schemas.openxmlformats.org/presentationml/2006/main">
  <p:tag name="AS_UNIQUEID" val="1907"/>
  <p:tag name="KSO_WM_BEAUTIFY_FLAG" val=""/>
</p:tagLst>
</file>

<file path=ppt/tags/tag127.xml><?xml version="1.0" encoding="utf-8"?>
<p:tagLst xmlns:p="http://schemas.openxmlformats.org/presentationml/2006/main">
  <p:tag name="AS_UNIQUEID" val="1908"/>
  <p:tag name="KSO_WM_BEAUTIFY_FLAG" val=""/>
</p:tagLst>
</file>

<file path=ppt/tags/tag128.xml><?xml version="1.0" encoding="utf-8"?>
<p:tagLst xmlns:p="http://schemas.openxmlformats.org/presentationml/2006/main">
  <p:tag name="AS_UNIQUEID" val="1909"/>
  <p:tag name="KSO_WM_BEAUTIFY_FLAG" val=""/>
</p:tagLst>
</file>

<file path=ppt/tags/tag129.xml><?xml version="1.0" encoding="utf-8"?>
<p:tagLst xmlns:p="http://schemas.openxmlformats.org/presentationml/2006/main">
  <p:tag name="AS_UNIQUEID" val="1910"/>
  <p:tag name="KSO_WM_BEAUTIFY_FLAG" val=""/>
</p:tagLst>
</file>

<file path=ppt/tags/tag13.xml><?xml version="1.0" encoding="utf-8"?>
<p:tagLst xmlns:p="http://schemas.openxmlformats.org/presentationml/2006/main">
  <p:tag name="AS_UNIQUEID" val="1787"/>
  <p:tag name="KSO_WM_BEAUTIFY_FLAG" val=""/>
</p:tagLst>
</file>

<file path=ppt/tags/tag130.xml><?xml version="1.0" encoding="utf-8"?>
<p:tagLst xmlns:p="http://schemas.openxmlformats.org/presentationml/2006/main">
  <p:tag name="AS_UNIQUEID" val="1911"/>
  <p:tag name="KSO_WM_BEAUTIFY_FLAG" val=""/>
</p:tagLst>
</file>

<file path=ppt/tags/tag131.xml><?xml version="1.0" encoding="utf-8"?>
<p:tagLst xmlns:p="http://schemas.openxmlformats.org/presentationml/2006/main">
  <p:tag name="AS_UNIQUEID" val="1912"/>
  <p:tag name="KSO_WM_BEAUTIFY_FLAG" val=""/>
</p:tagLst>
</file>

<file path=ppt/tags/tag132.xml><?xml version="1.0" encoding="utf-8"?>
<p:tagLst xmlns:p="http://schemas.openxmlformats.org/presentationml/2006/main">
  <p:tag name="AS_UNIQUEID" val="1913"/>
  <p:tag name="KSO_WM_BEAUTIFY_FLAG" val=""/>
</p:tagLst>
</file>

<file path=ppt/tags/tag133.xml><?xml version="1.0" encoding="utf-8"?>
<p:tagLst xmlns:p="http://schemas.openxmlformats.org/presentationml/2006/main">
  <p:tag name="AS_UNIQUEID" val="1914"/>
  <p:tag name="KSO_WM_BEAUTIFY_FLAG" val=""/>
</p:tagLst>
</file>

<file path=ppt/tags/tag134.xml><?xml version="1.0" encoding="utf-8"?>
<p:tagLst xmlns:p="http://schemas.openxmlformats.org/presentationml/2006/main">
  <p:tag name="AS_UNIQUEID" val="1915"/>
  <p:tag name="KSO_WM_BEAUTIFY_FLAG" val=""/>
</p:tagLst>
</file>

<file path=ppt/tags/tag135.xml><?xml version="1.0" encoding="utf-8"?>
<p:tagLst xmlns:p="http://schemas.openxmlformats.org/presentationml/2006/main">
  <p:tag name="AS_UNIQUEID" val="1916"/>
  <p:tag name="KSO_WM_BEAUTIFY_FLAG" val=""/>
</p:tagLst>
</file>

<file path=ppt/tags/tag136.xml><?xml version="1.0" encoding="utf-8"?>
<p:tagLst xmlns:p="http://schemas.openxmlformats.org/presentationml/2006/main">
  <p:tag name="AS_UNIQUEID" val="1917"/>
  <p:tag name="KSO_WM_BEAUTIFY_FLAG" val=""/>
</p:tagLst>
</file>

<file path=ppt/tags/tag137.xml><?xml version="1.0" encoding="utf-8"?>
<p:tagLst xmlns:p="http://schemas.openxmlformats.org/presentationml/2006/main">
  <p:tag name="AS_UNIQUEID" val="1918"/>
  <p:tag name="KSO_WM_BEAUTIFY_FLAG" val=""/>
</p:tagLst>
</file>

<file path=ppt/tags/tag138.xml><?xml version="1.0" encoding="utf-8"?>
<p:tagLst xmlns:p="http://schemas.openxmlformats.org/presentationml/2006/main">
  <p:tag name="AS_UNIQUEID" val="1919"/>
  <p:tag name="KSO_WM_BEAUTIFY_FLAG" val=""/>
</p:tagLst>
</file>

<file path=ppt/tags/tag139.xml><?xml version="1.0" encoding="utf-8"?>
<p:tagLst xmlns:p="http://schemas.openxmlformats.org/presentationml/2006/main">
  <p:tag name="AS_UNIQUEID" val="1920"/>
  <p:tag name="KSO_WM_BEAUTIFY_FLAG" val=""/>
</p:tagLst>
</file>

<file path=ppt/tags/tag14.xml><?xml version="1.0" encoding="utf-8"?>
<p:tagLst xmlns:p="http://schemas.openxmlformats.org/presentationml/2006/main">
  <p:tag name="AS_UNIQUEID" val="1788"/>
  <p:tag name="KSO_WM_BEAUTIFY_FLAG" val=""/>
</p:tagLst>
</file>

<file path=ppt/tags/tag140.xml><?xml version="1.0" encoding="utf-8"?>
<p:tagLst xmlns:p="http://schemas.openxmlformats.org/presentationml/2006/main">
  <p:tag name="AS_UNIQUEID" val="1921"/>
  <p:tag name="KSO_WM_BEAUTIFY_FLAG" val=""/>
</p:tagLst>
</file>

<file path=ppt/tags/tag141.xml><?xml version="1.0" encoding="utf-8"?>
<p:tagLst xmlns:p="http://schemas.openxmlformats.org/presentationml/2006/main">
  <p:tag name="AS_UNIQUEID" val="1922"/>
  <p:tag name="KSO_WM_BEAUTIFY_FLAG" val=""/>
</p:tagLst>
</file>

<file path=ppt/tags/tag142.xml><?xml version="1.0" encoding="utf-8"?>
<p:tagLst xmlns:p="http://schemas.openxmlformats.org/presentationml/2006/main">
  <p:tag name="AS_UNIQUEID" val="1923"/>
  <p:tag name="KSO_WM_BEAUTIFY_FLAG" val=""/>
</p:tagLst>
</file>

<file path=ppt/tags/tag143.xml><?xml version="1.0" encoding="utf-8"?>
<p:tagLst xmlns:p="http://schemas.openxmlformats.org/presentationml/2006/main">
  <p:tag name="AS_UNIQUEID" val="1924"/>
  <p:tag name="KSO_WM_BEAUTIFY_FLAG" val=""/>
</p:tagLst>
</file>

<file path=ppt/tags/tag144.xml><?xml version="1.0" encoding="utf-8"?>
<p:tagLst xmlns:p="http://schemas.openxmlformats.org/presentationml/2006/main">
  <p:tag name="AS_UNIQUEID" val="1925"/>
  <p:tag name="KSO_WM_BEAUTIFY_FLAG" val=""/>
</p:tagLst>
</file>

<file path=ppt/tags/tag145.xml><?xml version="1.0" encoding="utf-8"?>
<p:tagLst xmlns:p="http://schemas.openxmlformats.org/presentationml/2006/main">
  <p:tag name="AS_UNIQUEID" val="1926"/>
  <p:tag name="KSO_WM_BEAUTIFY_FLAG" val=""/>
</p:tagLst>
</file>

<file path=ppt/tags/tag146.xml><?xml version="1.0" encoding="utf-8"?>
<p:tagLst xmlns:p="http://schemas.openxmlformats.org/presentationml/2006/main">
  <p:tag name="AS_UNIQUEID" val="2249"/>
</p:tagLst>
</file>

<file path=ppt/tags/tag147.xml><?xml version="1.0" encoding="utf-8"?>
<p:tagLst xmlns:p="http://schemas.openxmlformats.org/presentationml/2006/main">
  <p:tag name="AS_UNIQUEID" val="1927"/>
</p:tagLst>
</file>

<file path=ppt/tags/tag148.xml><?xml version="1.0" encoding="utf-8"?>
<p:tagLst xmlns:p="http://schemas.openxmlformats.org/presentationml/2006/main">
  <p:tag name="AS_UNIQUEID" val="1928"/>
  <p:tag name="KSO_WM_BEAUTIFY_FLAG" val=""/>
</p:tagLst>
</file>

<file path=ppt/tags/tag149.xml><?xml version="1.0" encoding="utf-8"?>
<p:tagLst xmlns:p="http://schemas.openxmlformats.org/presentationml/2006/main">
  <p:tag name="AS_UNIQUEID" val="1929"/>
</p:tagLst>
</file>

<file path=ppt/tags/tag15.xml><?xml version="1.0" encoding="utf-8"?>
<p:tagLst xmlns:p="http://schemas.openxmlformats.org/presentationml/2006/main">
  <p:tag name="AS_UNIQUEID" val="1801"/>
</p:tagLst>
</file>

<file path=ppt/tags/tag150.xml><?xml version="1.0" encoding="utf-8"?>
<p:tagLst xmlns:p="http://schemas.openxmlformats.org/presentationml/2006/main">
  <p:tag name="AS_UNIQUEID" val="1930"/>
  <p:tag name="KSO_WM_BEAUTIFY_FLAG" val=""/>
</p:tagLst>
</file>

<file path=ppt/tags/tag151.xml><?xml version="1.0" encoding="utf-8"?>
<p:tagLst xmlns:p="http://schemas.openxmlformats.org/presentationml/2006/main">
  <p:tag name="AS_UNIQUEID" val="1931"/>
  <p:tag name="KSO_WM_BEAUTIFY_FLAG" val=""/>
</p:tagLst>
</file>

<file path=ppt/tags/tag152.xml><?xml version="1.0" encoding="utf-8"?>
<p:tagLst xmlns:p="http://schemas.openxmlformats.org/presentationml/2006/main">
  <p:tag name="AS_UNIQUEID" val="1932"/>
  <p:tag name="KSO_WM_BEAUTIFY_FLAG" val=""/>
</p:tagLst>
</file>

<file path=ppt/tags/tag153.xml><?xml version="1.0" encoding="utf-8"?>
<p:tagLst xmlns:p="http://schemas.openxmlformats.org/presentationml/2006/main">
  <p:tag name="AS_UNIQUEID" val="1933"/>
  <p:tag name="KSO_WM_BEAUTIFY_FLAG" val=""/>
</p:tagLst>
</file>

<file path=ppt/tags/tag154.xml><?xml version="1.0" encoding="utf-8"?>
<p:tagLst xmlns:p="http://schemas.openxmlformats.org/presentationml/2006/main">
  <p:tag name="AS_UNIQUEID" val="1934"/>
  <p:tag name="KSO_WM_BEAUTIFY_FLAG" val=""/>
</p:tagLst>
</file>

<file path=ppt/tags/tag155.xml><?xml version="1.0" encoding="utf-8"?>
<p:tagLst xmlns:p="http://schemas.openxmlformats.org/presentationml/2006/main">
  <p:tag name="AS_UNIQUEID" val="1935"/>
  <p:tag name="KSO_WM_BEAUTIFY_FLAG" val=""/>
</p:tagLst>
</file>

<file path=ppt/tags/tag156.xml><?xml version="1.0" encoding="utf-8"?>
<p:tagLst xmlns:p="http://schemas.openxmlformats.org/presentationml/2006/main">
  <p:tag name="AS_UNIQUEID" val="1936"/>
  <p:tag name="KSO_WM_BEAUTIFY_FLAG" val=""/>
</p:tagLst>
</file>

<file path=ppt/tags/tag157.xml><?xml version="1.0" encoding="utf-8"?>
<p:tagLst xmlns:p="http://schemas.openxmlformats.org/presentationml/2006/main">
  <p:tag name="AS_UNIQUEID" val="1937"/>
  <p:tag name="KSO_WM_BEAUTIFY_FLAG" val=""/>
</p:tagLst>
</file>

<file path=ppt/tags/tag158.xml><?xml version="1.0" encoding="utf-8"?>
<p:tagLst xmlns:p="http://schemas.openxmlformats.org/presentationml/2006/main">
  <p:tag name="AS_UNIQUEID" val="1938"/>
  <p:tag name="KSO_WM_BEAUTIFY_FLAG" val=""/>
</p:tagLst>
</file>

<file path=ppt/tags/tag159.xml><?xml version="1.0" encoding="utf-8"?>
<p:tagLst xmlns:p="http://schemas.openxmlformats.org/presentationml/2006/main">
  <p:tag name="AS_UNIQUEID" val="1939"/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160.xml><?xml version="1.0" encoding="utf-8"?>
<p:tagLst xmlns:p="http://schemas.openxmlformats.org/presentationml/2006/main">
  <p:tag name="AS_UNIQUEID" val="1940"/>
  <p:tag name="KSO_WM_BEAUTIFY_FLAG" val=""/>
</p:tagLst>
</file>

<file path=ppt/tags/tag161.xml><?xml version="1.0" encoding="utf-8"?>
<p:tagLst xmlns:p="http://schemas.openxmlformats.org/presentationml/2006/main">
  <p:tag name="AS_UNIQUEID" val="1941"/>
  <p:tag name="KSO_WM_BEAUTIFY_FLAG" val=""/>
</p:tagLst>
</file>

<file path=ppt/tags/tag162.xml><?xml version="1.0" encoding="utf-8"?>
<p:tagLst xmlns:p="http://schemas.openxmlformats.org/presentationml/2006/main">
  <p:tag name="AS_UNIQUEID" val="1942"/>
  <p:tag name="KSO_WM_BEAUTIFY_FLAG" val=""/>
</p:tagLst>
</file>

<file path=ppt/tags/tag163.xml><?xml version="1.0" encoding="utf-8"?>
<p:tagLst xmlns:p="http://schemas.openxmlformats.org/presentationml/2006/main">
  <p:tag name="AS_UNIQUEID" val="1943"/>
  <p:tag name="KSO_WM_BEAUTIFY_FLAG" val=""/>
</p:tagLst>
</file>

<file path=ppt/tags/tag164.xml><?xml version="1.0" encoding="utf-8"?>
<p:tagLst xmlns:p="http://schemas.openxmlformats.org/presentationml/2006/main">
  <p:tag name="AS_UNIQUEID" val="1944"/>
  <p:tag name="KSO_WM_BEAUTIFY_FLAG" val=""/>
</p:tagLst>
</file>

<file path=ppt/tags/tag165.xml><?xml version="1.0" encoding="utf-8"?>
<p:tagLst xmlns:p="http://schemas.openxmlformats.org/presentationml/2006/main">
  <p:tag name="AS_UNIQUEID" val="1945"/>
  <p:tag name="KSO_WM_BEAUTIFY_FLAG" val=""/>
</p:tagLst>
</file>

<file path=ppt/tags/tag166.xml><?xml version="1.0" encoding="utf-8"?>
<p:tagLst xmlns:p="http://schemas.openxmlformats.org/presentationml/2006/main">
  <p:tag name="AS_UNIQUEID" val="1946"/>
  <p:tag name="KSO_WM_BEAUTIFY_FLAG" val=""/>
</p:tagLst>
</file>

<file path=ppt/tags/tag167.xml><?xml version="1.0" encoding="utf-8"?>
<p:tagLst xmlns:p="http://schemas.openxmlformats.org/presentationml/2006/main">
  <p:tag name="AS_UNIQUEID" val="1947"/>
  <p:tag name="KSO_WM_BEAUTIFY_FLAG" val=""/>
</p:tagLst>
</file>

<file path=ppt/tags/tag168.xml><?xml version="1.0" encoding="utf-8"?>
<p:tagLst xmlns:p="http://schemas.openxmlformats.org/presentationml/2006/main">
  <p:tag name="AS_UNIQUEID" val="1948"/>
  <p:tag name="KSO_WM_BEAUTIFY_FLAG" val=""/>
</p:tagLst>
</file>

<file path=ppt/tags/tag169.xml><?xml version="1.0" encoding="utf-8"?>
<p:tagLst xmlns:p="http://schemas.openxmlformats.org/presentationml/2006/main">
  <p:tag name="AS_UNIQUEID" val="1949"/>
  <p:tag name="KSO_WM_BEAUTIFY_FLAG" val=""/>
</p:tagLst>
</file>

<file path=ppt/tags/tag17.xml><?xml version="1.0" encoding="utf-8"?>
<p:tagLst xmlns:p="http://schemas.openxmlformats.org/presentationml/2006/main">
  <p:tag name="AS_UNIQUEID" val="1802"/>
</p:tagLst>
</file>

<file path=ppt/tags/tag170.xml><?xml version="1.0" encoding="utf-8"?>
<p:tagLst xmlns:p="http://schemas.openxmlformats.org/presentationml/2006/main">
  <p:tag name="AS_UNIQUEID" val="1950"/>
</p:tagLst>
</file>

<file path=ppt/tags/tag171.xml><?xml version="1.0" encoding="utf-8"?>
<p:tagLst xmlns:p="http://schemas.openxmlformats.org/presentationml/2006/main">
  <p:tag name="AS_UNIQUEID" val="1951"/>
  <p:tag name="KSO_WM_BEAUTIFY_FLAG" val=""/>
</p:tagLst>
</file>

<file path=ppt/tags/tag172.xml><?xml version="1.0" encoding="utf-8"?>
<p:tagLst xmlns:p="http://schemas.openxmlformats.org/presentationml/2006/main">
  <p:tag name="AS_UNIQUEID" val="1952"/>
</p:tagLst>
</file>

<file path=ppt/tags/tag173.xml><?xml version="1.0" encoding="utf-8"?>
<p:tagLst xmlns:p="http://schemas.openxmlformats.org/presentationml/2006/main">
  <p:tag name="AS_UNIQUEID" val="1953"/>
  <p:tag name="KSO_WM_BEAUTIFY_FLAG" val=""/>
</p:tagLst>
</file>

<file path=ppt/tags/tag174.xml><?xml version="1.0" encoding="utf-8"?>
<p:tagLst xmlns:p="http://schemas.openxmlformats.org/presentationml/2006/main">
  <p:tag name="AS_UNIQUEID" val="1954"/>
  <p:tag name="KSO_WM_BEAUTIFY_FLAG" val=""/>
</p:tagLst>
</file>

<file path=ppt/tags/tag175.xml><?xml version="1.0" encoding="utf-8"?>
<p:tagLst xmlns:p="http://schemas.openxmlformats.org/presentationml/2006/main">
  <p:tag name="AS_UNIQUEID" val="1955"/>
  <p:tag name="KSO_WM_BEAUTIFY_FLAG" val=""/>
</p:tagLst>
</file>

<file path=ppt/tags/tag176.xml><?xml version="1.0" encoding="utf-8"?>
<p:tagLst xmlns:p="http://schemas.openxmlformats.org/presentationml/2006/main">
  <p:tag name="AS_UNIQUEID" val="1956"/>
</p:tagLst>
</file>

<file path=ppt/tags/tag177.xml><?xml version="1.0" encoding="utf-8"?>
<p:tagLst xmlns:p="http://schemas.openxmlformats.org/presentationml/2006/main">
  <p:tag name="AS_UNIQUEID" val="1957"/>
  <p:tag name="KSO_WM_BEAUTIFY_FLAG" val=""/>
</p:tagLst>
</file>

<file path=ppt/tags/tag178.xml><?xml version="1.0" encoding="utf-8"?>
<p:tagLst xmlns:p="http://schemas.openxmlformats.org/presentationml/2006/main">
  <p:tag name="AS_UNIQUEID" val="1958"/>
  <p:tag name="KSO_WM_BEAUTIFY_FLAG" val=""/>
</p:tagLst>
</file>

<file path=ppt/tags/tag179.xml><?xml version="1.0" encoding="utf-8"?>
<p:tagLst xmlns:p="http://schemas.openxmlformats.org/presentationml/2006/main">
  <p:tag name="AS_UNIQUEID" val="1959"/>
  <p:tag name="KSO_WM_BEAUTIFY_FLAG" val=""/>
</p:tagLst>
</file>

<file path=ppt/tags/tag18.xml><?xml version="1.0" encoding="utf-8"?>
<p:tagLst xmlns:p="http://schemas.openxmlformats.org/presentationml/2006/main">
  <p:tag name="AS_UNIQUEID" val="1803"/>
</p:tagLst>
</file>

<file path=ppt/tags/tag180.xml><?xml version="1.0" encoding="utf-8"?>
<p:tagLst xmlns:p="http://schemas.openxmlformats.org/presentationml/2006/main">
  <p:tag name="AS_UNIQUEID" val="1960"/>
  <p:tag name="KSO_WM_BEAUTIFY_FLAG" val=""/>
</p:tagLst>
</file>

<file path=ppt/tags/tag181.xml><?xml version="1.0" encoding="utf-8"?>
<p:tagLst xmlns:p="http://schemas.openxmlformats.org/presentationml/2006/main">
  <p:tag name="AS_UNIQUEID" val="1961"/>
  <p:tag name="KSO_WM_BEAUTIFY_FLAG" val=""/>
</p:tagLst>
</file>

<file path=ppt/tags/tag182.xml><?xml version="1.0" encoding="utf-8"?>
<p:tagLst xmlns:p="http://schemas.openxmlformats.org/presentationml/2006/main">
  <p:tag name="AS_UNIQUEID" val="1962"/>
  <p:tag name="KSO_WM_BEAUTIFY_FLAG" val=""/>
</p:tagLst>
</file>

<file path=ppt/tags/tag183.xml><?xml version="1.0" encoding="utf-8"?>
<p:tagLst xmlns:p="http://schemas.openxmlformats.org/presentationml/2006/main">
  <p:tag name="AS_UNIQUEID" val="1963"/>
  <p:tag name="KSO_WM_BEAUTIFY_FLAG" val=""/>
</p:tagLst>
</file>

<file path=ppt/tags/tag184.xml><?xml version="1.0" encoding="utf-8"?>
<p:tagLst xmlns:p="http://schemas.openxmlformats.org/presentationml/2006/main">
  <p:tag name="AS_UNIQUEID" val="1964"/>
  <p:tag name="KSO_WM_BEAUTIFY_FLAG" val=""/>
</p:tagLst>
</file>

<file path=ppt/tags/tag185.xml><?xml version="1.0" encoding="utf-8"?>
<p:tagLst xmlns:p="http://schemas.openxmlformats.org/presentationml/2006/main">
  <p:tag name="AS_UNIQUEID" val="1965"/>
  <p:tag name="KSO_WM_BEAUTIFY_FLAG" val=""/>
</p:tagLst>
</file>

<file path=ppt/tags/tag186.xml><?xml version="1.0" encoding="utf-8"?>
<p:tagLst xmlns:p="http://schemas.openxmlformats.org/presentationml/2006/main">
  <p:tag name="AS_UNIQUEID" val="1966"/>
  <p:tag name="KSO_WM_BEAUTIFY_FLAG" val=""/>
</p:tagLst>
</file>

<file path=ppt/tags/tag187.xml><?xml version="1.0" encoding="utf-8"?>
<p:tagLst xmlns:p="http://schemas.openxmlformats.org/presentationml/2006/main">
  <p:tag name="AS_UNIQUEID" val="1967"/>
</p:tagLst>
</file>

<file path=ppt/tags/tag188.xml><?xml version="1.0" encoding="utf-8"?>
<p:tagLst xmlns:p="http://schemas.openxmlformats.org/presentationml/2006/main">
  <p:tag name="AS_UNIQUEID" val="1968"/>
</p:tagLst>
</file>

<file path=ppt/tags/tag189.xml><?xml version="1.0" encoding="utf-8"?>
<p:tagLst xmlns:p="http://schemas.openxmlformats.org/presentationml/2006/main">
  <p:tag name="AS_UNIQUEID" val="1969"/>
  <p:tag name="KSO_WM_BEAUTIFY_FLAG" val=""/>
</p:tagLst>
</file>

<file path=ppt/tags/tag19.xml><?xml version="1.0" encoding="utf-8"?>
<p:tagLst xmlns:p="http://schemas.openxmlformats.org/presentationml/2006/main">
  <p:tag name="AS_UNIQUEID" val="1804"/>
</p:tagLst>
</file>

<file path=ppt/tags/tag190.xml><?xml version="1.0" encoding="utf-8"?>
<p:tagLst xmlns:p="http://schemas.openxmlformats.org/presentationml/2006/main">
  <p:tag name="AS_UNIQUEID" val="1970"/>
</p:tagLst>
</file>

<file path=ppt/tags/tag191.xml><?xml version="1.0" encoding="utf-8"?>
<p:tagLst xmlns:p="http://schemas.openxmlformats.org/presentationml/2006/main">
  <p:tag name="AS_UNIQUEID" val="1971"/>
  <p:tag name="KSO_WM_BEAUTIFY_FLAG" val=""/>
</p:tagLst>
</file>

<file path=ppt/tags/tag192.xml><?xml version="1.0" encoding="utf-8"?>
<p:tagLst xmlns:p="http://schemas.openxmlformats.org/presentationml/2006/main">
  <p:tag name="AS_UNIQUEID" val="1972"/>
  <p:tag name="KSO_WM_BEAUTIFY_FLAG" val=""/>
</p:tagLst>
</file>

<file path=ppt/tags/tag193.xml><?xml version="1.0" encoding="utf-8"?>
<p:tagLst xmlns:p="http://schemas.openxmlformats.org/presentationml/2006/main">
  <p:tag name="AS_UNIQUEID" val="1973"/>
  <p:tag name="KSO_WM_BEAUTIFY_FLAG" val=""/>
</p:tagLst>
</file>

<file path=ppt/tags/tag194.xml><?xml version="1.0" encoding="utf-8"?>
<p:tagLst xmlns:p="http://schemas.openxmlformats.org/presentationml/2006/main">
  <p:tag name="AS_UNIQUEID" val="1974"/>
  <p:tag name="KSO_WM_BEAUTIFY_FLAG" val=""/>
</p:tagLst>
</file>

<file path=ppt/tags/tag195.xml><?xml version="1.0" encoding="utf-8"?>
<p:tagLst xmlns:p="http://schemas.openxmlformats.org/presentationml/2006/main">
  <p:tag name="AS_UNIQUEID" val="1975"/>
  <p:tag name="KSO_WM_BEAUTIFY_FLAG" val=""/>
</p:tagLst>
</file>

<file path=ppt/tags/tag196.xml><?xml version="1.0" encoding="utf-8"?>
<p:tagLst xmlns:p="http://schemas.openxmlformats.org/presentationml/2006/main">
  <p:tag name="AS_UNIQUEID" val="1976"/>
  <p:tag name="KSO_WM_BEAUTIFY_FLAG" val=""/>
</p:tagLst>
</file>

<file path=ppt/tags/tag197.xml><?xml version="1.0" encoding="utf-8"?>
<p:tagLst xmlns:p="http://schemas.openxmlformats.org/presentationml/2006/main">
  <p:tag name="AS_UNIQUEID" val="1977"/>
  <p:tag name="KSO_WM_BEAUTIFY_FLAG" val=""/>
</p:tagLst>
</file>

<file path=ppt/tags/tag198.xml><?xml version="1.0" encoding="utf-8"?>
<p:tagLst xmlns:p="http://schemas.openxmlformats.org/presentationml/2006/main">
  <p:tag name="AS_UNIQUEID" val="1978"/>
  <p:tag name="KSO_WM_BEAUTIFY_FLAG" val=""/>
</p:tagLst>
</file>

<file path=ppt/tags/tag199.xml><?xml version="1.0" encoding="utf-8"?>
<p:tagLst xmlns:p="http://schemas.openxmlformats.org/presentationml/2006/main">
  <p:tag name="AS_UNIQUEID" val="1979"/>
  <p:tag name="KSO_WM_BEAUTIFY_FLAG" val=""/>
</p:tagLst>
</file>

<file path=ppt/tags/tag2.xml><?xml version="1.0" encoding="utf-8"?>
<p:tagLst xmlns:p="http://schemas.openxmlformats.org/presentationml/2006/main">
  <p:tag name="AS_UNIQUEID" val="1790"/>
</p:tagLst>
</file>

<file path=ppt/tags/tag20.xml><?xml version="1.0" encoding="utf-8"?>
<p:tagLst xmlns:p="http://schemas.openxmlformats.org/presentationml/2006/main">
  <p:tag name="AS_UNIQUEID" val="1805"/>
</p:tagLst>
</file>

<file path=ppt/tags/tag200.xml><?xml version="1.0" encoding="utf-8"?>
<p:tagLst xmlns:p="http://schemas.openxmlformats.org/presentationml/2006/main">
  <p:tag name="AS_UNIQUEID" val="1980"/>
  <p:tag name="KSO_WM_BEAUTIFY_FLAG" val=""/>
</p:tagLst>
</file>

<file path=ppt/tags/tag201.xml><?xml version="1.0" encoding="utf-8"?>
<p:tagLst xmlns:p="http://schemas.openxmlformats.org/presentationml/2006/main">
  <p:tag name="AS_UNIQUEID" val="1981"/>
  <p:tag name="KSO_WM_BEAUTIFY_FLAG" val=""/>
</p:tagLst>
</file>

<file path=ppt/tags/tag202.xml><?xml version="1.0" encoding="utf-8"?>
<p:tagLst xmlns:p="http://schemas.openxmlformats.org/presentationml/2006/main">
  <p:tag name="AS_UNIQUEID" val="1982"/>
  <p:tag name="KSO_WM_BEAUTIFY_FLAG" val=""/>
</p:tagLst>
</file>

<file path=ppt/tags/tag203.xml><?xml version="1.0" encoding="utf-8"?>
<p:tagLst xmlns:p="http://schemas.openxmlformats.org/presentationml/2006/main">
  <p:tag name="AS_UNIQUEID" val="1983"/>
  <p:tag name="KSO_WM_BEAUTIFY_FLAG" val=""/>
</p:tagLst>
</file>

<file path=ppt/tags/tag204.xml><?xml version="1.0" encoding="utf-8"?>
<p:tagLst xmlns:p="http://schemas.openxmlformats.org/presentationml/2006/main">
  <p:tag name="AS_UNIQUEID" val="1984"/>
  <p:tag name="KSO_WM_BEAUTIFY_FLAG" val=""/>
</p:tagLst>
</file>

<file path=ppt/tags/tag205.xml><?xml version="1.0" encoding="utf-8"?>
<p:tagLst xmlns:p="http://schemas.openxmlformats.org/presentationml/2006/main">
  <p:tag name="AS_UNIQUEID" val="1985"/>
</p:tagLst>
</file>

<file path=ppt/tags/tag206.xml><?xml version="1.0" encoding="utf-8"?>
<p:tagLst xmlns:p="http://schemas.openxmlformats.org/presentationml/2006/main">
  <p:tag name="AS_UNIQUEID" val="1986"/>
</p:tagLst>
</file>

<file path=ppt/tags/tag207.xml><?xml version="1.0" encoding="utf-8"?>
<p:tagLst xmlns:p="http://schemas.openxmlformats.org/presentationml/2006/main">
  <p:tag name="AS_UNIQUEID" val="1987"/>
  <p:tag name="KSO_WM_BEAUTIFY_FLAG" val=""/>
</p:tagLst>
</file>

<file path=ppt/tags/tag208.xml><?xml version="1.0" encoding="utf-8"?>
<p:tagLst xmlns:p="http://schemas.openxmlformats.org/presentationml/2006/main">
  <p:tag name="AS_UNIQUEID" val="1988"/>
  <p:tag name="KSO_WM_BEAUTIFY_FLAG" val=""/>
</p:tagLst>
</file>

<file path=ppt/tags/tag209.xml><?xml version="1.0" encoding="utf-8"?>
<p:tagLst xmlns:p="http://schemas.openxmlformats.org/presentationml/2006/main">
  <p:tag name="AS_UNIQUEID" val="1989"/>
  <p:tag name="KSO_WM_BEAUTIFY_FLAG" val=""/>
</p:tagLst>
</file>

<file path=ppt/tags/tag21.xml><?xml version="1.0" encoding="utf-8"?>
<p:tagLst xmlns:p="http://schemas.openxmlformats.org/presentationml/2006/main">
  <p:tag name="AS_UNIQUEID" val="1806"/>
</p:tagLst>
</file>

<file path=ppt/tags/tag210.xml><?xml version="1.0" encoding="utf-8"?>
<p:tagLst xmlns:p="http://schemas.openxmlformats.org/presentationml/2006/main">
  <p:tag name="AS_UNIQUEID" val="1990"/>
  <p:tag name="KSO_WM_BEAUTIFY_FLAG" val=""/>
</p:tagLst>
</file>

<file path=ppt/tags/tag211.xml><?xml version="1.0" encoding="utf-8"?>
<p:tagLst xmlns:p="http://schemas.openxmlformats.org/presentationml/2006/main">
  <p:tag name="AS_UNIQUEID" val="1991"/>
  <p:tag name="KSO_WM_BEAUTIFY_FLAG" val=""/>
</p:tagLst>
</file>

<file path=ppt/tags/tag212.xml><?xml version="1.0" encoding="utf-8"?>
<p:tagLst xmlns:p="http://schemas.openxmlformats.org/presentationml/2006/main">
  <p:tag name="AS_UNIQUEID" val="1992"/>
  <p:tag name="KSO_WM_BEAUTIFY_FLAG" val=""/>
</p:tagLst>
</file>

<file path=ppt/tags/tag213.xml><?xml version="1.0" encoding="utf-8"?>
<p:tagLst xmlns:p="http://schemas.openxmlformats.org/presentationml/2006/main">
  <p:tag name="AS_UNIQUEID" val="1993"/>
  <p:tag name="KSO_WM_BEAUTIFY_FLAG" val=""/>
</p:tagLst>
</file>

<file path=ppt/tags/tag214.xml><?xml version="1.0" encoding="utf-8"?>
<p:tagLst xmlns:p="http://schemas.openxmlformats.org/presentationml/2006/main">
  <p:tag name="AS_UNIQUEID" val="1994"/>
  <p:tag name="KSO_WM_BEAUTIFY_FLAG" val=""/>
</p:tagLst>
</file>

<file path=ppt/tags/tag215.xml><?xml version="1.0" encoding="utf-8"?>
<p:tagLst xmlns:p="http://schemas.openxmlformats.org/presentationml/2006/main">
  <p:tag name="AS_UNIQUEID" val="1995"/>
</p:tagLst>
</file>

<file path=ppt/tags/tag216.xml><?xml version="1.0" encoding="utf-8"?>
<p:tagLst xmlns:p="http://schemas.openxmlformats.org/presentationml/2006/main">
  <p:tag name="AS_UNIQUEID" val="1996"/>
  <p:tag name="KSO_WM_BEAUTIFY_FLAG" val=""/>
</p:tagLst>
</file>

<file path=ppt/tags/tag217.xml><?xml version="1.0" encoding="utf-8"?>
<p:tagLst xmlns:p="http://schemas.openxmlformats.org/presentationml/2006/main">
  <p:tag name="AS_UNIQUEID" val="1997"/>
  <p:tag name="KSO_WM_BEAUTIFY_FLAG" val=""/>
</p:tagLst>
</file>

<file path=ppt/tags/tag218.xml><?xml version="1.0" encoding="utf-8"?>
<p:tagLst xmlns:p="http://schemas.openxmlformats.org/presentationml/2006/main">
  <p:tag name="AS_UNIQUEID" val="1998"/>
  <p:tag name="KSO_WM_BEAUTIFY_FLAG" val=""/>
</p:tagLst>
</file>

<file path=ppt/tags/tag219.xml><?xml version="1.0" encoding="utf-8"?>
<p:tagLst xmlns:p="http://schemas.openxmlformats.org/presentationml/2006/main">
  <p:tag name="AS_UNIQUEID" val="1999"/>
  <p:tag name="KSO_WM_BEAUTIFY_FLAG" val=""/>
</p:tagLst>
</file>

<file path=ppt/tags/tag22.xml><?xml version="1.0" encoding="utf-8"?>
<p:tagLst xmlns:p="http://schemas.openxmlformats.org/presentationml/2006/main">
  <p:tag name="AS_UNIQUEID" val="1807"/>
</p:tagLst>
</file>

<file path=ppt/tags/tag220.xml><?xml version="1.0" encoding="utf-8"?>
<p:tagLst xmlns:p="http://schemas.openxmlformats.org/presentationml/2006/main">
  <p:tag name="AS_UNIQUEID" val="2000"/>
</p:tagLst>
</file>

<file path=ppt/tags/tag221.xml><?xml version="1.0" encoding="utf-8"?>
<p:tagLst xmlns:p="http://schemas.openxmlformats.org/presentationml/2006/main">
  <p:tag name="AS_UNIQUEID" val="2001"/>
  <p:tag name="KSO_WM_BEAUTIFY_FLAG" val=""/>
</p:tagLst>
</file>

<file path=ppt/tags/tag222.xml><?xml version="1.0" encoding="utf-8"?>
<p:tagLst xmlns:p="http://schemas.openxmlformats.org/presentationml/2006/main">
  <p:tag name="AS_UNIQUEID" val="2002"/>
</p:tagLst>
</file>

<file path=ppt/tags/tag223.xml><?xml version="1.0" encoding="utf-8"?>
<p:tagLst xmlns:p="http://schemas.openxmlformats.org/presentationml/2006/main">
  <p:tag name="AS_UNIQUEID" val="2003"/>
  <p:tag name="KSO_WM_BEAUTIFY_FLAG" val=""/>
</p:tagLst>
</file>

<file path=ppt/tags/tag224.xml><?xml version="1.0" encoding="utf-8"?>
<p:tagLst xmlns:p="http://schemas.openxmlformats.org/presentationml/2006/main">
  <p:tag name="AS_UNIQUEID" val="2004"/>
  <p:tag name="KSO_WM_BEAUTIFY_FLAG" val=""/>
</p:tagLst>
</file>

<file path=ppt/tags/tag225.xml><?xml version="1.0" encoding="utf-8"?>
<p:tagLst xmlns:p="http://schemas.openxmlformats.org/presentationml/2006/main">
  <p:tag name="AS_UNIQUEID" val="2005"/>
  <p:tag name="KSO_WM_BEAUTIFY_FLAG" val=""/>
</p:tagLst>
</file>

<file path=ppt/tags/tag226.xml><?xml version="1.0" encoding="utf-8"?>
<p:tagLst xmlns:p="http://schemas.openxmlformats.org/presentationml/2006/main">
  <p:tag name="AS_UNIQUEID" val="2006"/>
  <p:tag name="KSO_WM_BEAUTIFY_FLAG" val=""/>
</p:tagLst>
</file>

<file path=ppt/tags/tag227.xml><?xml version="1.0" encoding="utf-8"?>
<p:tagLst xmlns:p="http://schemas.openxmlformats.org/presentationml/2006/main">
  <p:tag name="AS_UNIQUEID" val="2007"/>
  <p:tag name="KSO_WM_BEAUTIFY_FLAG" val=""/>
</p:tagLst>
</file>

<file path=ppt/tags/tag228.xml><?xml version="1.0" encoding="utf-8"?>
<p:tagLst xmlns:p="http://schemas.openxmlformats.org/presentationml/2006/main">
  <p:tag name="AS_UNIQUEID" val="2008"/>
  <p:tag name="KSO_WM_BEAUTIFY_FLAG" val=""/>
</p:tagLst>
</file>

<file path=ppt/tags/tag229.xml><?xml version="1.0" encoding="utf-8"?>
<p:tagLst xmlns:p="http://schemas.openxmlformats.org/presentationml/2006/main">
  <p:tag name="AS_UNIQUEID" val="2009"/>
  <p:tag name="KSO_WM_BEAUTIFY_FLAG" val=""/>
</p:tagLst>
</file>

<file path=ppt/tags/tag23.xml><?xml version="1.0" encoding="utf-8"?>
<p:tagLst xmlns:p="http://schemas.openxmlformats.org/presentationml/2006/main">
  <p:tag name="AS_UNIQUEID" val="1808"/>
</p:tagLst>
</file>

<file path=ppt/tags/tag230.xml><?xml version="1.0" encoding="utf-8"?>
<p:tagLst xmlns:p="http://schemas.openxmlformats.org/presentationml/2006/main">
  <p:tag name="AS_UNIQUEID" val="2010"/>
  <p:tag name="KSO_WM_BEAUTIFY_FLAG" val=""/>
</p:tagLst>
</file>

<file path=ppt/tags/tag231.xml><?xml version="1.0" encoding="utf-8"?>
<p:tagLst xmlns:p="http://schemas.openxmlformats.org/presentationml/2006/main">
  <p:tag name="AS_UNIQUEID" val="2011"/>
  <p:tag name="KSO_WM_BEAUTIFY_FLAG" val=""/>
</p:tagLst>
</file>

<file path=ppt/tags/tag232.xml><?xml version="1.0" encoding="utf-8"?>
<p:tagLst xmlns:p="http://schemas.openxmlformats.org/presentationml/2006/main">
  <p:tag name="AS_UNIQUEID" val="2012"/>
  <p:tag name="KSO_WM_BEAUTIFY_FLAG" val=""/>
</p:tagLst>
</file>

<file path=ppt/tags/tag233.xml><?xml version="1.0" encoding="utf-8"?>
<p:tagLst xmlns:p="http://schemas.openxmlformats.org/presentationml/2006/main">
  <p:tag name="AS_UNIQUEID" val="2013"/>
  <p:tag name="KSO_WM_BEAUTIFY_FLAG" val=""/>
</p:tagLst>
</file>

<file path=ppt/tags/tag234.xml><?xml version="1.0" encoding="utf-8"?>
<p:tagLst xmlns:p="http://schemas.openxmlformats.org/presentationml/2006/main">
  <p:tag name="AS_UNIQUEID" val="2014"/>
  <p:tag name="KSO_WM_BEAUTIFY_FLAG" val=""/>
</p:tagLst>
</file>

<file path=ppt/tags/tag235.xml><?xml version="1.0" encoding="utf-8"?>
<p:tagLst xmlns:p="http://schemas.openxmlformats.org/presentationml/2006/main">
  <p:tag name="AS_UNIQUEID" val="2015"/>
</p:tagLst>
</file>

<file path=ppt/tags/tag236.xml><?xml version="1.0" encoding="utf-8"?>
<p:tagLst xmlns:p="http://schemas.openxmlformats.org/presentationml/2006/main">
  <p:tag name="AS_UNIQUEID" val="2016"/>
  <p:tag name="KSO_WM_BEAUTIFY_FLAG" val=""/>
</p:tagLst>
</file>

<file path=ppt/tags/tag237.xml><?xml version="1.0" encoding="utf-8"?>
<p:tagLst xmlns:p="http://schemas.openxmlformats.org/presentationml/2006/main">
  <p:tag name="AS_UNIQUEID" val="2017"/>
  <p:tag name="KSO_WM_BEAUTIFY_FLAG" val=""/>
</p:tagLst>
</file>

<file path=ppt/tags/tag238.xml><?xml version="1.0" encoding="utf-8"?>
<p:tagLst xmlns:p="http://schemas.openxmlformats.org/presentationml/2006/main">
  <p:tag name="AS_UNIQUEID" val="2018"/>
  <p:tag name="KSO_WM_BEAUTIFY_FLAG" val=""/>
</p:tagLst>
</file>

<file path=ppt/tags/tag239.xml><?xml version="1.0" encoding="utf-8"?>
<p:tagLst xmlns:p="http://schemas.openxmlformats.org/presentationml/2006/main">
  <p:tag name="AS_UNIQUEID" val="2019"/>
  <p:tag name="KSO_WM_BEAUTIFY_FLAG" val=""/>
</p:tagLst>
</file>

<file path=ppt/tags/tag24.xml><?xml version="1.0" encoding="utf-8"?>
<p:tagLst xmlns:p="http://schemas.openxmlformats.org/presentationml/2006/main">
  <p:tag name="AS_UNIQUEID" val="1809"/>
</p:tagLst>
</file>

<file path=ppt/tags/tag240.xml><?xml version="1.0" encoding="utf-8"?>
<p:tagLst xmlns:p="http://schemas.openxmlformats.org/presentationml/2006/main">
  <p:tag name="AS_UNIQUEID" val="2020"/>
</p:tagLst>
</file>

<file path=ppt/tags/tag241.xml><?xml version="1.0" encoding="utf-8"?>
<p:tagLst xmlns:p="http://schemas.openxmlformats.org/presentationml/2006/main">
  <p:tag name="AS_UNIQUEID" val="2021"/>
  <p:tag name="KSO_WM_BEAUTIFY_FLAG" val=""/>
</p:tagLst>
</file>

<file path=ppt/tags/tag242.xml><?xml version="1.0" encoding="utf-8"?>
<p:tagLst xmlns:p="http://schemas.openxmlformats.org/presentationml/2006/main">
  <p:tag name="AS_UNIQUEID" val="2022"/>
  <p:tag name="KSO_WM_BEAUTIFY_FLAG" val=""/>
</p:tagLst>
</file>

<file path=ppt/tags/tag243.xml><?xml version="1.0" encoding="utf-8"?>
<p:tagLst xmlns:p="http://schemas.openxmlformats.org/presentationml/2006/main">
  <p:tag name="AS_UNIQUEID" val="2023"/>
  <p:tag name="KSO_WM_BEAUTIFY_FLAG" val=""/>
</p:tagLst>
</file>

<file path=ppt/tags/tag244.xml><?xml version="1.0" encoding="utf-8"?>
<p:tagLst xmlns:p="http://schemas.openxmlformats.org/presentationml/2006/main">
  <p:tag name="AS_UNIQUEID" val="2024"/>
  <p:tag name="KSO_WM_BEAUTIFY_FLAG" val=""/>
</p:tagLst>
</file>

<file path=ppt/tags/tag245.xml><?xml version="1.0" encoding="utf-8"?>
<p:tagLst xmlns:p="http://schemas.openxmlformats.org/presentationml/2006/main">
  <p:tag name="AS_UNIQUEID" val="2025"/>
  <p:tag name="KSO_WM_BEAUTIFY_FLAG" val=""/>
</p:tagLst>
</file>

<file path=ppt/tags/tag246.xml><?xml version="1.0" encoding="utf-8"?>
<p:tagLst xmlns:p="http://schemas.openxmlformats.org/presentationml/2006/main">
  <p:tag name="AS_UNIQUEID" val="2026"/>
</p:tagLst>
</file>

<file path=ppt/tags/tag247.xml><?xml version="1.0" encoding="utf-8"?>
<p:tagLst xmlns:p="http://schemas.openxmlformats.org/presentationml/2006/main">
  <p:tag name="AS_UNIQUEID" val="2027"/>
  <p:tag name="KSO_WM_BEAUTIFY_FLAG" val=""/>
</p:tagLst>
</file>

<file path=ppt/tags/tag248.xml><?xml version="1.0" encoding="utf-8"?>
<p:tagLst xmlns:p="http://schemas.openxmlformats.org/presentationml/2006/main">
  <p:tag name="AS_UNIQUEID" val="2028"/>
</p:tagLst>
</file>

<file path=ppt/tags/tag249.xml><?xml version="1.0" encoding="utf-8"?>
<p:tagLst xmlns:p="http://schemas.openxmlformats.org/presentationml/2006/main">
  <p:tag name="AS_UNIQUEID" val="2029"/>
  <p:tag name="KSO_WM_BEAUTIFY_FLAG" val=""/>
</p:tagLst>
</file>

<file path=ppt/tags/tag25.xml><?xml version="1.0" encoding="utf-8"?>
<p:tagLst xmlns:p="http://schemas.openxmlformats.org/presentationml/2006/main">
  <p:tag name="AS_UNIQUEID" val="1810"/>
</p:tagLst>
</file>

<file path=ppt/tags/tag250.xml><?xml version="1.0" encoding="utf-8"?>
<p:tagLst xmlns:p="http://schemas.openxmlformats.org/presentationml/2006/main">
  <p:tag name="AS_UNIQUEID" val="2030"/>
  <p:tag name="KSO_WM_BEAUTIFY_FLAG" val=""/>
</p:tagLst>
</file>

<file path=ppt/tags/tag251.xml><?xml version="1.0" encoding="utf-8"?>
<p:tagLst xmlns:p="http://schemas.openxmlformats.org/presentationml/2006/main">
  <p:tag name="AS_UNIQUEID" val="2031"/>
  <p:tag name="KSO_WM_BEAUTIFY_FLAG" val=""/>
</p:tagLst>
</file>

<file path=ppt/tags/tag252.xml><?xml version="1.0" encoding="utf-8"?>
<p:tagLst xmlns:p="http://schemas.openxmlformats.org/presentationml/2006/main">
  <p:tag name="AS_UNIQUEID" val="2032"/>
</p:tagLst>
</file>

<file path=ppt/tags/tag253.xml><?xml version="1.0" encoding="utf-8"?>
<p:tagLst xmlns:p="http://schemas.openxmlformats.org/presentationml/2006/main">
  <p:tag name="AS_UNIQUEID" val="2033"/>
</p:tagLst>
</file>

<file path=ppt/tags/tag254.xml><?xml version="1.0" encoding="utf-8"?>
<p:tagLst xmlns:p="http://schemas.openxmlformats.org/presentationml/2006/main">
  <p:tag name="AS_UNIQUEID" val="2034"/>
</p:tagLst>
</file>

<file path=ppt/tags/tag255.xml><?xml version="1.0" encoding="utf-8"?>
<p:tagLst xmlns:p="http://schemas.openxmlformats.org/presentationml/2006/main">
  <p:tag name="AS_UNIQUEID" val="2035"/>
</p:tagLst>
</file>

<file path=ppt/tags/tag256.xml><?xml version="1.0" encoding="utf-8"?>
<p:tagLst xmlns:p="http://schemas.openxmlformats.org/presentationml/2006/main">
  <p:tag name="AS_UNIQUEID" val="2036"/>
</p:tagLst>
</file>

<file path=ppt/tags/tag257.xml><?xml version="1.0" encoding="utf-8"?>
<p:tagLst xmlns:p="http://schemas.openxmlformats.org/presentationml/2006/main">
  <p:tag name="AS_UNIQUEID" val="2037"/>
</p:tagLst>
</file>

<file path=ppt/tags/tag258.xml><?xml version="1.0" encoding="utf-8"?>
<p:tagLst xmlns:p="http://schemas.openxmlformats.org/presentationml/2006/main">
  <p:tag name="AS_UNIQUEID" val="2038"/>
</p:tagLst>
</file>

<file path=ppt/tags/tag259.xml><?xml version="1.0" encoding="utf-8"?>
<p:tagLst xmlns:p="http://schemas.openxmlformats.org/presentationml/2006/main">
  <p:tag name="AS_UNIQUEID" val="2039"/>
</p:tagLst>
</file>

<file path=ppt/tags/tag26.xml><?xml version="1.0" encoding="utf-8"?>
<p:tagLst xmlns:p="http://schemas.openxmlformats.org/presentationml/2006/main">
  <p:tag name="AS_UNIQUEID" val="1811"/>
  <p:tag name="KSO_WM_BEAUTIFY_FLAG" val=""/>
</p:tagLst>
</file>

<file path=ppt/tags/tag260.xml><?xml version="1.0" encoding="utf-8"?>
<p:tagLst xmlns:p="http://schemas.openxmlformats.org/presentationml/2006/main">
  <p:tag name="AS_UNIQUEID" val="2040"/>
</p:tagLst>
</file>

<file path=ppt/tags/tag261.xml><?xml version="1.0" encoding="utf-8"?>
<p:tagLst xmlns:p="http://schemas.openxmlformats.org/presentationml/2006/main">
  <p:tag name="AS_UNIQUEID" val="2041"/>
</p:tagLst>
</file>

<file path=ppt/tags/tag262.xml><?xml version="1.0" encoding="utf-8"?>
<p:tagLst xmlns:p="http://schemas.openxmlformats.org/presentationml/2006/main">
  <p:tag name="AS_UNIQUEID" val="2042"/>
</p:tagLst>
</file>

<file path=ppt/tags/tag263.xml><?xml version="1.0" encoding="utf-8"?>
<p:tagLst xmlns:p="http://schemas.openxmlformats.org/presentationml/2006/main">
  <p:tag name="AS_UNIQUEID" val="2043"/>
</p:tagLst>
</file>

<file path=ppt/tags/tag264.xml><?xml version="1.0" encoding="utf-8"?>
<p:tagLst xmlns:p="http://schemas.openxmlformats.org/presentationml/2006/main">
  <p:tag name="AS_UNIQUEID" val="2044"/>
</p:tagLst>
</file>

<file path=ppt/tags/tag265.xml><?xml version="1.0" encoding="utf-8"?>
<p:tagLst xmlns:p="http://schemas.openxmlformats.org/presentationml/2006/main">
  <p:tag name="AS_UNIQUEID" val="2045"/>
</p:tagLst>
</file>

<file path=ppt/tags/tag266.xml><?xml version="1.0" encoding="utf-8"?>
<p:tagLst xmlns:p="http://schemas.openxmlformats.org/presentationml/2006/main">
  <p:tag name="AS_UNIQUEID" val="2046"/>
</p:tagLst>
</file>

<file path=ppt/tags/tag267.xml><?xml version="1.0" encoding="utf-8"?>
<p:tagLst xmlns:p="http://schemas.openxmlformats.org/presentationml/2006/main">
  <p:tag name="AS_UNIQUEID" val="2047"/>
</p:tagLst>
</file>

<file path=ppt/tags/tag268.xml><?xml version="1.0" encoding="utf-8"?>
<p:tagLst xmlns:p="http://schemas.openxmlformats.org/presentationml/2006/main">
  <p:tag name="AS_UNIQUEID" val="2048"/>
</p:tagLst>
</file>

<file path=ppt/tags/tag269.xml><?xml version="1.0" encoding="utf-8"?>
<p:tagLst xmlns:p="http://schemas.openxmlformats.org/presentationml/2006/main">
  <p:tag name="AS_UNIQUEID" val="2049"/>
</p:tagLst>
</file>

<file path=ppt/tags/tag27.xml><?xml version="1.0" encoding="utf-8"?>
<p:tagLst xmlns:p="http://schemas.openxmlformats.org/presentationml/2006/main">
  <p:tag name="AS_UNIQUEID" val="1812"/>
  <p:tag name="KSO_WM_BEAUTIFY_FLAG" val=""/>
</p:tagLst>
</file>

<file path=ppt/tags/tag270.xml><?xml version="1.0" encoding="utf-8"?>
<p:tagLst xmlns:p="http://schemas.openxmlformats.org/presentationml/2006/main">
  <p:tag name="AS_UNIQUEID" val="2050"/>
  <p:tag name="KSO_WM_BEAUTIFY_FLAG" val=""/>
</p:tagLst>
</file>

<file path=ppt/tags/tag271.xml><?xml version="1.0" encoding="utf-8"?>
<p:tagLst xmlns:p="http://schemas.openxmlformats.org/presentationml/2006/main">
  <p:tag name="AS_UNIQUEID" val="2051"/>
</p:tagLst>
</file>

<file path=ppt/tags/tag272.xml><?xml version="1.0" encoding="utf-8"?>
<p:tagLst xmlns:p="http://schemas.openxmlformats.org/presentationml/2006/main">
  <p:tag name="AS_UNIQUEID" val="2052"/>
  <p:tag name="KSO_WM_BEAUTIFY_FLAG" val=""/>
</p:tagLst>
</file>

<file path=ppt/tags/tag273.xml><?xml version="1.0" encoding="utf-8"?>
<p:tagLst xmlns:p="http://schemas.openxmlformats.org/presentationml/2006/main">
  <p:tag name="AS_UNIQUEID" val="2053"/>
  <p:tag name="KSO_WM_BEAUTIFY_FLAG" val=""/>
</p:tagLst>
</file>

<file path=ppt/tags/tag274.xml><?xml version="1.0" encoding="utf-8"?>
<p:tagLst xmlns:p="http://schemas.openxmlformats.org/presentationml/2006/main">
  <p:tag name="AS_UNIQUEID" val="2054"/>
  <p:tag name="KSO_WM_BEAUTIFY_FLAG" val=""/>
</p:tagLst>
</file>

<file path=ppt/tags/tag275.xml><?xml version="1.0" encoding="utf-8"?>
<p:tagLst xmlns:p="http://schemas.openxmlformats.org/presentationml/2006/main">
  <p:tag name="AS_UNIQUEID" val="2055"/>
</p:tagLst>
</file>

<file path=ppt/tags/tag276.xml><?xml version="1.0" encoding="utf-8"?>
<p:tagLst xmlns:p="http://schemas.openxmlformats.org/presentationml/2006/main">
  <p:tag name="AS_UNIQUEID" val="2056"/>
</p:tagLst>
</file>

<file path=ppt/tags/tag277.xml><?xml version="1.0" encoding="utf-8"?>
<p:tagLst xmlns:p="http://schemas.openxmlformats.org/presentationml/2006/main">
  <p:tag name="AS_UNIQUEID" val="2057"/>
</p:tagLst>
</file>

<file path=ppt/tags/tag278.xml><?xml version="1.0" encoding="utf-8"?>
<p:tagLst xmlns:p="http://schemas.openxmlformats.org/presentationml/2006/main">
  <p:tag name="AS_UNIQUEID" val="2058"/>
</p:tagLst>
</file>

<file path=ppt/tags/tag279.xml><?xml version="1.0" encoding="utf-8"?>
<p:tagLst xmlns:p="http://schemas.openxmlformats.org/presentationml/2006/main">
  <p:tag name="AS_UNIQUEID" val="2059"/>
</p:tagLst>
</file>

<file path=ppt/tags/tag28.xml><?xml version="1.0" encoding="utf-8"?>
<p:tagLst xmlns:p="http://schemas.openxmlformats.org/presentationml/2006/main">
  <p:tag name="AS_UNIQUEID" val="1813"/>
</p:tagLst>
</file>

<file path=ppt/tags/tag280.xml><?xml version="1.0" encoding="utf-8"?>
<p:tagLst xmlns:p="http://schemas.openxmlformats.org/presentationml/2006/main">
  <p:tag name="AS_UNIQUEID" val="2060"/>
</p:tagLst>
</file>

<file path=ppt/tags/tag281.xml><?xml version="1.0" encoding="utf-8"?>
<p:tagLst xmlns:p="http://schemas.openxmlformats.org/presentationml/2006/main">
  <p:tag name="AS_UNIQUEID" val="2061"/>
</p:tagLst>
</file>

<file path=ppt/tags/tag282.xml><?xml version="1.0" encoding="utf-8"?>
<p:tagLst xmlns:p="http://schemas.openxmlformats.org/presentationml/2006/main">
  <p:tag name="AS_UNIQUEID" val="2062"/>
</p:tagLst>
</file>

<file path=ppt/tags/tag283.xml><?xml version="1.0" encoding="utf-8"?>
<p:tagLst xmlns:p="http://schemas.openxmlformats.org/presentationml/2006/main">
  <p:tag name="AS_UNIQUEID" val="2063"/>
  <p:tag name="KSO_WM_BEAUTIFY_FLAG" val=""/>
</p:tagLst>
</file>

<file path=ppt/tags/tag284.xml><?xml version="1.0" encoding="utf-8"?>
<p:tagLst xmlns:p="http://schemas.openxmlformats.org/presentationml/2006/main">
  <p:tag name="AS_UNIQUEID" val="2064"/>
</p:tagLst>
</file>

<file path=ppt/tags/tag285.xml><?xml version="1.0" encoding="utf-8"?>
<p:tagLst xmlns:p="http://schemas.openxmlformats.org/presentationml/2006/main">
  <p:tag name="AS_UNIQUEID" val="2065"/>
  <p:tag name="KSO_WM_BEAUTIFY_FLAG" val=""/>
</p:tagLst>
</file>

<file path=ppt/tags/tag286.xml><?xml version="1.0" encoding="utf-8"?>
<p:tagLst xmlns:p="http://schemas.openxmlformats.org/presentationml/2006/main">
  <p:tag name="AS_UNIQUEID" val="2066"/>
  <p:tag name="KSO_WM_BEAUTIFY_FLAG" val=""/>
</p:tagLst>
</file>

<file path=ppt/tags/tag287.xml><?xml version="1.0" encoding="utf-8"?>
<p:tagLst xmlns:p="http://schemas.openxmlformats.org/presentationml/2006/main">
  <p:tag name="AS_UNIQUEID" val="2067"/>
  <p:tag name="KSO_WM_BEAUTIFY_FLAG" val=""/>
</p:tagLst>
</file>

<file path=ppt/tags/tag288.xml><?xml version="1.0" encoding="utf-8"?>
<p:tagLst xmlns:p="http://schemas.openxmlformats.org/presentationml/2006/main">
  <p:tag name="AS_UNIQUEID" val="2068"/>
</p:tagLst>
</file>

<file path=ppt/tags/tag289.xml><?xml version="1.0" encoding="utf-8"?>
<p:tagLst xmlns:p="http://schemas.openxmlformats.org/presentationml/2006/main">
  <p:tag name="AS_UNIQUEID" val="2069"/>
  <p:tag name="KSO_WM_BEAUTIFY_FLAG" val=""/>
</p:tagLst>
</file>

<file path=ppt/tags/tag29.xml><?xml version="1.0" encoding="utf-8"?>
<p:tagLst xmlns:p="http://schemas.openxmlformats.org/presentationml/2006/main">
  <p:tag name="AS_UNIQUEID" val="1814"/>
  <p:tag name="KSO_WM_BEAUTIFY_FLAG" val=""/>
</p:tagLst>
</file>

<file path=ppt/tags/tag290.xml><?xml version="1.0" encoding="utf-8"?>
<p:tagLst xmlns:p="http://schemas.openxmlformats.org/presentationml/2006/main">
  <p:tag name="AS_UNIQUEID" val="2070"/>
  <p:tag name="KSO_WM_BEAUTIFY_FLAG" val=""/>
</p:tagLst>
</file>

<file path=ppt/tags/tag291.xml><?xml version="1.0" encoding="utf-8"?>
<p:tagLst xmlns:p="http://schemas.openxmlformats.org/presentationml/2006/main">
  <p:tag name="AS_UNIQUEID" val="2071"/>
  <p:tag name="KSO_WM_BEAUTIFY_FLAG" val=""/>
</p:tagLst>
</file>

<file path=ppt/tags/tag292.xml><?xml version="1.0" encoding="utf-8"?>
<p:tagLst xmlns:p="http://schemas.openxmlformats.org/presentationml/2006/main">
  <p:tag name="AS_UNIQUEID" val="2072"/>
</p:tagLst>
</file>

<file path=ppt/tags/tag293.xml><?xml version="1.0" encoding="utf-8"?>
<p:tagLst xmlns:p="http://schemas.openxmlformats.org/presentationml/2006/main">
  <p:tag name="AS_UNIQUEID" val="2073"/>
</p:tagLst>
</file>

<file path=ppt/tags/tag294.xml><?xml version="1.0" encoding="utf-8"?>
<p:tagLst xmlns:p="http://schemas.openxmlformats.org/presentationml/2006/main">
  <p:tag name="AS_UNIQUEID" val="2074"/>
</p:tagLst>
</file>

<file path=ppt/tags/tag295.xml><?xml version="1.0" encoding="utf-8"?>
<p:tagLst xmlns:p="http://schemas.openxmlformats.org/presentationml/2006/main">
  <p:tag name="AS_UNIQUEID" val="2075"/>
</p:tagLst>
</file>

<file path=ppt/tags/tag296.xml><?xml version="1.0" encoding="utf-8"?>
<p:tagLst xmlns:p="http://schemas.openxmlformats.org/presentationml/2006/main">
  <p:tag name="AS_UNIQUEID" val="2076"/>
  <p:tag name="KSO_WM_BEAUTIFY_FLAG" val=""/>
</p:tagLst>
</file>

<file path=ppt/tags/tag297.xml><?xml version="1.0" encoding="utf-8"?>
<p:tagLst xmlns:p="http://schemas.openxmlformats.org/presentationml/2006/main">
  <p:tag name="AS_UNIQUEID" val="2077"/>
</p:tagLst>
</file>

<file path=ppt/tags/tag298.xml><?xml version="1.0" encoding="utf-8"?>
<p:tagLst xmlns:p="http://schemas.openxmlformats.org/presentationml/2006/main">
  <p:tag name="AS_UNIQUEID" val="2078"/>
  <p:tag name="KSO_WM_BEAUTIFY_FLAG" val=""/>
</p:tagLst>
</file>

<file path=ppt/tags/tag299.xml><?xml version="1.0" encoding="utf-8"?>
<p:tagLst xmlns:p="http://schemas.openxmlformats.org/presentationml/2006/main">
  <p:tag name="AS_UNIQUEID" val="2079"/>
  <p:tag name="KSO_WM_BEAUTIFY_FLAG" val=""/>
</p:tagLst>
</file>

<file path=ppt/tags/tag3.xml><?xml version="1.0" encoding="utf-8"?>
<p:tagLst xmlns:p="http://schemas.openxmlformats.org/presentationml/2006/main">
  <p:tag name="AS_UNIQUEID" val="1791"/>
</p:tagLst>
</file>

<file path=ppt/tags/tag30.xml><?xml version="1.0" encoding="utf-8"?>
<p:tagLst xmlns:p="http://schemas.openxmlformats.org/presentationml/2006/main">
  <p:tag name="AS_UNIQUEID" val="1815"/>
  <p:tag name="KSO_WM_BEAUTIFY_FLAG" val=""/>
</p:tagLst>
</file>

<file path=ppt/tags/tag300.xml><?xml version="1.0" encoding="utf-8"?>
<p:tagLst xmlns:p="http://schemas.openxmlformats.org/presentationml/2006/main">
  <p:tag name="AS_UNIQUEID" val="2080"/>
  <p:tag name="KSO_WM_BEAUTIFY_FLAG" val=""/>
</p:tagLst>
</file>

<file path=ppt/tags/tag301.xml><?xml version="1.0" encoding="utf-8"?>
<p:tagLst xmlns:p="http://schemas.openxmlformats.org/presentationml/2006/main">
  <p:tag name="AS_UNIQUEID" val="2081"/>
  <p:tag name="KSO_WM_BEAUTIFY_FLAG" val=""/>
</p:tagLst>
</file>

<file path=ppt/tags/tag302.xml><?xml version="1.0" encoding="utf-8"?>
<p:tagLst xmlns:p="http://schemas.openxmlformats.org/presentationml/2006/main">
  <p:tag name="AS_UNIQUEID" val="2082"/>
  <p:tag name="KSO_WM_BEAUTIFY_FLAG" val=""/>
</p:tagLst>
</file>

<file path=ppt/tags/tag303.xml><?xml version="1.0" encoding="utf-8"?>
<p:tagLst xmlns:p="http://schemas.openxmlformats.org/presentationml/2006/main">
  <p:tag name="AS_UNIQUEID" val="2083"/>
  <p:tag name="KSO_WM_BEAUTIFY_FLAG" val=""/>
</p:tagLst>
</file>

<file path=ppt/tags/tag304.xml><?xml version="1.0" encoding="utf-8"?>
<p:tagLst xmlns:p="http://schemas.openxmlformats.org/presentationml/2006/main">
  <p:tag name="AS_UNIQUEID" val="2084"/>
  <p:tag name="KSO_WM_BEAUTIFY_FLAG" val=""/>
</p:tagLst>
</file>

<file path=ppt/tags/tag305.xml><?xml version="1.0" encoding="utf-8"?>
<p:tagLst xmlns:p="http://schemas.openxmlformats.org/presentationml/2006/main">
  <p:tag name="AS_UNIQUEID" val="2085"/>
  <p:tag name="KSO_WM_BEAUTIFY_FLAG" val=""/>
</p:tagLst>
</file>

<file path=ppt/tags/tag306.xml><?xml version="1.0" encoding="utf-8"?>
<p:tagLst xmlns:p="http://schemas.openxmlformats.org/presentationml/2006/main">
  <p:tag name="AS_UNIQUEID" val="2086"/>
  <p:tag name="KSO_WM_BEAUTIFY_FLAG" val=""/>
</p:tagLst>
</file>

<file path=ppt/tags/tag307.xml><?xml version="1.0" encoding="utf-8"?>
<p:tagLst xmlns:p="http://schemas.openxmlformats.org/presentationml/2006/main">
  <p:tag name="AS_UNIQUEID" val="2087"/>
  <p:tag name="KSO_WM_BEAUTIFY_FLAG" val=""/>
</p:tagLst>
</file>

<file path=ppt/tags/tag308.xml><?xml version="1.0" encoding="utf-8"?>
<p:tagLst xmlns:p="http://schemas.openxmlformats.org/presentationml/2006/main">
  <p:tag name="AS_UNIQUEID" val="2088"/>
</p:tagLst>
</file>

<file path=ppt/tags/tag309.xml><?xml version="1.0" encoding="utf-8"?>
<p:tagLst xmlns:p="http://schemas.openxmlformats.org/presentationml/2006/main">
  <p:tag name="AS_UNIQUEID" val="2089"/>
</p:tagLst>
</file>

<file path=ppt/tags/tag31.xml><?xml version="1.0" encoding="utf-8"?>
<p:tagLst xmlns:p="http://schemas.openxmlformats.org/presentationml/2006/main">
  <p:tag name="AS_UNIQUEID" val="1816"/>
</p:tagLst>
</file>

<file path=ppt/tags/tag310.xml><?xml version="1.0" encoding="utf-8"?>
<p:tagLst xmlns:p="http://schemas.openxmlformats.org/presentationml/2006/main">
  <p:tag name="AS_UNIQUEID" val="2090"/>
</p:tagLst>
</file>

<file path=ppt/tags/tag311.xml><?xml version="1.0" encoding="utf-8"?>
<p:tagLst xmlns:p="http://schemas.openxmlformats.org/presentationml/2006/main">
  <p:tag name="AS_UNIQUEID" val="2091"/>
</p:tagLst>
</file>

<file path=ppt/tags/tag312.xml><?xml version="1.0" encoding="utf-8"?>
<p:tagLst xmlns:p="http://schemas.openxmlformats.org/presentationml/2006/main">
  <p:tag name="AS_UNIQUEID" val="2092"/>
</p:tagLst>
</file>

<file path=ppt/tags/tag313.xml><?xml version="1.0" encoding="utf-8"?>
<p:tagLst xmlns:p="http://schemas.openxmlformats.org/presentationml/2006/main">
  <p:tag name="AS_UNIQUEID" val="2093"/>
</p:tagLst>
</file>

<file path=ppt/tags/tag314.xml><?xml version="1.0" encoding="utf-8"?>
<p:tagLst xmlns:p="http://schemas.openxmlformats.org/presentationml/2006/main">
  <p:tag name="AS_UNIQUEID" val="2094"/>
</p:tagLst>
</file>

<file path=ppt/tags/tag315.xml><?xml version="1.0" encoding="utf-8"?>
<p:tagLst xmlns:p="http://schemas.openxmlformats.org/presentationml/2006/main">
  <p:tag name="AS_UNIQUEID" val="2095"/>
</p:tagLst>
</file>

<file path=ppt/tags/tag316.xml><?xml version="1.0" encoding="utf-8"?>
<p:tagLst xmlns:p="http://schemas.openxmlformats.org/presentationml/2006/main">
  <p:tag name="AS_UNIQUEID" val="2096"/>
</p:tagLst>
</file>

<file path=ppt/tags/tag317.xml><?xml version="1.0" encoding="utf-8"?>
<p:tagLst xmlns:p="http://schemas.openxmlformats.org/presentationml/2006/main">
  <p:tag name="AS_UNIQUEID" val="2097"/>
  <p:tag name="KSO_WM_BEAUTIFY_FLAG" val=""/>
</p:tagLst>
</file>

<file path=ppt/tags/tag318.xml><?xml version="1.0" encoding="utf-8"?>
<p:tagLst xmlns:p="http://schemas.openxmlformats.org/presentationml/2006/main">
  <p:tag name="AS_UNIQUEID" val="2098"/>
</p:tagLst>
</file>

<file path=ppt/tags/tag319.xml><?xml version="1.0" encoding="utf-8"?>
<p:tagLst xmlns:p="http://schemas.openxmlformats.org/presentationml/2006/main">
  <p:tag name="AS_UNIQUEID" val="2099"/>
  <p:tag name="KSO_WM_BEAUTIFY_FLAG" val=""/>
</p:tagLst>
</file>

<file path=ppt/tags/tag32.xml><?xml version="1.0" encoding="utf-8"?>
<p:tagLst xmlns:p="http://schemas.openxmlformats.org/presentationml/2006/main">
  <p:tag name="KSO_WM_BEAUTIFY_FLAG" val="#wm#"/>
  <p:tag name="KSO_WM_SLIDE_ID" val="custom20205081_1"/>
  <p:tag name="KSO_WM_SLIDE_INDEX" val="1"/>
  <p:tag name="KSO_WM_SLIDE_ITEM_CNT" val="0"/>
  <p:tag name="KSO_WM_SLIDE_LAYOUT" val="a_b"/>
  <p:tag name="KSO_WM_SLIDE_LAYOUT_CNT" val="1_1"/>
  <p:tag name="KSO_WM_SLIDE_SUBTYPE" val="defaultBlank"/>
  <p:tag name="KSO_WM_SLIDE_TYPE" val="title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320.xml><?xml version="1.0" encoding="utf-8"?>
<p:tagLst xmlns:p="http://schemas.openxmlformats.org/presentationml/2006/main">
  <p:tag name="AS_UNIQUEID" val="2100"/>
  <p:tag name="KSO_WM_BEAUTIFY_FLAG" val=""/>
</p:tagLst>
</file>

<file path=ppt/tags/tag321.xml><?xml version="1.0" encoding="utf-8"?>
<p:tagLst xmlns:p="http://schemas.openxmlformats.org/presentationml/2006/main">
  <p:tag name="AS_UNIQUEID" val="2101"/>
  <p:tag name="KSO_WM_BEAUTIFY_FLAG" val=""/>
</p:tagLst>
</file>

<file path=ppt/tags/tag322.xml><?xml version="1.0" encoding="utf-8"?>
<p:tagLst xmlns:p="http://schemas.openxmlformats.org/presentationml/2006/main">
  <p:tag name="AS_UNIQUEID" val="2102"/>
</p:tagLst>
</file>

<file path=ppt/tags/tag323.xml><?xml version="1.0" encoding="utf-8"?>
<p:tagLst xmlns:p="http://schemas.openxmlformats.org/presentationml/2006/main">
  <p:tag name="AS_UNIQUEID" val="2103"/>
  <p:tag name="KSO_WM_BEAUTIFY_FLAG" val=""/>
</p:tagLst>
</file>

<file path=ppt/tags/tag324.xml><?xml version="1.0" encoding="utf-8"?>
<p:tagLst xmlns:p="http://schemas.openxmlformats.org/presentationml/2006/main">
  <p:tag name="AS_UNIQUEID" val="2104"/>
</p:tagLst>
</file>

<file path=ppt/tags/tag325.xml><?xml version="1.0" encoding="utf-8"?>
<p:tagLst xmlns:p="http://schemas.openxmlformats.org/presentationml/2006/main">
  <p:tag name="AS_UNIQUEID" val="2105"/>
  <p:tag name="KSO_WM_BEAUTIFY_FLAG" val=""/>
</p:tagLst>
</file>

<file path=ppt/tags/tag326.xml><?xml version="1.0" encoding="utf-8"?>
<p:tagLst xmlns:p="http://schemas.openxmlformats.org/presentationml/2006/main">
  <p:tag name="AS_UNIQUEID" val="2106"/>
  <p:tag name="KSO_WM_BEAUTIFY_FLAG" val=""/>
</p:tagLst>
</file>

<file path=ppt/tags/tag327.xml><?xml version="1.0" encoding="utf-8"?>
<p:tagLst xmlns:p="http://schemas.openxmlformats.org/presentationml/2006/main">
  <p:tag name="AS_UNIQUEID" val="2107"/>
  <p:tag name="KSO_WM_BEAUTIFY_FLAG" val=""/>
</p:tagLst>
</file>

<file path=ppt/tags/tag328.xml><?xml version="1.0" encoding="utf-8"?>
<p:tagLst xmlns:p="http://schemas.openxmlformats.org/presentationml/2006/main">
  <p:tag name="AS_UNIQUEID" val="2108"/>
</p:tagLst>
</file>

<file path=ppt/tags/tag329.xml><?xml version="1.0" encoding="utf-8"?>
<p:tagLst xmlns:p="http://schemas.openxmlformats.org/presentationml/2006/main">
  <p:tag name="AS_UNIQUEID" val="2109"/>
  <p:tag name="KSO_WM_BEAUTIFY_FLAG" val=""/>
</p:tagLst>
</file>

<file path=ppt/tags/tag33.xml><?xml version="1.0" encoding="utf-8"?>
<p:tagLst xmlns:p="http://schemas.openxmlformats.org/presentationml/2006/main">
  <p:tag name="AS_UNIQUEID" val="1817"/>
</p:tagLst>
</file>

<file path=ppt/tags/tag330.xml><?xml version="1.0" encoding="utf-8"?>
<p:tagLst xmlns:p="http://schemas.openxmlformats.org/presentationml/2006/main">
  <p:tag name="AS_UNIQUEID" val="2110"/>
  <p:tag name="KSO_WM_BEAUTIFY_FLAG" val=""/>
</p:tagLst>
</file>

<file path=ppt/tags/tag331.xml><?xml version="1.0" encoding="utf-8"?>
<p:tagLst xmlns:p="http://schemas.openxmlformats.org/presentationml/2006/main">
  <p:tag name="AS_UNIQUEID" val="2111"/>
  <p:tag name="KSO_WM_BEAUTIFY_FLAG" val=""/>
</p:tagLst>
</file>

<file path=ppt/tags/tag332.xml><?xml version="1.0" encoding="utf-8"?>
<p:tagLst xmlns:p="http://schemas.openxmlformats.org/presentationml/2006/main">
  <p:tag name="AS_UNIQUEID" val="2112"/>
  <p:tag name="KSO_WM_BEAUTIFY_FLAG" val=""/>
</p:tagLst>
</file>

<file path=ppt/tags/tag333.xml><?xml version="1.0" encoding="utf-8"?>
<p:tagLst xmlns:p="http://schemas.openxmlformats.org/presentationml/2006/main">
  <p:tag name="AS_UNIQUEID" val="2113"/>
  <p:tag name="KSO_WM_BEAUTIFY_FLAG" val=""/>
</p:tagLst>
</file>

<file path=ppt/tags/tag334.xml><?xml version="1.0" encoding="utf-8"?>
<p:tagLst xmlns:p="http://schemas.openxmlformats.org/presentationml/2006/main">
  <p:tag name="AS_UNIQUEID" val="2114"/>
  <p:tag name="KSO_WM_BEAUTIFY_FLAG" val=""/>
</p:tagLst>
</file>

<file path=ppt/tags/tag335.xml><?xml version="1.0" encoding="utf-8"?>
<p:tagLst xmlns:p="http://schemas.openxmlformats.org/presentationml/2006/main">
  <p:tag name="AS_UNIQUEID" val="2115"/>
</p:tagLst>
</file>

<file path=ppt/tags/tag336.xml><?xml version="1.0" encoding="utf-8"?>
<p:tagLst xmlns:p="http://schemas.openxmlformats.org/presentationml/2006/main">
  <p:tag name="AS_UNIQUEID" val="2116"/>
</p:tagLst>
</file>

<file path=ppt/tags/tag337.xml><?xml version="1.0" encoding="utf-8"?>
<p:tagLst xmlns:p="http://schemas.openxmlformats.org/presentationml/2006/main">
  <p:tag name="AS_UNIQUEID" val="2117"/>
</p:tagLst>
</file>

<file path=ppt/tags/tag338.xml><?xml version="1.0" encoding="utf-8"?>
<p:tagLst xmlns:p="http://schemas.openxmlformats.org/presentationml/2006/main">
  <p:tag name="AS_UNIQUEID" val="2118"/>
</p:tagLst>
</file>

<file path=ppt/tags/tag339.xml><?xml version="1.0" encoding="utf-8"?>
<p:tagLst xmlns:p="http://schemas.openxmlformats.org/presentationml/2006/main">
  <p:tag name="AS_UNIQUEID" val="2119"/>
</p:tagLst>
</file>

<file path=ppt/tags/tag34.xml><?xml version="1.0" encoding="utf-8"?>
<p:tagLst xmlns:p="http://schemas.openxmlformats.org/presentationml/2006/main">
  <p:tag name="AS_UNIQUEID" val="1818"/>
  <p:tag name="KSO_WM_BEAUTIFY_FLAG" val=""/>
</p:tagLst>
</file>

<file path=ppt/tags/tag340.xml><?xml version="1.0" encoding="utf-8"?>
<p:tagLst xmlns:p="http://schemas.openxmlformats.org/presentationml/2006/main">
  <p:tag name="AS_UNIQUEID" val="2120"/>
  <p:tag name="KSO_WM_BEAUTIFY_FLAG" val=""/>
</p:tagLst>
</file>

<file path=ppt/tags/tag341.xml><?xml version="1.0" encoding="utf-8"?>
<p:tagLst xmlns:p="http://schemas.openxmlformats.org/presentationml/2006/main">
  <p:tag name="AS_UNIQUEID" val="2121"/>
</p:tagLst>
</file>

<file path=ppt/tags/tag342.xml><?xml version="1.0" encoding="utf-8"?>
<p:tagLst xmlns:p="http://schemas.openxmlformats.org/presentationml/2006/main">
  <p:tag name="AS_UNIQUEID" val="2122"/>
  <p:tag name="KSO_WM_BEAUTIFY_FLAG" val=""/>
</p:tagLst>
</file>

<file path=ppt/tags/tag343.xml><?xml version="1.0" encoding="utf-8"?>
<p:tagLst xmlns:p="http://schemas.openxmlformats.org/presentationml/2006/main">
  <p:tag name="AS_UNIQUEID" val="2123"/>
  <p:tag name="KSO_WM_BEAUTIFY_FLAG" val=""/>
</p:tagLst>
</file>

<file path=ppt/tags/tag344.xml><?xml version="1.0" encoding="utf-8"?>
<p:tagLst xmlns:p="http://schemas.openxmlformats.org/presentationml/2006/main">
  <p:tag name="AS_UNIQUEID" val="2124"/>
  <p:tag name="KSO_WM_BEAUTIFY_FLAG" val=""/>
</p:tagLst>
</file>

<file path=ppt/tags/tag345.xml><?xml version="1.0" encoding="utf-8"?>
<p:tagLst xmlns:p="http://schemas.openxmlformats.org/presentationml/2006/main">
  <p:tag name="AS_UNIQUEID" val="2125"/>
</p:tagLst>
</file>

<file path=ppt/tags/tag346.xml><?xml version="1.0" encoding="utf-8"?>
<p:tagLst xmlns:p="http://schemas.openxmlformats.org/presentationml/2006/main">
  <p:tag name="AS_UNIQUEID" val="2126"/>
  <p:tag name="KSO_WM_BEAUTIFY_FLAG" val=""/>
</p:tagLst>
</file>

<file path=ppt/tags/tag347.xml><?xml version="1.0" encoding="utf-8"?>
<p:tagLst xmlns:p="http://schemas.openxmlformats.org/presentationml/2006/main">
  <p:tag name="AS_UNIQUEID" val="2127"/>
</p:tagLst>
</file>

<file path=ppt/tags/tag348.xml><?xml version="1.0" encoding="utf-8"?>
<p:tagLst xmlns:p="http://schemas.openxmlformats.org/presentationml/2006/main">
  <p:tag name="AS_UNIQUEID" val="2128"/>
  <p:tag name="KSO_WM_BEAUTIFY_FLAG" val=""/>
</p:tagLst>
</file>

<file path=ppt/tags/tag349.xml><?xml version="1.0" encoding="utf-8"?>
<p:tagLst xmlns:p="http://schemas.openxmlformats.org/presentationml/2006/main">
  <p:tag name="AS_UNIQUEID" val="2129"/>
  <p:tag name="KSO_WM_BEAUTIFY_FLAG" val=""/>
</p:tagLst>
</file>

<file path=ppt/tags/tag35.xml><?xml version="1.0" encoding="utf-8"?>
<p:tagLst xmlns:p="http://schemas.openxmlformats.org/presentationml/2006/main">
  <p:tag name="AS_UNIQUEID" val="1819"/>
</p:tagLst>
</file>

<file path=ppt/tags/tag350.xml><?xml version="1.0" encoding="utf-8"?>
<p:tagLst xmlns:p="http://schemas.openxmlformats.org/presentationml/2006/main">
  <p:tag name="AS_UNIQUEID" val="2130"/>
  <p:tag name="KSO_WM_BEAUTIFY_FLAG" val=""/>
</p:tagLst>
</file>

<file path=ppt/tags/tag351.xml><?xml version="1.0" encoding="utf-8"?>
<p:tagLst xmlns:p="http://schemas.openxmlformats.org/presentationml/2006/main">
  <p:tag name="AS_UNIQUEID" val="2131"/>
  <p:tag name="KSO_WM_BEAUTIFY_FLAG" val=""/>
</p:tagLst>
</file>

<file path=ppt/tags/tag352.xml><?xml version="1.0" encoding="utf-8"?>
<p:tagLst xmlns:p="http://schemas.openxmlformats.org/presentationml/2006/main">
  <p:tag name="AS_UNIQUEID" val="2132"/>
</p:tagLst>
</file>

<file path=ppt/tags/tag353.xml><?xml version="1.0" encoding="utf-8"?>
<p:tagLst xmlns:p="http://schemas.openxmlformats.org/presentationml/2006/main">
  <p:tag name="AS_UNIQUEID" val="2133"/>
</p:tagLst>
</file>

<file path=ppt/tags/tag354.xml><?xml version="1.0" encoding="utf-8"?>
<p:tagLst xmlns:p="http://schemas.openxmlformats.org/presentationml/2006/main">
  <p:tag name="AS_UNIQUEID" val="2134"/>
</p:tagLst>
</file>

<file path=ppt/tags/tag355.xml><?xml version="1.0" encoding="utf-8"?>
<p:tagLst xmlns:p="http://schemas.openxmlformats.org/presentationml/2006/main">
  <p:tag name="AS_UNIQUEID" val="2135"/>
</p:tagLst>
</file>

<file path=ppt/tags/tag356.xml><?xml version="1.0" encoding="utf-8"?>
<p:tagLst xmlns:p="http://schemas.openxmlformats.org/presentationml/2006/main">
  <p:tag name="AS_UNIQUEID" val="2136"/>
</p:tagLst>
</file>

<file path=ppt/tags/tag357.xml><?xml version="1.0" encoding="utf-8"?>
<p:tagLst xmlns:p="http://schemas.openxmlformats.org/presentationml/2006/main">
  <p:tag name="AS_UNIQUEID" val="2137"/>
</p:tagLst>
</file>

<file path=ppt/tags/tag358.xml><?xml version="1.0" encoding="utf-8"?>
<p:tagLst xmlns:p="http://schemas.openxmlformats.org/presentationml/2006/main">
  <p:tag name="AS_UNIQUEID" val="2138"/>
  <p:tag name="KSO_WM_BEAUTIFY_FLAG" val=""/>
</p:tagLst>
</file>

<file path=ppt/tags/tag359.xml><?xml version="1.0" encoding="utf-8"?>
<p:tagLst xmlns:p="http://schemas.openxmlformats.org/presentationml/2006/main">
  <p:tag name="AS_UNIQUEID" val="2139"/>
</p:tagLst>
</file>

<file path=ppt/tags/tag36.xml><?xml version="1.0" encoding="utf-8"?>
<p:tagLst xmlns:p="http://schemas.openxmlformats.org/presentationml/2006/main">
  <p:tag name="AS_UNIQUEID" val="1820"/>
  <p:tag name="KSO_WM_BEAUTIFY_FLAG" val=""/>
</p:tagLst>
</file>

<file path=ppt/tags/tag360.xml><?xml version="1.0" encoding="utf-8"?>
<p:tagLst xmlns:p="http://schemas.openxmlformats.org/presentationml/2006/main">
  <p:tag name="AS_UNIQUEID" val="2140"/>
  <p:tag name="KSO_WM_BEAUTIFY_FLAG" val=""/>
</p:tagLst>
</file>

<file path=ppt/tags/tag361.xml><?xml version="1.0" encoding="utf-8"?>
<p:tagLst xmlns:p="http://schemas.openxmlformats.org/presentationml/2006/main">
  <p:tag name="AS_UNIQUEID" val="2141"/>
  <p:tag name="KSO_WM_BEAUTIFY_FLAG" val=""/>
</p:tagLst>
</file>

<file path=ppt/tags/tag362.xml><?xml version="1.0" encoding="utf-8"?>
<p:tagLst xmlns:p="http://schemas.openxmlformats.org/presentationml/2006/main">
  <p:tag name="AS_UNIQUEID" val="2142"/>
  <p:tag name="KSO_WM_BEAUTIFY_FLAG" val=""/>
</p:tagLst>
</file>

<file path=ppt/tags/tag363.xml><?xml version="1.0" encoding="utf-8"?>
<p:tagLst xmlns:p="http://schemas.openxmlformats.org/presentationml/2006/main">
  <p:tag name="AS_UNIQUEID" val="2143"/>
  <p:tag name="KSO_WM_BEAUTIFY_FLAG" val=""/>
</p:tagLst>
</file>

<file path=ppt/tags/tag364.xml><?xml version="1.0" encoding="utf-8"?>
<p:tagLst xmlns:p="http://schemas.openxmlformats.org/presentationml/2006/main">
  <p:tag name="AS_UNIQUEID" val="2144"/>
  <p:tag name="KSO_WM_BEAUTIFY_FLAG" val=""/>
</p:tagLst>
</file>

<file path=ppt/tags/tag365.xml><?xml version="1.0" encoding="utf-8"?>
<p:tagLst xmlns:p="http://schemas.openxmlformats.org/presentationml/2006/main">
  <p:tag name="AS_UNIQUEID" val="2145"/>
</p:tagLst>
</file>

<file path=ppt/tags/tag366.xml><?xml version="1.0" encoding="utf-8"?>
<p:tagLst xmlns:p="http://schemas.openxmlformats.org/presentationml/2006/main">
  <p:tag name="AS_UNIQUEID" val="2146"/>
</p:tagLst>
</file>

<file path=ppt/tags/tag367.xml><?xml version="1.0" encoding="utf-8"?>
<p:tagLst xmlns:p="http://schemas.openxmlformats.org/presentationml/2006/main">
  <p:tag name="AS_UNIQUEID" val="2147"/>
</p:tagLst>
</file>

<file path=ppt/tags/tag368.xml><?xml version="1.0" encoding="utf-8"?>
<p:tagLst xmlns:p="http://schemas.openxmlformats.org/presentationml/2006/main">
  <p:tag name="AS_UNIQUEID" val="2148"/>
  <p:tag name="KSO_WM_BEAUTIFY_FLAG" val=""/>
</p:tagLst>
</file>

<file path=ppt/tags/tag369.xml><?xml version="1.0" encoding="utf-8"?>
<p:tagLst xmlns:p="http://schemas.openxmlformats.org/presentationml/2006/main">
  <p:tag name="AS_UNIQUEID" val="2149"/>
  <p:tag name="KSO_WM_BEAUTIFY_FLAG" val=""/>
</p:tagLst>
</file>

<file path=ppt/tags/tag37.xml><?xml version="1.0" encoding="utf-8"?>
<p:tagLst xmlns:p="http://schemas.openxmlformats.org/presentationml/2006/main">
  <p:tag name="AS_UNIQUEID" val="1821"/>
  <p:tag name="KSO_WM_BEAUTIFY_FLAG" val=""/>
</p:tagLst>
</file>

<file path=ppt/tags/tag370.xml><?xml version="1.0" encoding="utf-8"?>
<p:tagLst xmlns:p="http://schemas.openxmlformats.org/presentationml/2006/main">
  <p:tag name="AS_UNIQUEID" val="2150"/>
</p:tagLst>
</file>

<file path=ppt/tags/tag371.xml><?xml version="1.0" encoding="utf-8"?>
<p:tagLst xmlns:p="http://schemas.openxmlformats.org/presentationml/2006/main">
  <p:tag name="AS_UNIQUEID" val="2151"/>
  <p:tag name="KSO_WM_BEAUTIFY_FLAG" val=""/>
</p:tagLst>
</file>

<file path=ppt/tags/tag372.xml><?xml version="1.0" encoding="utf-8"?>
<p:tagLst xmlns:p="http://schemas.openxmlformats.org/presentationml/2006/main">
  <p:tag name="AS_UNIQUEID" val="2152"/>
</p:tagLst>
</file>

<file path=ppt/tags/tag373.xml><?xml version="1.0" encoding="utf-8"?>
<p:tagLst xmlns:p="http://schemas.openxmlformats.org/presentationml/2006/main">
  <p:tag name="AS_UNIQUEID" val="2153"/>
  <p:tag name="KSO_WM_BEAUTIFY_FLAG" val=""/>
</p:tagLst>
</file>

<file path=ppt/tags/tag374.xml><?xml version="1.0" encoding="utf-8"?>
<p:tagLst xmlns:p="http://schemas.openxmlformats.org/presentationml/2006/main">
  <p:tag name="AS_UNIQUEID" val="2154"/>
  <p:tag name="KSO_WM_BEAUTIFY_FLAG" val=""/>
</p:tagLst>
</file>

<file path=ppt/tags/tag375.xml><?xml version="1.0" encoding="utf-8"?>
<p:tagLst xmlns:p="http://schemas.openxmlformats.org/presentationml/2006/main">
  <p:tag name="AS_UNIQUEID" val="2155"/>
  <p:tag name="KSO_WM_BEAUTIFY_FLAG" val=""/>
</p:tagLst>
</file>

<file path=ppt/tags/tag376.xml><?xml version="1.0" encoding="utf-8"?>
<p:tagLst xmlns:p="http://schemas.openxmlformats.org/presentationml/2006/main">
  <p:tag name="AS_UNIQUEID" val="2156"/>
</p:tagLst>
</file>

<file path=ppt/tags/tag377.xml><?xml version="1.0" encoding="utf-8"?>
<p:tagLst xmlns:p="http://schemas.openxmlformats.org/presentationml/2006/main">
  <p:tag name="AS_UNIQUEID" val="2157"/>
</p:tagLst>
</file>

<file path=ppt/tags/tag378.xml><?xml version="1.0" encoding="utf-8"?>
<p:tagLst xmlns:p="http://schemas.openxmlformats.org/presentationml/2006/main">
  <p:tag name="AS_UNIQUEID" val="2158"/>
</p:tagLst>
</file>

<file path=ppt/tags/tag379.xml><?xml version="1.0" encoding="utf-8"?>
<p:tagLst xmlns:p="http://schemas.openxmlformats.org/presentationml/2006/main">
  <p:tag name="AS_UNIQUEID" val="2159"/>
  <p:tag name="KSO_WM_BEAUTIFY_FLAG" val=""/>
</p:tagLst>
</file>

<file path=ppt/tags/tag38.xml><?xml version="1.0" encoding="utf-8"?>
<p:tagLst xmlns:p="http://schemas.openxmlformats.org/presentationml/2006/main">
  <p:tag name="AS_UNIQUEID" val="1822"/>
  <p:tag name="KSO_WM_BEAUTIFY_FLAG" val=""/>
</p:tagLst>
</file>

<file path=ppt/tags/tag380.xml><?xml version="1.0" encoding="utf-8"?>
<p:tagLst xmlns:p="http://schemas.openxmlformats.org/presentationml/2006/main">
  <p:tag name="AS_UNIQUEID" val="2160"/>
</p:tagLst>
</file>

<file path=ppt/tags/tag381.xml><?xml version="1.0" encoding="utf-8"?>
<p:tagLst xmlns:p="http://schemas.openxmlformats.org/presentationml/2006/main">
  <p:tag name="AS_UNIQUEID" val="2161"/>
  <p:tag name="KSO_WM_BEAUTIFY_FLAG" val=""/>
</p:tagLst>
</file>

<file path=ppt/tags/tag382.xml><?xml version="1.0" encoding="utf-8"?>
<p:tagLst xmlns:p="http://schemas.openxmlformats.org/presentationml/2006/main">
  <p:tag name="AS_UNIQUEID" val="2162"/>
  <p:tag name="KSO_WM_BEAUTIFY_FLAG" val=""/>
</p:tagLst>
</file>

<file path=ppt/tags/tag383.xml><?xml version="1.0" encoding="utf-8"?>
<p:tagLst xmlns:p="http://schemas.openxmlformats.org/presentationml/2006/main">
  <p:tag name="AS_UNIQUEID" val="2163"/>
  <p:tag name="KSO_WM_BEAUTIFY_FLAG" val=""/>
</p:tagLst>
</file>

<file path=ppt/tags/tag384.xml><?xml version="1.0" encoding="utf-8"?>
<p:tagLst xmlns:p="http://schemas.openxmlformats.org/presentationml/2006/main">
  <p:tag name="AS_UNIQUEID" val="2164"/>
</p:tagLst>
</file>

<file path=ppt/tags/tag385.xml><?xml version="1.0" encoding="utf-8"?>
<p:tagLst xmlns:p="http://schemas.openxmlformats.org/presentationml/2006/main">
  <p:tag name="AS_UNIQUEID" val="2165"/>
</p:tagLst>
</file>

<file path=ppt/tags/tag386.xml><?xml version="1.0" encoding="utf-8"?>
<p:tagLst xmlns:p="http://schemas.openxmlformats.org/presentationml/2006/main">
  <p:tag name="AS_UNIQUEID" val="2166"/>
</p:tagLst>
</file>

<file path=ppt/tags/tag387.xml><?xml version="1.0" encoding="utf-8"?>
<p:tagLst xmlns:p="http://schemas.openxmlformats.org/presentationml/2006/main">
  <p:tag name="AS_UNIQUEID" val="2167"/>
  <p:tag name="KSO_WM_BEAUTIFY_FLAG" val=""/>
</p:tagLst>
</file>

<file path=ppt/tags/tag388.xml><?xml version="1.0" encoding="utf-8"?>
<p:tagLst xmlns:p="http://schemas.openxmlformats.org/presentationml/2006/main">
  <p:tag name="AS_UNIQUEID" val="2168"/>
</p:tagLst>
</file>

<file path=ppt/tags/tag389.xml><?xml version="1.0" encoding="utf-8"?>
<p:tagLst xmlns:p="http://schemas.openxmlformats.org/presentationml/2006/main">
  <p:tag name="AS_UNIQUEID" val="2169"/>
  <p:tag name="KSO_WM_BEAUTIFY_FLAG" val=""/>
</p:tagLst>
</file>

<file path=ppt/tags/tag39.xml><?xml version="1.0" encoding="utf-8"?>
<p:tagLst xmlns:p="http://schemas.openxmlformats.org/presentationml/2006/main">
  <p:tag name="AS_UNIQUEID" val="1823"/>
  <p:tag name="KSO_WM_BEAUTIFY_FLAG" val=""/>
</p:tagLst>
</file>

<file path=ppt/tags/tag390.xml><?xml version="1.0" encoding="utf-8"?>
<p:tagLst xmlns:p="http://schemas.openxmlformats.org/presentationml/2006/main">
  <p:tag name="AS_UNIQUEID" val="2170"/>
  <p:tag name="KSO_WM_BEAUTIFY_FLAG" val=""/>
</p:tagLst>
</file>

<file path=ppt/tags/tag391.xml><?xml version="1.0" encoding="utf-8"?>
<p:tagLst xmlns:p="http://schemas.openxmlformats.org/presentationml/2006/main">
  <p:tag name="AS_UNIQUEID" val="2171"/>
  <p:tag name="KSO_WM_BEAUTIFY_FLAG" val=""/>
</p:tagLst>
</file>

<file path=ppt/tags/tag392.xml><?xml version="1.0" encoding="utf-8"?>
<p:tagLst xmlns:p="http://schemas.openxmlformats.org/presentationml/2006/main">
  <p:tag name="AS_UNIQUEID" val="2172"/>
</p:tagLst>
</file>

<file path=ppt/tags/tag393.xml><?xml version="1.0" encoding="utf-8"?>
<p:tagLst xmlns:p="http://schemas.openxmlformats.org/presentationml/2006/main">
  <p:tag name="AS_UNIQUEID" val="2173"/>
</p:tagLst>
</file>

<file path=ppt/tags/tag394.xml><?xml version="1.0" encoding="utf-8"?>
<p:tagLst xmlns:p="http://schemas.openxmlformats.org/presentationml/2006/main">
  <p:tag name="AS_UNIQUEID" val="2174"/>
</p:tagLst>
</file>

<file path=ppt/tags/tag395.xml><?xml version="1.0" encoding="utf-8"?>
<p:tagLst xmlns:p="http://schemas.openxmlformats.org/presentationml/2006/main">
  <p:tag name="AS_UNIQUEID" val="2175"/>
  <p:tag name="KSO_WM_BEAUTIFY_FLAG" val=""/>
</p:tagLst>
</file>

<file path=ppt/tags/tag396.xml><?xml version="1.0" encoding="utf-8"?>
<p:tagLst xmlns:p="http://schemas.openxmlformats.org/presentationml/2006/main">
  <p:tag name="AS_UNIQUEID" val="2176"/>
</p:tagLst>
</file>

<file path=ppt/tags/tag397.xml><?xml version="1.0" encoding="utf-8"?>
<p:tagLst xmlns:p="http://schemas.openxmlformats.org/presentationml/2006/main">
  <p:tag name="AS_UNIQUEID" val="2177"/>
  <p:tag name="KSO_WM_BEAUTIFY_FLAG" val=""/>
</p:tagLst>
</file>

<file path=ppt/tags/tag398.xml><?xml version="1.0" encoding="utf-8"?>
<p:tagLst xmlns:p="http://schemas.openxmlformats.org/presentationml/2006/main">
  <p:tag name="AS_UNIQUEID" val="2178"/>
  <p:tag name="KSO_WM_BEAUTIFY_FLAG" val=""/>
</p:tagLst>
</file>

<file path=ppt/tags/tag399.xml><?xml version="1.0" encoding="utf-8"?>
<p:tagLst xmlns:p="http://schemas.openxmlformats.org/presentationml/2006/main">
  <p:tag name="AS_UNIQUEID" val="2179"/>
  <p:tag name="KSO_WM_BEAUTIFY_FLAG" val=""/>
</p:tagLst>
</file>

<file path=ppt/tags/tag4.xml><?xml version="1.0" encoding="utf-8"?>
<p:tagLst xmlns:p="http://schemas.openxmlformats.org/presentationml/2006/main">
  <p:tag name="AS_UNIQUEID" val="1792"/>
</p:tagLst>
</file>

<file path=ppt/tags/tag40.xml><?xml version="1.0" encoding="utf-8"?>
<p:tagLst xmlns:p="http://schemas.openxmlformats.org/presentationml/2006/main">
  <p:tag name="AS_UNIQUEID" val="1824"/>
  <p:tag name="KSO_WM_BEAUTIFY_FLAG" val=""/>
</p:tagLst>
</file>

<file path=ppt/tags/tag400.xml><?xml version="1.0" encoding="utf-8"?>
<p:tagLst xmlns:p="http://schemas.openxmlformats.org/presentationml/2006/main">
  <p:tag name="AS_UNIQUEID" val="2180"/>
  <p:tag name="KSO_WM_BEAUTIFY_FLAG" val=""/>
</p:tagLst>
</file>

<file path=ppt/tags/tag401.xml><?xml version="1.0" encoding="utf-8"?>
<p:tagLst xmlns:p="http://schemas.openxmlformats.org/presentationml/2006/main">
  <p:tag name="AS_UNIQUEID" val="2181"/>
</p:tagLst>
</file>

<file path=ppt/tags/tag402.xml><?xml version="1.0" encoding="utf-8"?>
<p:tagLst xmlns:p="http://schemas.openxmlformats.org/presentationml/2006/main">
  <p:tag name="AS_UNIQUEID" val="2182"/>
</p:tagLst>
</file>

<file path=ppt/tags/tag403.xml><?xml version="1.0" encoding="utf-8"?>
<p:tagLst xmlns:p="http://schemas.openxmlformats.org/presentationml/2006/main">
  <p:tag name="AS_UNIQUEID" val="2183"/>
  <p:tag name="KSO_WM_BEAUTIFY_FLAG" val=""/>
</p:tagLst>
</file>

<file path=ppt/tags/tag404.xml><?xml version="1.0" encoding="utf-8"?>
<p:tagLst xmlns:p="http://schemas.openxmlformats.org/presentationml/2006/main">
  <p:tag name="AS_UNIQUEID" val="2184"/>
</p:tagLst>
</file>

<file path=ppt/tags/tag405.xml><?xml version="1.0" encoding="utf-8"?>
<p:tagLst xmlns:p="http://schemas.openxmlformats.org/presentationml/2006/main">
  <p:tag name="AS_UNIQUEID" val="2185"/>
  <p:tag name="KSO_WM_BEAUTIFY_FLAG" val=""/>
</p:tagLst>
</file>

<file path=ppt/tags/tag406.xml><?xml version="1.0" encoding="utf-8"?>
<p:tagLst xmlns:p="http://schemas.openxmlformats.org/presentationml/2006/main">
  <p:tag name="AS_UNIQUEID" val="2186"/>
  <p:tag name="KSO_WM_BEAUTIFY_FLAG" val=""/>
</p:tagLst>
</file>

<file path=ppt/tags/tag407.xml><?xml version="1.0" encoding="utf-8"?>
<p:tagLst xmlns:p="http://schemas.openxmlformats.org/presentationml/2006/main">
  <p:tag name="AS_UNIQUEID" val="2187"/>
  <p:tag name="KSO_WM_BEAUTIFY_FLAG" val=""/>
</p:tagLst>
</file>

<file path=ppt/tags/tag408.xml><?xml version="1.0" encoding="utf-8"?>
<p:tagLst xmlns:p="http://schemas.openxmlformats.org/presentationml/2006/main">
  <p:tag name="AS_UNIQUEID" val="2188"/>
  <p:tag name="KSO_WM_BEAUTIFY_FLAG" val=""/>
</p:tagLst>
</file>

<file path=ppt/tags/tag409.xml><?xml version="1.0" encoding="utf-8"?>
<p:tagLst xmlns:p="http://schemas.openxmlformats.org/presentationml/2006/main">
  <p:tag name="AS_UNIQUEID" val="2189"/>
</p:tagLst>
</file>

<file path=ppt/tags/tag41.xml><?xml version="1.0" encoding="utf-8"?>
<p:tagLst xmlns:p="http://schemas.openxmlformats.org/presentationml/2006/main">
  <p:tag name="AS_UNIQUEID" val="1825"/>
</p:tagLst>
</file>

<file path=ppt/tags/tag410.xml><?xml version="1.0" encoding="utf-8"?>
<p:tagLst xmlns:p="http://schemas.openxmlformats.org/presentationml/2006/main">
  <p:tag name="AS_UNIQUEID" val="2190"/>
  <p:tag name="KSO_WM_BEAUTIFY_FLAG" val=""/>
</p:tagLst>
</file>

<file path=ppt/tags/tag411.xml><?xml version="1.0" encoding="utf-8"?>
<p:tagLst xmlns:p="http://schemas.openxmlformats.org/presentationml/2006/main">
  <p:tag name="AS_UNIQUEID" val="2191"/>
</p:tagLst>
</file>

<file path=ppt/tags/tag412.xml><?xml version="1.0" encoding="utf-8"?>
<p:tagLst xmlns:p="http://schemas.openxmlformats.org/presentationml/2006/main">
  <p:tag name="AS_UNIQUEID" val="2192"/>
  <p:tag name="KSO_WM_BEAUTIFY_FLAG" val=""/>
</p:tagLst>
</file>

<file path=ppt/tags/tag413.xml><?xml version="1.0" encoding="utf-8"?>
<p:tagLst xmlns:p="http://schemas.openxmlformats.org/presentationml/2006/main">
  <p:tag name="AS_UNIQUEID" val="2193"/>
  <p:tag name="KSO_WM_BEAUTIFY_FLAG" val=""/>
</p:tagLst>
</file>

<file path=ppt/tags/tag414.xml><?xml version="1.0" encoding="utf-8"?>
<p:tagLst xmlns:p="http://schemas.openxmlformats.org/presentationml/2006/main">
  <p:tag name="AS_UNIQUEID" val="2194"/>
  <p:tag name="KSO_WM_BEAUTIFY_FLAG" val=""/>
</p:tagLst>
</file>

<file path=ppt/tags/tag415.xml><?xml version="1.0" encoding="utf-8"?>
<p:tagLst xmlns:p="http://schemas.openxmlformats.org/presentationml/2006/main">
  <p:tag name="AS_UNIQUEID" val="2195"/>
  <p:tag name="KSO_WM_BEAUTIFY_FLAG" val=""/>
</p:tagLst>
</file>

<file path=ppt/tags/tag416.xml><?xml version="1.0" encoding="utf-8"?>
<p:tagLst xmlns:p="http://schemas.openxmlformats.org/presentationml/2006/main">
  <p:tag name="AS_UNIQUEID" val="2196"/>
  <p:tag name="KSO_WM_BEAUTIFY_FLAG" val=""/>
</p:tagLst>
</file>

<file path=ppt/tags/tag417.xml><?xml version="1.0" encoding="utf-8"?>
<p:tagLst xmlns:p="http://schemas.openxmlformats.org/presentationml/2006/main">
  <p:tag name="AS_UNIQUEID" val="2197"/>
</p:tagLst>
</file>

<file path=ppt/tags/tag418.xml><?xml version="1.0" encoding="utf-8"?>
<p:tagLst xmlns:p="http://schemas.openxmlformats.org/presentationml/2006/main">
  <p:tag name="AS_UNIQUEID" val="2198"/>
</p:tagLst>
</file>

<file path=ppt/tags/tag419.xml><?xml version="1.0" encoding="utf-8"?>
<p:tagLst xmlns:p="http://schemas.openxmlformats.org/presentationml/2006/main">
  <p:tag name="AS_UNIQUEID" val="2199"/>
</p:tagLst>
</file>

<file path=ppt/tags/tag4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20.xml><?xml version="1.0" encoding="utf-8"?>
<p:tagLst xmlns:p="http://schemas.openxmlformats.org/presentationml/2006/main">
  <p:tag name="AS_UNIQUEID" val="2200"/>
</p:tagLst>
</file>

<file path=ppt/tags/tag421.xml><?xml version="1.0" encoding="utf-8"?>
<p:tagLst xmlns:p="http://schemas.openxmlformats.org/presentationml/2006/main">
  <p:tag name="AS_UNIQUEID" val="2201"/>
</p:tagLst>
</file>

<file path=ppt/tags/tag422.xml><?xml version="1.0" encoding="utf-8"?>
<p:tagLst xmlns:p="http://schemas.openxmlformats.org/presentationml/2006/main">
  <p:tag name="AS_UNIQUEID" val="2202"/>
  <p:tag name="KSO_WM_BEAUTIFY_FLAG" val=""/>
</p:tagLst>
</file>

<file path=ppt/tags/tag423.xml><?xml version="1.0" encoding="utf-8"?>
<p:tagLst xmlns:p="http://schemas.openxmlformats.org/presentationml/2006/main">
  <p:tag name="AS_UNIQUEID" val="2203"/>
</p:tagLst>
</file>

<file path=ppt/tags/tag424.xml><?xml version="1.0" encoding="utf-8"?>
<p:tagLst xmlns:p="http://schemas.openxmlformats.org/presentationml/2006/main">
  <p:tag name="AS_UNIQUEID" val="2204"/>
  <p:tag name="KSO_WM_BEAUTIFY_FLAG" val=""/>
</p:tagLst>
</file>

<file path=ppt/tags/tag425.xml><?xml version="1.0" encoding="utf-8"?>
<p:tagLst xmlns:p="http://schemas.openxmlformats.org/presentationml/2006/main">
  <p:tag name="AS_UNIQUEID" val="2205"/>
  <p:tag name="KSO_WM_BEAUTIFY_FLAG" val=""/>
</p:tagLst>
</file>

<file path=ppt/tags/tag426.xml><?xml version="1.0" encoding="utf-8"?>
<p:tagLst xmlns:p="http://schemas.openxmlformats.org/presentationml/2006/main">
  <p:tag name="AS_UNIQUEID" val="2206"/>
  <p:tag name="KSO_WM_BEAUTIFY_FLAG" val=""/>
</p:tagLst>
</file>

<file path=ppt/tags/tag427.xml><?xml version="1.0" encoding="utf-8"?>
<p:tagLst xmlns:p="http://schemas.openxmlformats.org/presentationml/2006/main">
  <p:tag name="AS_UNIQUEID" val="2207"/>
  <p:tag name="KSO_WM_BEAUTIFY_FLAG" val=""/>
</p:tagLst>
</file>

<file path=ppt/tags/tag428.xml><?xml version="1.0" encoding="utf-8"?>
<p:tagLst xmlns:p="http://schemas.openxmlformats.org/presentationml/2006/main">
  <p:tag name="AS_UNIQUEID" val="2208"/>
</p:tagLst>
</file>

<file path=ppt/tags/tag429.xml><?xml version="1.0" encoding="utf-8"?>
<p:tagLst xmlns:p="http://schemas.openxmlformats.org/presentationml/2006/main">
  <p:tag name="AS_UNIQUEID" val="2209"/>
</p:tagLst>
</file>

<file path=ppt/tags/tag43.xml><?xml version="1.0" encoding="utf-8"?>
<p:tagLst xmlns:p="http://schemas.openxmlformats.org/presentationml/2006/main">
  <p:tag name="AS_UNIQUEID" val="1826"/>
</p:tagLst>
</file>

<file path=ppt/tags/tag430.xml><?xml version="1.0" encoding="utf-8"?>
<p:tagLst xmlns:p="http://schemas.openxmlformats.org/presentationml/2006/main">
  <p:tag name="AS_UNIQUEID" val="2210"/>
  <p:tag name="KSO_WM_BEAUTIFY_FLAG" val=""/>
</p:tagLst>
</file>

<file path=ppt/tags/tag431.xml><?xml version="1.0" encoding="utf-8"?>
<p:tagLst xmlns:p="http://schemas.openxmlformats.org/presentationml/2006/main">
  <p:tag name="AS_UNIQUEID" val="2211"/>
</p:tagLst>
</file>

<file path=ppt/tags/tag432.xml><?xml version="1.0" encoding="utf-8"?>
<p:tagLst xmlns:p="http://schemas.openxmlformats.org/presentationml/2006/main">
  <p:tag name="AS_UNIQUEID" val="2212"/>
  <p:tag name="KSO_WM_BEAUTIFY_FLAG" val=""/>
</p:tagLst>
</file>

<file path=ppt/tags/tag433.xml><?xml version="1.0" encoding="utf-8"?>
<p:tagLst xmlns:p="http://schemas.openxmlformats.org/presentationml/2006/main">
  <p:tag name="AS_UNIQUEID" val="2213"/>
</p:tagLst>
</file>

<file path=ppt/tags/tag434.xml><?xml version="1.0" encoding="utf-8"?>
<p:tagLst xmlns:p="http://schemas.openxmlformats.org/presentationml/2006/main">
  <p:tag name="AS_UNIQUEID" val="2214"/>
</p:tagLst>
</file>

<file path=ppt/tags/tag435.xml><?xml version="1.0" encoding="utf-8"?>
<p:tagLst xmlns:p="http://schemas.openxmlformats.org/presentationml/2006/main">
  <p:tag name="AS_UNIQUEID" val="2215"/>
  <p:tag name="KSO_WM_BEAUTIFY_FLAG" val=""/>
</p:tagLst>
</file>

<file path=ppt/tags/tag436.xml><?xml version="1.0" encoding="utf-8"?>
<p:tagLst xmlns:p="http://schemas.openxmlformats.org/presentationml/2006/main">
  <p:tag name="AS_UNIQUEID" val="2216"/>
</p:tagLst>
</file>

<file path=ppt/tags/tag437.xml><?xml version="1.0" encoding="utf-8"?>
<p:tagLst xmlns:p="http://schemas.openxmlformats.org/presentationml/2006/main">
  <p:tag name="AS_UNIQUEID" val="2217"/>
  <p:tag name="KSO_WM_BEAUTIFY_FLAG" val=""/>
</p:tagLst>
</file>

<file path=ppt/tags/tag438.xml><?xml version="1.0" encoding="utf-8"?>
<p:tagLst xmlns:p="http://schemas.openxmlformats.org/presentationml/2006/main">
  <p:tag name="AS_UNIQUEID" val="2218"/>
  <p:tag name="KSO_WM_BEAUTIFY_FLAG" val=""/>
</p:tagLst>
</file>

<file path=ppt/tags/tag439.xml><?xml version="1.0" encoding="utf-8"?>
<p:tagLst xmlns:p="http://schemas.openxmlformats.org/presentationml/2006/main">
  <p:tag name="AS_UNIQUEID" val="2219"/>
  <p:tag name="KSO_WM_BEAUTIFY_FLAG" val=""/>
</p:tagLst>
</file>

<file path=ppt/tags/tag44.xml><?xml version="1.0" encoding="utf-8"?>
<p:tagLst xmlns:p="http://schemas.openxmlformats.org/presentationml/2006/main">
  <p:tag name="AS_UNIQUEID" val="1827"/>
  <p:tag name="KSO_WM_BEAUTIFY_FLAG" val=""/>
</p:tagLst>
</file>

<file path=ppt/tags/tag440.xml><?xml version="1.0" encoding="utf-8"?>
<p:tagLst xmlns:p="http://schemas.openxmlformats.org/presentationml/2006/main">
  <p:tag name="AS_UNIQUEID" val="2220"/>
  <p:tag name="KSO_WM_BEAUTIFY_FLAG" val=""/>
</p:tagLst>
</file>

<file path=ppt/tags/tag441.xml><?xml version="1.0" encoding="utf-8"?>
<p:tagLst xmlns:p="http://schemas.openxmlformats.org/presentationml/2006/main">
  <p:tag name="AS_UNIQUEID" val="2221"/>
</p:tagLst>
</file>

<file path=ppt/tags/tag442.xml><?xml version="1.0" encoding="utf-8"?>
<p:tagLst xmlns:p="http://schemas.openxmlformats.org/presentationml/2006/main">
  <p:tag name="AS_UNIQUEID" val="2222"/>
</p:tagLst>
</file>

<file path=ppt/tags/tag443.xml><?xml version="1.0" encoding="utf-8"?>
<p:tagLst xmlns:p="http://schemas.openxmlformats.org/presentationml/2006/main">
  <p:tag name="AS_UNIQUEID" val="2223"/>
  <p:tag name="KSO_WM_BEAUTIFY_FLAG" val=""/>
</p:tagLst>
</file>

<file path=ppt/tags/tag444.xml><?xml version="1.0" encoding="utf-8"?>
<p:tagLst xmlns:p="http://schemas.openxmlformats.org/presentationml/2006/main">
  <p:tag name="AS_UNIQUEID" val="2224"/>
</p:tagLst>
</file>

<file path=ppt/tags/tag445.xml><?xml version="1.0" encoding="utf-8"?>
<p:tagLst xmlns:p="http://schemas.openxmlformats.org/presentationml/2006/main">
  <p:tag name="AS_UNIQUEID" val="2225"/>
</p:tagLst>
</file>

<file path=ppt/tags/tag446.xml><?xml version="1.0" encoding="utf-8"?>
<p:tagLst xmlns:p="http://schemas.openxmlformats.org/presentationml/2006/main">
  <p:tag name="AS_UNIQUEID" val="2226"/>
  <p:tag name="KSO_WM_BEAUTIFY_FLAG" val=""/>
</p:tagLst>
</file>

<file path=ppt/tags/tag447.xml><?xml version="1.0" encoding="utf-8"?>
<p:tagLst xmlns:p="http://schemas.openxmlformats.org/presentationml/2006/main">
  <p:tag name="AS_UNIQUEID" val="2227"/>
  <p:tag name="KSO_WM_BEAUTIFY_FLAG" val=""/>
</p:tagLst>
</file>

<file path=ppt/tags/tag448.xml><?xml version="1.0" encoding="utf-8"?>
<p:tagLst xmlns:p="http://schemas.openxmlformats.org/presentationml/2006/main">
  <p:tag name="AS_UNIQUEID" val="2228"/>
  <p:tag name="KSO_WM_BEAUTIFY_FLAG" val=""/>
</p:tagLst>
</file>

<file path=ppt/tags/tag449.xml><?xml version="1.0" encoding="utf-8"?>
<p:tagLst xmlns:p="http://schemas.openxmlformats.org/presentationml/2006/main">
  <p:tag name="AS_UNIQUEID" val="2229"/>
  <p:tag name="KSO_WM_BEAUTIFY_FLAG" val=""/>
</p:tagLst>
</file>

<file path=ppt/tags/tag45.xml><?xml version="1.0" encoding="utf-8"?>
<p:tagLst xmlns:p="http://schemas.openxmlformats.org/presentationml/2006/main">
  <p:tag name="AS_UNIQUEID" val="1828"/>
</p:tagLst>
</file>

<file path=ppt/tags/tag450.xml><?xml version="1.0" encoding="utf-8"?>
<p:tagLst xmlns:p="http://schemas.openxmlformats.org/presentationml/2006/main">
  <p:tag name="AS_UNIQUEID" val="2230"/>
</p:tagLst>
</file>

<file path=ppt/tags/tag451.xml><?xml version="1.0" encoding="utf-8"?>
<p:tagLst xmlns:p="http://schemas.openxmlformats.org/presentationml/2006/main">
  <p:tag name="AS_UNIQUEID" val="2231"/>
  <p:tag name="KSO_WM_BEAUTIFY_FLAG" val=""/>
</p:tagLst>
</file>

<file path=ppt/tags/tag452.xml><?xml version="1.0" encoding="utf-8"?>
<p:tagLst xmlns:p="http://schemas.openxmlformats.org/presentationml/2006/main">
  <p:tag name="AS_UNIQUEID" val="2232"/>
</p:tagLst>
</file>

<file path=ppt/tags/tag453.xml><?xml version="1.0" encoding="utf-8"?>
<p:tagLst xmlns:p="http://schemas.openxmlformats.org/presentationml/2006/main">
  <p:tag name="AS_UNIQUEID" val="2233"/>
  <p:tag name="KSO_WM_BEAUTIFY_FLAG" val=""/>
</p:tagLst>
</file>

<file path=ppt/tags/tag454.xml><?xml version="1.0" encoding="utf-8"?>
<p:tagLst xmlns:p="http://schemas.openxmlformats.org/presentationml/2006/main">
  <p:tag name="AS_UNIQUEID" val="2234"/>
  <p:tag name="KSO_WM_BEAUTIFY_FLAG" val=""/>
</p:tagLst>
</file>

<file path=ppt/tags/tag455.xml><?xml version="1.0" encoding="utf-8"?>
<p:tagLst xmlns:p="http://schemas.openxmlformats.org/presentationml/2006/main">
  <p:tag name="AS_UNIQUEID" val="2235"/>
  <p:tag name="KSO_WM_BEAUTIFY_FLAG" val=""/>
</p:tagLst>
</file>

<file path=ppt/tags/tag456.xml><?xml version="1.0" encoding="utf-8"?>
<p:tagLst xmlns:p="http://schemas.openxmlformats.org/presentationml/2006/main">
  <p:tag name="AS_UNIQUEID" val="2236"/>
  <p:tag name="KSO_WM_BEAUTIFY_FLAG" val=""/>
</p:tagLst>
</file>

<file path=ppt/tags/tag457.xml><?xml version="1.0" encoding="utf-8"?>
<p:tagLst xmlns:p="http://schemas.openxmlformats.org/presentationml/2006/main">
  <p:tag name="AS_UNIQUEID" val="2237"/>
</p:tagLst>
</file>

<file path=ppt/tags/tag458.xml><?xml version="1.0" encoding="utf-8"?>
<p:tagLst xmlns:p="http://schemas.openxmlformats.org/presentationml/2006/main">
  <p:tag name="AS_UNIQUEID" val="2238"/>
  <p:tag name="KSO_WM_BEAUTIFY_FLAG" val=""/>
</p:tagLst>
</file>

<file path=ppt/tags/tag459.xml><?xml version="1.0" encoding="utf-8"?>
<p:tagLst xmlns:p="http://schemas.openxmlformats.org/presentationml/2006/main">
  <p:tag name="AS_UNIQUEID" val="2239"/>
  <p:tag name="KSO_WM_BEAUTIFY_FLAG" val=""/>
</p:tagLst>
</file>

<file path=ppt/tags/tag46.xml><?xml version="1.0" encoding="utf-8"?>
<p:tagLst xmlns:p="http://schemas.openxmlformats.org/presentationml/2006/main">
  <p:tag name="AS_UNIQUEID" val="1829"/>
  <p:tag name="KSO_WM_BEAUTIFY_FLAG" val=""/>
</p:tagLst>
</file>

<file path=ppt/tags/tag460.xml><?xml version="1.0" encoding="utf-8"?>
<p:tagLst xmlns:p="http://schemas.openxmlformats.org/presentationml/2006/main">
  <p:tag name="AS_UNIQUEID" val="2240"/>
  <p:tag name="KSO_WM_BEAUTIFY_FLAG" val=""/>
</p:tagLst>
</file>

<file path=ppt/tags/tag461.xml><?xml version="1.0" encoding="utf-8"?>
<p:tagLst xmlns:p="http://schemas.openxmlformats.org/presentationml/2006/main">
  <p:tag name="AS_UNIQUEID" val="2241"/>
</p:tagLst>
</file>

<file path=ppt/tags/tag462.xml><?xml version="1.0" encoding="utf-8"?>
<p:tagLst xmlns:p="http://schemas.openxmlformats.org/presentationml/2006/main">
  <p:tag name="AS_UNIQUEID" val="2242"/>
</p:tagLst>
</file>

<file path=ppt/tags/tag463.xml><?xml version="1.0" encoding="utf-8"?>
<p:tagLst xmlns:p="http://schemas.openxmlformats.org/presentationml/2006/main">
  <p:tag name="AS_UNIQUEID" val="2243"/>
  <p:tag name="KSO_WM_BEAUTIFY_FLAG" val=""/>
</p:tagLst>
</file>

<file path=ppt/tags/tag464.xml><?xml version="1.0" encoding="utf-8"?>
<p:tagLst xmlns:p="http://schemas.openxmlformats.org/presentationml/2006/main">
  <p:tag name="AS_UNIQUEID" val="2244"/>
</p:tagLst>
</file>

<file path=ppt/tags/tag465.xml><?xml version="1.0" encoding="utf-8"?>
<p:tagLst xmlns:p="http://schemas.openxmlformats.org/presentationml/2006/main">
  <p:tag name="AS_UNIQUEID" val="2245"/>
</p:tagLst>
</file>

<file path=ppt/tags/tag466.xml><?xml version="1.0" encoding="utf-8"?>
<p:tagLst xmlns:p="http://schemas.openxmlformats.org/presentationml/2006/main">
  <p:tag name="AS_UNIQUEID" val="2246"/>
</p:tagLst>
</file>

<file path=ppt/tags/tag467.xml><?xml version="1.0" encoding="utf-8"?>
<p:tagLst xmlns:p="http://schemas.openxmlformats.org/presentationml/2006/main">
  <p:tag name="AS_UNIQUEID" val="2247"/>
</p:tagLst>
</file>

<file path=ppt/tags/tag468.xml><?xml version="1.0" encoding="utf-8"?>
<p:tagLst xmlns:p="http://schemas.openxmlformats.org/presentationml/2006/main">
  <p:tag name="AS_UNIQUEID" val="2248"/>
  <p:tag name="KSO_WM_BEAUTIFY_FLAG" val=""/>
</p:tagLst>
</file>

<file path=ppt/tags/tag469.xml><?xml version="1.0" encoding="utf-8"?>
<p:tagLst xmlns:p="http://schemas.openxmlformats.org/presentationml/2006/main">
  <p:tag name="AS_OS" val="Unix 3.10 unknown"/>
  <p:tag name="AS_RELEASE_DATE" val="2023.03.31"/>
  <p:tag name="AS_TITLE" val="Aspose.Slides for Java"/>
  <p:tag name="AS_VERSION" val="23.3"/>
  <p:tag name="COMMONDATA" val="eyJoZGlkIjoiOTBkMDkwZGZlMTRjODA1Y2NjNjdjMWFjZmUwMjI3ZmUifQ=="/>
</p:tagLst>
</file>

<file path=ppt/tags/tag47.xml><?xml version="1.0" encoding="utf-8"?>
<p:tagLst xmlns:p="http://schemas.openxmlformats.org/presentationml/2006/main">
  <p:tag name="AS_UNIQUEID" val="1830"/>
  <p:tag name="KSO_WM_BEAUTIFY_FLAG" val=""/>
</p:tagLst>
</file>

<file path=ppt/tags/tag48.xml><?xml version="1.0" encoding="utf-8"?>
<p:tagLst xmlns:p="http://schemas.openxmlformats.org/presentationml/2006/main">
  <p:tag name="AS_UNIQUEID" val="1831"/>
  <p:tag name="KSO_WM_BEAUTIFY_FLAG" val=""/>
</p:tagLst>
</file>

<file path=ppt/tags/tag49.xml><?xml version="1.0" encoding="utf-8"?>
<p:tagLst xmlns:p="http://schemas.openxmlformats.org/presentationml/2006/main">
  <p:tag name="AS_UNIQUEID" val="1832"/>
  <p:tag name="KSO_WM_BEAUTIFY_FLAG" val=""/>
</p:tagLst>
</file>

<file path=ppt/tags/tag5.xml><?xml version="1.0" encoding="utf-8"?>
<p:tagLst xmlns:p="http://schemas.openxmlformats.org/presentationml/2006/main">
  <p:tag name="AS_UNIQUEID" val="1793"/>
</p:tagLst>
</file>

<file path=ppt/tags/tag50.xml><?xml version="1.0" encoding="utf-8"?>
<p:tagLst xmlns:p="http://schemas.openxmlformats.org/presentationml/2006/main">
  <p:tag name="AS_UNIQUEID" val="1833"/>
  <p:tag name="KSO_WM_BEAUTIFY_FLAG" val="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2.xml><?xml version="1.0" encoding="utf-8"?>
<p:tagLst xmlns:p="http://schemas.openxmlformats.org/presentationml/2006/main">
  <p:tag name="AS_UNIQUEID" val="1834"/>
</p:tagLst>
</file>

<file path=ppt/tags/tag53.xml><?xml version="1.0" encoding="utf-8"?>
<p:tagLst xmlns:p="http://schemas.openxmlformats.org/presentationml/2006/main">
  <p:tag name="AS_UNIQUEID" val="1835"/>
  <p:tag name="KSO_WM_BEAUTIFY_FLAG" val=""/>
</p:tagLst>
</file>

<file path=ppt/tags/tag54.xml><?xml version="1.0" encoding="utf-8"?>
<p:tagLst xmlns:p="http://schemas.openxmlformats.org/presentationml/2006/main">
  <p:tag name="AS_UNIQUEID" val="1836"/>
</p:tagLst>
</file>

<file path=ppt/tags/tag55.xml><?xml version="1.0" encoding="utf-8"?>
<p:tagLst xmlns:p="http://schemas.openxmlformats.org/presentationml/2006/main">
  <p:tag name="AS_UNIQUEID" val="1837"/>
  <p:tag name="KSO_WM_BEAUTIFY_FLAG" val=""/>
</p:tagLst>
</file>

<file path=ppt/tags/tag56.xml><?xml version="1.0" encoding="utf-8"?>
<p:tagLst xmlns:p="http://schemas.openxmlformats.org/presentationml/2006/main">
  <p:tag name="AS_UNIQUEID" val="1838"/>
  <p:tag name="KSO_WM_BEAUTIFY_FLAG" val=""/>
</p:tagLst>
</file>

<file path=ppt/tags/tag57.xml><?xml version="1.0" encoding="utf-8"?>
<p:tagLst xmlns:p="http://schemas.openxmlformats.org/presentationml/2006/main">
  <p:tag name="AS_UNIQUEID" val="1839"/>
  <p:tag name="KSO_WM_BEAUTIFY_FLAG" val=""/>
</p:tagLst>
</file>

<file path=ppt/tags/tag58.xml><?xml version="1.0" encoding="utf-8"?>
<p:tagLst xmlns:p="http://schemas.openxmlformats.org/presentationml/2006/main">
  <p:tag name="AS_UNIQUEID" val="1840"/>
  <p:tag name="KSO_WM_BEAUTIFY_FLAG" val=""/>
</p:tagLst>
</file>

<file path=ppt/tags/tag59.xml><?xml version="1.0" encoding="utf-8"?>
<p:tagLst xmlns:p="http://schemas.openxmlformats.org/presentationml/2006/main">
  <p:tag name="AS_UNIQUEID" val="1841"/>
  <p:tag name="KSO_WM_BEAUTIFY_FLAG" val=""/>
</p:tagLst>
</file>

<file path=ppt/tags/tag6.xml><?xml version="1.0" encoding="utf-8"?>
<p:tagLst xmlns:p="http://schemas.openxmlformats.org/presentationml/2006/main">
  <p:tag name="AS_UNIQUEID" val="1794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AS_UNIQUEID" val="1842"/>
</p:tagLst>
</file>

<file path=ppt/tags/tag62.xml><?xml version="1.0" encoding="utf-8"?>
<p:tagLst xmlns:p="http://schemas.openxmlformats.org/presentationml/2006/main">
  <p:tag name="AS_UNIQUEID" val="1843"/>
</p:tagLst>
</file>

<file path=ppt/tags/tag63.xml><?xml version="1.0" encoding="utf-8"?>
<p:tagLst xmlns:p="http://schemas.openxmlformats.org/presentationml/2006/main">
  <p:tag name="AS_UNIQUEID" val="1844"/>
  <p:tag name="KSO_WM_BEAUTIFY_FLAG" val=""/>
</p:tagLst>
</file>

<file path=ppt/tags/tag64.xml><?xml version="1.0" encoding="utf-8"?>
<p:tagLst xmlns:p="http://schemas.openxmlformats.org/presentationml/2006/main">
  <p:tag name="AS_UNIQUEID" val="1845"/>
</p:tagLst>
</file>

<file path=ppt/tags/tag65.xml><?xml version="1.0" encoding="utf-8"?>
<p:tagLst xmlns:p="http://schemas.openxmlformats.org/presentationml/2006/main">
  <p:tag name="AS_UNIQUEID" val="1846"/>
  <p:tag name="KSO_WM_BEAUTIFY_FLAG" val=""/>
</p:tagLst>
</file>

<file path=ppt/tags/tag66.xml><?xml version="1.0" encoding="utf-8"?>
<p:tagLst xmlns:p="http://schemas.openxmlformats.org/presentationml/2006/main">
  <p:tag name="AS_UNIQUEID" val="1847"/>
  <p:tag name="KSO_WM_BEAUTIFY_FLAG" val=""/>
</p:tagLst>
</file>

<file path=ppt/tags/tag67.xml><?xml version="1.0" encoding="utf-8"?>
<p:tagLst xmlns:p="http://schemas.openxmlformats.org/presentationml/2006/main">
  <p:tag name="AS_UNIQUEID" val="1848"/>
  <p:tag name="KSO_WM_BEAUTIFY_FLAG" val=""/>
</p:tagLst>
</file>

<file path=ppt/tags/tag68.xml><?xml version="1.0" encoding="utf-8"?>
<p:tagLst xmlns:p="http://schemas.openxmlformats.org/presentationml/2006/main">
  <p:tag name="AS_UNIQUEID" val="1849"/>
</p:tagLst>
</file>

<file path=ppt/tags/tag69.xml><?xml version="1.0" encoding="utf-8"?>
<p:tagLst xmlns:p="http://schemas.openxmlformats.org/presentationml/2006/main">
  <p:tag name="AS_UNIQUEID" val="1850"/>
  <p:tag name="KSO_WM_BEAUTIFY_FLAG" val=""/>
</p:tagLst>
</file>

<file path=ppt/tags/tag7.xml><?xml version="1.0" encoding="utf-8"?>
<p:tagLst xmlns:p="http://schemas.openxmlformats.org/presentationml/2006/main">
  <p:tag name="AS_UNIQUEID" val="1795"/>
</p:tagLst>
</file>

<file path=ppt/tags/tag70.xml><?xml version="1.0" encoding="utf-8"?>
<p:tagLst xmlns:p="http://schemas.openxmlformats.org/presentationml/2006/main">
  <p:tag name="AS_UNIQUEID" val="1851"/>
</p:tagLst>
</file>

<file path=ppt/tags/tag71.xml><?xml version="1.0" encoding="utf-8"?>
<p:tagLst xmlns:p="http://schemas.openxmlformats.org/presentationml/2006/main">
  <p:tag name="AS_UNIQUEID" val="1852"/>
  <p:tag name="KSO_WM_BEAUTIFY_FLAG" val=""/>
</p:tagLst>
</file>

<file path=ppt/tags/tag72.xml><?xml version="1.0" encoding="utf-8"?>
<p:tagLst xmlns:p="http://schemas.openxmlformats.org/presentationml/2006/main">
  <p:tag name="AS_UNIQUEID" val="1853"/>
</p:tagLst>
</file>

<file path=ppt/tags/tag73.xml><?xml version="1.0" encoding="utf-8"?>
<p:tagLst xmlns:p="http://schemas.openxmlformats.org/presentationml/2006/main">
  <p:tag name="AS_UNIQUEID" val="1854"/>
  <p:tag name="KSO_WM_BEAUTIFY_FLAG" val=""/>
</p:tagLst>
</file>

<file path=ppt/tags/tag74.xml><?xml version="1.0" encoding="utf-8"?>
<p:tagLst xmlns:p="http://schemas.openxmlformats.org/presentationml/2006/main">
  <p:tag name="AS_UNIQUEID" val="1855"/>
  <p:tag name="KSO_WM_BEAUTIFY_FLAG" val=""/>
</p:tagLst>
</file>

<file path=ppt/tags/tag75.xml><?xml version="1.0" encoding="utf-8"?>
<p:tagLst xmlns:p="http://schemas.openxmlformats.org/presentationml/2006/main">
  <p:tag name="AS_UNIQUEID" val="1856"/>
  <p:tag name="KSO_WM_BEAUTIFY_FLAG" val=""/>
</p:tagLst>
</file>

<file path=ppt/tags/tag76.xml><?xml version="1.0" encoding="utf-8"?>
<p:tagLst xmlns:p="http://schemas.openxmlformats.org/presentationml/2006/main">
  <p:tag name="AS_UNIQUEID" val="1857"/>
  <p:tag name="KSO_WM_BEAUTIFY_FLAG" val=""/>
</p:tagLst>
</file>

<file path=ppt/tags/tag77.xml><?xml version="1.0" encoding="utf-8"?>
<p:tagLst xmlns:p="http://schemas.openxmlformats.org/presentationml/2006/main">
  <p:tag name="AS_UNIQUEID" val="1858"/>
  <p:tag name="KSO_WM_BEAUTIFY_FLAG" val=""/>
</p:tagLst>
</file>

<file path=ppt/tags/tag78.xml><?xml version="1.0" encoding="utf-8"?>
<p:tagLst xmlns:p="http://schemas.openxmlformats.org/presentationml/2006/main">
  <p:tag name="AS_UNIQUEID" val="1859"/>
  <p:tag name="KSO_WM_BEAUTIFY_FLAG" val=""/>
</p:tagLst>
</file>

<file path=ppt/tags/tag79.xml><?xml version="1.0" encoding="utf-8"?>
<p:tagLst xmlns:p="http://schemas.openxmlformats.org/presentationml/2006/main">
  <p:tag name="AS_UNIQUEID" val="1860"/>
  <p:tag name="KSO_WM_BEAUTIFY_FLAG" val=""/>
</p:tagLst>
</file>

<file path=ppt/tags/tag8.xml><?xml version="1.0" encoding="utf-8"?>
<p:tagLst xmlns:p="http://schemas.openxmlformats.org/presentationml/2006/main">
  <p:tag name="AS_UNIQUEID" val="1796"/>
</p:tagLst>
</file>

<file path=ppt/tags/tag80.xml><?xml version="1.0" encoding="utf-8"?>
<p:tagLst xmlns:p="http://schemas.openxmlformats.org/presentationml/2006/main">
  <p:tag name="AS_UNIQUEID" val="1861"/>
  <p:tag name="KSO_WM_BEAUTIFY_FLAG" val=""/>
</p:tagLst>
</file>

<file path=ppt/tags/tag81.xml><?xml version="1.0" encoding="utf-8"?>
<p:tagLst xmlns:p="http://schemas.openxmlformats.org/presentationml/2006/main">
  <p:tag name="AS_UNIQUEID" val="1862"/>
  <p:tag name="KSO_WM_BEAUTIFY_FLAG" val=""/>
</p:tagLst>
</file>

<file path=ppt/tags/tag82.xml><?xml version="1.0" encoding="utf-8"?>
<p:tagLst xmlns:p="http://schemas.openxmlformats.org/presentationml/2006/main">
  <p:tag name="AS_UNIQUEID" val="1863"/>
  <p:tag name="KSO_WM_BEAUTIFY_FLAG" val=""/>
</p:tagLst>
</file>

<file path=ppt/tags/tag83.xml><?xml version="1.0" encoding="utf-8"?>
<p:tagLst xmlns:p="http://schemas.openxmlformats.org/presentationml/2006/main">
  <p:tag name="AS_UNIQUEID" val="1864"/>
  <p:tag name="KSO_WM_BEAUTIFY_FLAG" val=""/>
</p:tagLst>
</file>

<file path=ppt/tags/tag84.xml><?xml version="1.0" encoding="utf-8"?>
<p:tagLst xmlns:p="http://schemas.openxmlformats.org/presentationml/2006/main">
  <p:tag name="AS_UNIQUEID" val="1865"/>
  <p:tag name="KSO_WM_BEAUTIFY_FLAG" val=""/>
</p:tagLst>
</file>

<file path=ppt/tags/tag85.xml><?xml version="1.0" encoding="utf-8"?>
<p:tagLst xmlns:p="http://schemas.openxmlformats.org/presentationml/2006/main">
  <p:tag name="AS_UNIQUEID" val="1866"/>
  <p:tag name="KSO_WM_BEAUTIFY_FLAG" val=""/>
</p:tagLst>
</file>

<file path=ppt/tags/tag86.xml><?xml version="1.0" encoding="utf-8"?>
<p:tagLst xmlns:p="http://schemas.openxmlformats.org/presentationml/2006/main">
  <p:tag name="AS_UNIQUEID" val="1867"/>
  <p:tag name="KSO_WM_BEAUTIFY_FLAG" val=""/>
</p:tagLst>
</file>

<file path=ppt/tags/tag87.xml><?xml version="1.0" encoding="utf-8"?>
<p:tagLst xmlns:p="http://schemas.openxmlformats.org/presentationml/2006/main">
  <p:tag name="AS_UNIQUEID" val="1868"/>
  <p:tag name="KSO_WM_BEAUTIFY_FLAG" val=""/>
</p:tagLst>
</file>

<file path=ppt/tags/tag88.xml><?xml version="1.0" encoding="utf-8"?>
<p:tagLst xmlns:p="http://schemas.openxmlformats.org/presentationml/2006/main">
  <p:tag name="AS_UNIQUEID" val="1869"/>
</p:tagLst>
</file>

<file path=ppt/tags/tag89.xml><?xml version="1.0" encoding="utf-8"?>
<p:tagLst xmlns:p="http://schemas.openxmlformats.org/presentationml/2006/main">
  <p:tag name="AS_UNIQUEID" val="1870"/>
</p:tagLst>
</file>

<file path=ppt/tags/tag9.xml><?xml version="1.0" encoding="utf-8"?>
<p:tagLst xmlns:p="http://schemas.openxmlformats.org/presentationml/2006/main">
  <p:tag name="AS_UNIQUEID" val="1797"/>
</p:tagLst>
</file>

<file path=ppt/tags/tag90.xml><?xml version="1.0" encoding="utf-8"?>
<p:tagLst xmlns:p="http://schemas.openxmlformats.org/presentationml/2006/main">
  <p:tag name="AS_UNIQUEID" val="1871"/>
  <p:tag name="KSO_WM_BEAUTIFY_FLAG" val=""/>
</p:tagLst>
</file>

<file path=ppt/tags/tag91.xml><?xml version="1.0" encoding="utf-8"?>
<p:tagLst xmlns:p="http://schemas.openxmlformats.org/presentationml/2006/main">
  <p:tag name="AS_UNIQUEID" val="1872"/>
  <p:tag name="KSO_WM_BEAUTIFY_FLAG" val=""/>
</p:tagLst>
</file>

<file path=ppt/tags/tag92.xml><?xml version="1.0" encoding="utf-8"?>
<p:tagLst xmlns:p="http://schemas.openxmlformats.org/presentationml/2006/main">
  <p:tag name="AS_UNIQUEID" val="1873"/>
  <p:tag name="KSO_WM_BEAUTIFY_FLAG" val=""/>
</p:tagLst>
</file>

<file path=ppt/tags/tag93.xml><?xml version="1.0" encoding="utf-8"?>
<p:tagLst xmlns:p="http://schemas.openxmlformats.org/presentationml/2006/main">
  <p:tag name="AS_UNIQUEID" val="1874"/>
  <p:tag name="KSO_WM_BEAUTIFY_FLAG" val=""/>
</p:tagLst>
</file>

<file path=ppt/tags/tag94.xml><?xml version="1.0" encoding="utf-8"?>
<p:tagLst xmlns:p="http://schemas.openxmlformats.org/presentationml/2006/main">
  <p:tag name="AS_UNIQUEID" val="1875"/>
  <p:tag name="KSO_WM_BEAUTIFY_FLAG" val=""/>
</p:tagLst>
</file>

<file path=ppt/tags/tag95.xml><?xml version="1.0" encoding="utf-8"?>
<p:tagLst xmlns:p="http://schemas.openxmlformats.org/presentationml/2006/main">
  <p:tag name="AS_UNIQUEID" val="1876"/>
  <p:tag name="KSO_WM_BEAUTIFY_FLAG" val=""/>
</p:tagLst>
</file>

<file path=ppt/tags/tag96.xml><?xml version="1.0" encoding="utf-8"?>
<p:tagLst xmlns:p="http://schemas.openxmlformats.org/presentationml/2006/main">
  <p:tag name="AS_UNIQUEID" val="1877"/>
  <p:tag name="KSO_WM_BEAUTIFY_FLAG" val=""/>
</p:tagLst>
</file>

<file path=ppt/tags/tag97.xml><?xml version="1.0" encoding="utf-8"?>
<p:tagLst xmlns:p="http://schemas.openxmlformats.org/presentationml/2006/main">
  <p:tag name="AS_UNIQUEID" val="1878"/>
  <p:tag name="KSO_WM_BEAUTIFY_FLAG" val=""/>
</p:tagLst>
</file>

<file path=ppt/tags/tag98.xml><?xml version="1.0" encoding="utf-8"?>
<p:tagLst xmlns:p="http://schemas.openxmlformats.org/presentationml/2006/main">
  <p:tag name="AS_UNIQUEID" val="1879"/>
  <p:tag name="KSO_WM_BEAUTIFY_FLAG" val=""/>
</p:tagLst>
</file>

<file path=ppt/tags/tag99.xml><?xml version="1.0" encoding="utf-8"?>
<p:tagLst xmlns:p="http://schemas.openxmlformats.org/presentationml/2006/main">
  <p:tag name="AS_UNIQUEID" val="1880"/>
</p:tagLst>
</file>

<file path=ppt/theme/theme1.xml><?xml version="1.0" encoding="utf-8"?>
<a:theme xmlns:r="http://schemas.openxmlformats.org/officeDocument/2006/relationships"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297</Paragraphs>
  <Slides>33</Slides>
  <Notes>0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52">
      <vt:lpstr>Arial</vt:lpstr>
      <vt:lpstr>微软雅黑</vt:lpstr>
      <vt:lpstr>Wingdings</vt:lpstr>
      <vt:lpstr>Calibri Light</vt:lpstr>
      <vt:lpstr>Calibri</vt:lpstr>
      <vt:lpstr>华文楷体</vt:lpstr>
      <vt:lpstr>宋体</vt:lpstr>
      <vt:lpstr>华文隶书</vt:lpstr>
      <vt:lpstr>经典繁古印</vt:lpstr>
      <vt:lpstr>华文中宋</vt:lpstr>
      <vt:lpstr>黑体</vt:lpstr>
      <vt:lpstr>楷体</vt:lpstr>
      <vt:lpstr>方正粗黑宋简体</vt:lpstr>
      <vt:lpstr>Times New Roman</vt:lpstr>
      <vt:lpstr>华文新魏</vt:lpstr>
      <vt:lpstr>方正琥珀简体</vt:lpstr>
      <vt:lpstr>楷体_GB2312</vt:lpstr>
      <vt:lpstr>隶书</vt:lpstr>
      <vt:lpstr>WPS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Java</Application>
  <AppVersion>23.0300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2024-08-30T15:46:00.741</cp:lastPrinted>
  <dcterms:created xsi:type="dcterms:W3CDTF">2024-08-30T15:46:00Z</dcterms:created>
  <dcterms:modified xsi:type="dcterms:W3CDTF">2024-08-30T07:46:00Z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