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notesMasterIdLst>
    <p:notesMasterId r:id="rId3"/>
  </p:notesMasterIdLst>
  <p:sldIdLst>
    <p:sldId id="256" r:id="rId4"/>
    <p:sldId id="291" r:id="rId5"/>
    <p:sldId id="258" r:id="rId6"/>
    <p:sldId id="322" r:id="rId7"/>
    <p:sldId id="293" r:id="rId8"/>
    <p:sldId id="294" r:id="rId9"/>
    <p:sldId id="296" r:id="rId10"/>
    <p:sldId id="302" r:id="rId11"/>
    <p:sldId id="305" r:id="rId12"/>
    <p:sldId id="300" r:id="rId13"/>
    <p:sldId id="306" r:id="rId14"/>
    <p:sldId id="299" r:id="rId15"/>
    <p:sldId id="307" r:id="rId16"/>
    <p:sldId id="310" r:id="rId17"/>
    <p:sldId id="316" r:id="rId18"/>
    <p:sldId id="311" r:id="rId19"/>
    <p:sldId id="314" r:id="rId20"/>
    <p:sldId id="320" r:id="rId21"/>
    <p:sldId id="321" r:id="rId22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 userDrawn="1">
          <p15:clr>
            <a:srgbClr val="A4A3A4"/>
          </p15:clr>
        </p15:guide>
        <p15:guide id="2" pos="282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幸全" initials="幸全" lastIdx="0" clrIdx="0"/>
  <p:cmAuthor id="2" name="作者" initials="A" lastIdx="0" clrIdx="1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4" autoAdjust="0"/>
    <p:restoredTop sz="92028" autoAdjust="0"/>
  </p:normalViewPr>
  <p:slideViewPr>
    <p:cSldViewPr snapToGrid="0" showGuides="1">
      <p:cViewPr>
        <p:scale>
          <a:sx n="140" d="100"/>
          <a:sy n="140" d="100"/>
        </p:scale>
        <p:origin x="-804" y="-126"/>
      </p:cViewPr>
      <p:guideLst>
        <p:guide orient="horz" pos="1728"/>
        <p:guide pos="282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tags" Target="tags/tag259.xml" /><Relationship Id="rId24" Type="http://schemas.openxmlformats.org/officeDocument/2006/relationships/presProps" Target="presProps.xml" /><Relationship Id="rId25" Type="http://schemas.openxmlformats.org/officeDocument/2006/relationships/viewProps" Target="viewProps.xml" /><Relationship Id="rId26" Type="http://schemas.openxmlformats.org/officeDocument/2006/relationships/theme" Target="theme/theme1.xml" /><Relationship Id="rId27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5.xml" /><Relationship Id="rId2" Type="http://schemas.openxmlformats.org/officeDocument/2006/relationships/tags" Target="../tags/tag16.xml" /><Relationship Id="rId3" Type="http://schemas.openxmlformats.org/officeDocument/2006/relationships/tags" Target="../tags/tag17.xml" /><Relationship Id="rId4" Type="http://schemas.openxmlformats.org/officeDocument/2006/relationships/tags" Target="../tags/tag18.xml" /><Relationship Id="rId5" Type="http://schemas.openxmlformats.org/officeDocument/2006/relationships/tags" Target="../tags/tag19.xml" /><Relationship Id="rId6" Type="http://schemas.openxmlformats.org/officeDocument/2006/relationships/tags" Target="../tags/tag20.xml" /><Relationship Id="rId7" Type="http://schemas.openxmlformats.org/officeDocument/2006/relationships/tags" Target="../tags/tag21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EC71E-E9B0-48ED-9BE2-D7415CBB77D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7E19F-0D04-426F-9A17-8D7FB1D24977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.xml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.xml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.xml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.xml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.xml" /><Relationship Id="rId2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.xml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.xml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ags" Target="../tags/tag12.xml" /><Relationship Id="rId13" Type="http://schemas.openxmlformats.org/officeDocument/2006/relationships/image" Target="../media/image1.png" /><Relationship Id="rId14" Type="http://schemas.openxmlformats.org/officeDocument/2006/relationships/tags" Target="../tags/tag13.xml" /><Relationship Id="rId15" Type="http://schemas.openxmlformats.org/officeDocument/2006/relationships/image" Target="file:///D:\qq&#25991;&#20214;\712321467\Image\C2C\Image2\%7b75232B38-A165-1FB7-499C-2E1C792CACB5%7d.png" TargetMode="External" /><Relationship Id="rId16" Type="http://schemas.openxmlformats.org/officeDocument/2006/relationships/image" Target="../media/image2.png" /><Relationship Id="rId17" Type="http://schemas.openxmlformats.org/officeDocument/2006/relationships/tags" Target="../tags/tag14.xml" /><Relationship Id="rId18" Type="http://schemas.openxmlformats.org/officeDocument/2006/relationships/image" Target="../media/image3.png" /><Relationship Id="rId19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8">
            <a:alphaModFix amt="3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2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" descr="图片1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808595" y="0"/>
            <a:ext cx="1282700" cy="431165"/>
          </a:xfrm>
          <a:prstGeom prst="rect">
            <a:avLst/>
          </a:prstGeom>
        </p:spPr>
      </p:pic>
      <p:pic>
        <p:nvPicPr>
          <p:cNvPr id="3" name="图片 1073743875" descr="学科网 zxxk.com" title="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6" r:link="rId1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29.xml" /><Relationship Id="rId11" Type="http://schemas.openxmlformats.org/officeDocument/2006/relationships/image" Target="../media/image5.png" /><Relationship Id="rId12" Type="http://schemas.openxmlformats.org/officeDocument/2006/relationships/tags" Target="../tags/tag30.xml" /><Relationship Id="rId13" Type="http://schemas.openxmlformats.org/officeDocument/2006/relationships/tags" Target="../tags/tag31.xml" /><Relationship Id="rId14" Type="http://schemas.openxmlformats.org/officeDocument/2006/relationships/tags" Target="../tags/tag32.xml" /><Relationship Id="rId2" Type="http://schemas.openxmlformats.org/officeDocument/2006/relationships/tags" Target="../tags/tag22.xml" /><Relationship Id="rId3" Type="http://schemas.openxmlformats.org/officeDocument/2006/relationships/tags" Target="../tags/tag23.xml" /><Relationship Id="rId4" Type="http://schemas.openxmlformats.org/officeDocument/2006/relationships/tags" Target="../tags/tag24.xml" /><Relationship Id="rId5" Type="http://schemas.openxmlformats.org/officeDocument/2006/relationships/tags" Target="../tags/tag25.xml" /><Relationship Id="rId6" Type="http://schemas.openxmlformats.org/officeDocument/2006/relationships/tags" Target="../tags/tag26.xml" /><Relationship Id="rId7" Type="http://schemas.openxmlformats.org/officeDocument/2006/relationships/tags" Target="../tags/tag27.xml" /><Relationship Id="rId8" Type="http://schemas.openxmlformats.org/officeDocument/2006/relationships/tags" Target="../tags/tag28.xml" /><Relationship Id="rId9" Type="http://schemas.openxmlformats.org/officeDocument/2006/relationships/image" Target="../media/image4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41.xml" /><Relationship Id="rId11" Type="http://schemas.openxmlformats.org/officeDocument/2006/relationships/tags" Target="../tags/tag142.xml" /><Relationship Id="rId12" Type="http://schemas.openxmlformats.org/officeDocument/2006/relationships/tags" Target="../tags/tag143.xml" /><Relationship Id="rId13" Type="http://schemas.openxmlformats.org/officeDocument/2006/relationships/tags" Target="../tags/tag144.xml" /><Relationship Id="rId14" Type="http://schemas.openxmlformats.org/officeDocument/2006/relationships/tags" Target="../tags/tag145.xml" /><Relationship Id="rId15" Type="http://schemas.openxmlformats.org/officeDocument/2006/relationships/tags" Target="../tags/tag146.xml" /><Relationship Id="rId16" Type="http://schemas.openxmlformats.org/officeDocument/2006/relationships/tags" Target="../tags/tag147.xml" /><Relationship Id="rId17" Type="http://schemas.openxmlformats.org/officeDocument/2006/relationships/tags" Target="../tags/tag148.xml" /><Relationship Id="rId2" Type="http://schemas.openxmlformats.org/officeDocument/2006/relationships/tags" Target="../tags/tag133.xml" /><Relationship Id="rId3" Type="http://schemas.openxmlformats.org/officeDocument/2006/relationships/tags" Target="../tags/tag134.xml" /><Relationship Id="rId4" Type="http://schemas.openxmlformats.org/officeDocument/2006/relationships/tags" Target="../tags/tag135.xml" /><Relationship Id="rId5" Type="http://schemas.openxmlformats.org/officeDocument/2006/relationships/tags" Target="../tags/tag136.xml" /><Relationship Id="rId6" Type="http://schemas.openxmlformats.org/officeDocument/2006/relationships/tags" Target="../tags/tag137.xml" /><Relationship Id="rId7" Type="http://schemas.openxmlformats.org/officeDocument/2006/relationships/tags" Target="../tags/tag138.xml" /><Relationship Id="rId8" Type="http://schemas.openxmlformats.org/officeDocument/2006/relationships/tags" Target="../tags/tag139.xml" /><Relationship Id="rId9" Type="http://schemas.openxmlformats.org/officeDocument/2006/relationships/tags" Target="../tags/tag14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57.xml" /><Relationship Id="rId11" Type="http://schemas.openxmlformats.org/officeDocument/2006/relationships/tags" Target="../tags/tag158.xml" /><Relationship Id="rId12" Type="http://schemas.openxmlformats.org/officeDocument/2006/relationships/tags" Target="../tags/tag159.xml" /><Relationship Id="rId2" Type="http://schemas.openxmlformats.org/officeDocument/2006/relationships/tags" Target="../tags/tag149.xml" /><Relationship Id="rId3" Type="http://schemas.openxmlformats.org/officeDocument/2006/relationships/tags" Target="../tags/tag150.xml" /><Relationship Id="rId4" Type="http://schemas.openxmlformats.org/officeDocument/2006/relationships/tags" Target="../tags/tag151.xml" /><Relationship Id="rId5" Type="http://schemas.openxmlformats.org/officeDocument/2006/relationships/tags" Target="../tags/tag152.xml" /><Relationship Id="rId6" Type="http://schemas.openxmlformats.org/officeDocument/2006/relationships/tags" Target="../tags/tag153.xml" /><Relationship Id="rId7" Type="http://schemas.openxmlformats.org/officeDocument/2006/relationships/tags" Target="../tags/tag154.xml" /><Relationship Id="rId8" Type="http://schemas.openxmlformats.org/officeDocument/2006/relationships/tags" Target="../tags/tag155.xml" /><Relationship Id="rId9" Type="http://schemas.openxmlformats.org/officeDocument/2006/relationships/tags" Target="../tags/tag156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68.xml" /><Relationship Id="rId11" Type="http://schemas.openxmlformats.org/officeDocument/2006/relationships/tags" Target="../tags/tag169.xml" /><Relationship Id="rId12" Type="http://schemas.openxmlformats.org/officeDocument/2006/relationships/tags" Target="../tags/tag170.xml" /><Relationship Id="rId13" Type="http://schemas.openxmlformats.org/officeDocument/2006/relationships/tags" Target="../tags/tag171.xml" /><Relationship Id="rId14" Type="http://schemas.openxmlformats.org/officeDocument/2006/relationships/tags" Target="../tags/tag172.xml" /><Relationship Id="rId15" Type="http://schemas.openxmlformats.org/officeDocument/2006/relationships/tags" Target="../tags/tag173.xml" /><Relationship Id="rId16" Type="http://schemas.openxmlformats.org/officeDocument/2006/relationships/tags" Target="../tags/tag174.xml" /><Relationship Id="rId17" Type="http://schemas.openxmlformats.org/officeDocument/2006/relationships/tags" Target="../tags/tag175.xml" /><Relationship Id="rId18" Type="http://schemas.openxmlformats.org/officeDocument/2006/relationships/tags" Target="../tags/tag176.xml" /><Relationship Id="rId19" Type="http://schemas.openxmlformats.org/officeDocument/2006/relationships/tags" Target="../tags/tag177.xml" /><Relationship Id="rId2" Type="http://schemas.openxmlformats.org/officeDocument/2006/relationships/tags" Target="../tags/tag160.xml" /><Relationship Id="rId20" Type="http://schemas.openxmlformats.org/officeDocument/2006/relationships/tags" Target="../tags/tag178.xml" /><Relationship Id="rId21" Type="http://schemas.openxmlformats.org/officeDocument/2006/relationships/tags" Target="../tags/tag179.xml" /><Relationship Id="rId3" Type="http://schemas.openxmlformats.org/officeDocument/2006/relationships/tags" Target="../tags/tag161.xml" /><Relationship Id="rId4" Type="http://schemas.openxmlformats.org/officeDocument/2006/relationships/tags" Target="../tags/tag162.xml" /><Relationship Id="rId5" Type="http://schemas.openxmlformats.org/officeDocument/2006/relationships/tags" Target="../tags/tag163.xml" /><Relationship Id="rId6" Type="http://schemas.openxmlformats.org/officeDocument/2006/relationships/tags" Target="../tags/tag164.xml" /><Relationship Id="rId7" Type="http://schemas.openxmlformats.org/officeDocument/2006/relationships/tags" Target="../tags/tag165.xml" /><Relationship Id="rId8" Type="http://schemas.openxmlformats.org/officeDocument/2006/relationships/tags" Target="../tags/tag166.xml" /><Relationship Id="rId9" Type="http://schemas.openxmlformats.org/officeDocument/2006/relationships/tags" Target="../tags/tag167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88.xml" /><Relationship Id="rId2" Type="http://schemas.openxmlformats.org/officeDocument/2006/relationships/tags" Target="../tags/tag180.xml" /><Relationship Id="rId3" Type="http://schemas.openxmlformats.org/officeDocument/2006/relationships/tags" Target="../tags/tag181.xml" /><Relationship Id="rId4" Type="http://schemas.openxmlformats.org/officeDocument/2006/relationships/tags" Target="../tags/tag182.xml" /><Relationship Id="rId5" Type="http://schemas.openxmlformats.org/officeDocument/2006/relationships/tags" Target="../tags/tag183.xml" /><Relationship Id="rId6" Type="http://schemas.openxmlformats.org/officeDocument/2006/relationships/tags" Target="../tags/tag184.xml" /><Relationship Id="rId7" Type="http://schemas.openxmlformats.org/officeDocument/2006/relationships/tags" Target="../tags/tag185.xml" /><Relationship Id="rId8" Type="http://schemas.openxmlformats.org/officeDocument/2006/relationships/tags" Target="../tags/tag186.xml" /><Relationship Id="rId9" Type="http://schemas.openxmlformats.org/officeDocument/2006/relationships/tags" Target="../tags/tag187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97.xml" /><Relationship Id="rId11" Type="http://schemas.openxmlformats.org/officeDocument/2006/relationships/tags" Target="../tags/tag198.xml" /><Relationship Id="rId2" Type="http://schemas.openxmlformats.org/officeDocument/2006/relationships/tags" Target="../tags/tag189.xml" /><Relationship Id="rId3" Type="http://schemas.openxmlformats.org/officeDocument/2006/relationships/tags" Target="../tags/tag190.xml" /><Relationship Id="rId4" Type="http://schemas.openxmlformats.org/officeDocument/2006/relationships/tags" Target="../tags/tag191.xml" /><Relationship Id="rId5" Type="http://schemas.openxmlformats.org/officeDocument/2006/relationships/tags" Target="../tags/tag192.xml" /><Relationship Id="rId6" Type="http://schemas.openxmlformats.org/officeDocument/2006/relationships/tags" Target="../tags/tag193.xml" /><Relationship Id="rId7" Type="http://schemas.openxmlformats.org/officeDocument/2006/relationships/tags" Target="../tags/tag194.xml" /><Relationship Id="rId8" Type="http://schemas.openxmlformats.org/officeDocument/2006/relationships/tags" Target="../tags/tag195.xml" /><Relationship Id="rId9" Type="http://schemas.openxmlformats.org/officeDocument/2006/relationships/tags" Target="../tags/tag196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207.xml" /><Relationship Id="rId11" Type="http://schemas.openxmlformats.org/officeDocument/2006/relationships/tags" Target="../tags/tag208.xml" /><Relationship Id="rId12" Type="http://schemas.openxmlformats.org/officeDocument/2006/relationships/tags" Target="../tags/tag209.xml" /><Relationship Id="rId13" Type="http://schemas.openxmlformats.org/officeDocument/2006/relationships/tags" Target="../tags/tag210.xml" /><Relationship Id="rId2" Type="http://schemas.openxmlformats.org/officeDocument/2006/relationships/tags" Target="../tags/tag199.xml" /><Relationship Id="rId3" Type="http://schemas.openxmlformats.org/officeDocument/2006/relationships/tags" Target="../tags/tag200.xml" /><Relationship Id="rId4" Type="http://schemas.openxmlformats.org/officeDocument/2006/relationships/tags" Target="../tags/tag201.xml" /><Relationship Id="rId5" Type="http://schemas.openxmlformats.org/officeDocument/2006/relationships/tags" Target="../tags/tag202.xml" /><Relationship Id="rId6" Type="http://schemas.openxmlformats.org/officeDocument/2006/relationships/tags" Target="../tags/tag203.xml" /><Relationship Id="rId7" Type="http://schemas.openxmlformats.org/officeDocument/2006/relationships/tags" Target="../tags/tag204.xml" /><Relationship Id="rId8" Type="http://schemas.openxmlformats.org/officeDocument/2006/relationships/tags" Target="../tags/tag205.xml" /><Relationship Id="rId9" Type="http://schemas.openxmlformats.org/officeDocument/2006/relationships/tags" Target="../tags/tag206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0.png" /><Relationship Id="rId11" Type="http://schemas.openxmlformats.org/officeDocument/2006/relationships/tags" Target="../tags/tag219.xml" /><Relationship Id="rId12" Type="http://schemas.openxmlformats.org/officeDocument/2006/relationships/tags" Target="../tags/tag220.xml" /><Relationship Id="rId13" Type="http://schemas.openxmlformats.org/officeDocument/2006/relationships/tags" Target="../tags/tag221.xml" /><Relationship Id="rId14" Type="http://schemas.openxmlformats.org/officeDocument/2006/relationships/tags" Target="../tags/tag222.xml" /><Relationship Id="rId15" Type="http://schemas.openxmlformats.org/officeDocument/2006/relationships/tags" Target="../tags/tag223.xml" /><Relationship Id="rId16" Type="http://schemas.openxmlformats.org/officeDocument/2006/relationships/tags" Target="../tags/tag224.xml" /><Relationship Id="rId17" Type="http://schemas.openxmlformats.org/officeDocument/2006/relationships/tags" Target="../tags/tag225.xml" /><Relationship Id="rId18" Type="http://schemas.openxmlformats.org/officeDocument/2006/relationships/tags" Target="../tags/tag226.xml" /><Relationship Id="rId19" Type="http://schemas.openxmlformats.org/officeDocument/2006/relationships/tags" Target="../tags/tag227.xml" /><Relationship Id="rId2" Type="http://schemas.openxmlformats.org/officeDocument/2006/relationships/tags" Target="../tags/tag211.xml" /><Relationship Id="rId20" Type="http://schemas.openxmlformats.org/officeDocument/2006/relationships/tags" Target="../tags/tag228.xml" /><Relationship Id="rId21" Type="http://schemas.openxmlformats.org/officeDocument/2006/relationships/tags" Target="../tags/tag229.xml" /><Relationship Id="rId22" Type="http://schemas.openxmlformats.org/officeDocument/2006/relationships/tags" Target="../tags/tag230.xml" /><Relationship Id="rId23" Type="http://schemas.openxmlformats.org/officeDocument/2006/relationships/tags" Target="../tags/tag231.xml" /><Relationship Id="rId3" Type="http://schemas.openxmlformats.org/officeDocument/2006/relationships/tags" Target="../tags/tag212.xml" /><Relationship Id="rId4" Type="http://schemas.openxmlformats.org/officeDocument/2006/relationships/tags" Target="../tags/tag213.xml" /><Relationship Id="rId5" Type="http://schemas.openxmlformats.org/officeDocument/2006/relationships/tags" Target="../tags/tag214.xml" /><Relationship Id="rId6" Type="http://schemas.openxmlformats.org/officeDocument/2006/relationships/tags" Target="../tags/tag215.xml" /><Relationship Id="rId7" Type="http://schemas.openxmlformats.org/officeDocument/2006/relationships/tags" Target="../tags/tag216.xml" /><Relationship Id="rId8" Type="http://schemas.openxmlformats.org/officeDocument/2006/relationships/tags" Target="../tags/tag217.xml" /><Relationship Id="rId9" Type="http://schemas.openxmlformats.org/officeDocument/2006/relationships/tags" Target="../tags/tag218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240.xml" /><Relationship Id="rId11" Type="http://schemas.openxmlformats.org/officeDocument/2006/relationships/tags" Target="../tags/tag241.xml" /><Relationship Id="rId2" Type="http://schemas.openxmlformats.org/officeDocument/2006/relationships/tags" Target="../tags/tag232.xml" /><Relationship Id="rId3" Type="http://schemas.openxmlformats.org/officeDocument/2006/relationships/tags" Target="../tags/tag233.xml" /><Relationship Id="rId4" Type="http://schemas.openxmlformats.org/officeDocument/2006/relationships/tags" Target="../tags/tag234.xml" /><Relationship Id="rId5" Type="http://schemas.openxmlformats.org/officeDocument/2006/relationships/tags" Target="../tags/tag235.xml" /><Relationship Id="rId6" Type="http://schemas.openxmlformats.org/officeDocument/2006/relationships/tags" Target="../tags/tag236.xml" /><Relationship Id="rId7" Type="http://schemas.openxmlformats.org/officeDocument/2006/relationships/tags" Target="../tags/tag237.xml" /><Relationship Id="rId8" Type="http://schemas.openxmlformats.org/officeDocument/2006/relationships/tags" Target="../tags/tag238.xml" /><Relationship Id="rId9" Type="http://schemas.openxmlformats.org/officeDocument/2006/relationships/tags" Target="../tags/tag239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242.xml" /><Relationship Id="rId3" Type="http://schemas.openxmlformats.org/officeDocument/2006/relationships/tags" Target="../tags/tag243.xml" /><Relationship Id="rId4" Type="http://schemas.openxmlformats.org/officeDocument/2006/relationships/tags" Target="../tags/tag244.xml" /><Relationship Id="rId5" Type="http://schemas.openxmlformats.org/officeDocument/2006/relationships/tags" Target="../tags/tag245.xml" /><Relationship Id="rId6" Type="http://schemas.openxmlformats.org/officeDocument/2006/relationships/tags" Target="../tags/tag246.xml" /><Relationship Id="rId7" Type="http://schemas.openxmlformats.org/officeDocument/2006/relationships/tags" Target="../tags/tag247.xml" /><Relationship Id="rId8" Type="http://schemas.openxmlformats.org/officeDocument/2006/relationships/tags" Target="../tags/tag24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tags" Target="../tags/tag257.xml" /><Relationship Id="rId11" Type="http://schemas.openxmlformats.org/officeDocument/2006/relationships/tags" Target="../tags/tag258.xml" /><Relationship Id="rId2" Type="http://schemas.openxmlformats.org/officeDocument/2006/relationships/tags" Target="../tags/tag249.xml" /><Relationship Id="rId3" Type="http://schemas.openxmlformats.org/officeDocument/2006/relationships/tags" Target="../tags/tag250.xml" /><Relationship Id="rId4" Type="http://schemas.openxmlformats.org/officeDocument/2006/relationships/tags" Target="../tags/tag251.xml" /><Relationship Id="rId5" Type="http://schemas.openxmlformats.org/officeDocument/2006/relationships/tags" Target="../tags/tag252.xml" /><Relationship Id="rId6" Type="http://schemas.openxmlformats.org/officeDocument/2006/relationships/tags" Target="../tags/tag253.xml" /><Relationship Id="rId7" Type="http://schemas.openxmlformats.org/officeDocument/2006/relationships/tags" Target="../tags/tag254.xml" /><Relationship Id="rId8" Type="http://schemas.openxmlformats.org/officeDocument/2006/relationships/tags" Target="../tags/tag255.xml" /><Relationship Id="rId9" Type="http://schemas.openxmlformats.org/officeDocument/2006/relationships/tags" Target="../tags/tag256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40.xml" /><Relationship Id="rId11" Type="http://schemas.openxmlformats.org/officeDocument/2006/relationships/tags" Target="../tags/tag41.xml" /><Relationship Id="rId12" Type="http://schemas.openxmlformats.org/officeDocument/2006/relationships/tags" Target="../tags/tag42.xml" /><Relationship Id="rId13" Type="http://schemas.openxmlformats.org/officeDocument/2006/relationships/tags" Target="../tags/tag43.xml" /><Relationship Id="rId14" Type="http://schemas.openxmlformats.org/officeDocument/2006/relationships/tags" Target="../tags/tag44.xml" /><Relationship Id="rId15" Type="http://schemas.openxmlformats.org/officeDocument/2006/relationships/tags" Target="../tags/tag45.xml" /><Relationship Id="rId16" Type="http://schemas.openxmlformats.org/officeDocument/2006/relationships/tags" Target="../tags/tag46.xml" /><Relationship Id="rId17" Type="http://schemas.openxmlformats.org/officeDocument/2006/relationships/tags" Target="../tags/tag47.xml" /><Relationship Id="rId18" Type="http://schemas.openxmlformats.org/officeDocument/2006/relationships/tags" Target="../tags/tag48.xml" /><Relationship Id="rId19" Type="http://schemas.openxmlformats.org/officeDocument/2006/relationships/tags" Target="../tags/tag49.xml" /><Relationship Id="rId2" Type="http://schemas.openxmlformats.org/officeDocument/2006/relationships/tags" Target="../tags/tag33.xml" /><Relationship Id="rId20" Type="http://schemas.openxmlformats.org/officeDocument/2006/relationships/tags" Target="../tags/tag50.xml" /><Relationship Id="rId21" Type="http://schemas.openxmlformats.org/officeDocument/2006/relationships/tags" Target="../tags/tag51.xml" /><Relationship Id="rId22" Type="http://schemas.openxmlformats.org/officeDocument/2006/relationships/tags" Target="../tags/tag52.xml" /><Relationship Id="rId23" Type="http://schemas.openxmlformats.org/officeDocument/2006/relationships/image" Target="../media/image7.png" /><Relationship Id="rId24" Type="http://schemas.openxmlformats.org/officeDocument/2006/relationships/tags" Target="../tags/tag53.xml" /><Relationship Id="rId3" Type="http://schemas.openxmlformats.org/officeDocument/2006/relationships/tags" Target="../tags/tag34.xml" /><Relationship Id="rId4" Type="http://schemas.openxmlformats.org/officeDocument/2006/relationships/tags" Target="../tags/tag35.xml" /><Relationship Id="rId5" Type="http://schemas.openxmlformats.org/officeDocument/2006/relationships/tags" Target="../tags/tag36.xml" /><Relationship Id="rId6" Type="http://schemas.openxmlformats.org/officeDocument/2006/relationships/tags" Target="../tags/tag37.xml" /><Relationship Id="rId7" Type="http://schemas.openxmlformats.org/officeDocument/2006/relationships/tags" Target="../tags/tag38.xml" /><Relationship Id="rId8" Type="http://schemas.openxmlformats.org/officeDocument/2006/relationships/image" Target="../media/image6.png" /><Relationship Id="rId9" Type="http://schemas.openxmlformats.org/officeDocument/2006/relationships/tags" Target="../tags/tag39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62.xml" /><Relationship Id="rId11" Type="http://schemas.openxmlformats.org/officeDocument/2006/relationships/tags" Target="../tags/tag63.xml" /><Relationship Id="rId2" Type="http://schemas.openxmlformats.org/officeDocument/2006/relationships/tags" Target="../tags/tag54.xml" /><Relationship Id="rId3" Type="http://schemas.openxmlformats.org/officeDocument/2006/relationships/tags" Target="../tags/tag55.xml" /><Relationship Id="rId4" Type="http://schemas.openxmlformats.org/officeDocument/2006/relationships/tags" Target="../tags/tag56.xml" /><Relationship Id="rId5" Type="http://schemas.openxmlformats.org/officeDocument/2006/relationships/tags" Target="../tags/tag57.xml" /><Relationship Id="rId6" Type="http://schemas.openxmlformats.org/officeDocument/2006/relationships/tags" Target="../tags/tag58.xml" /><Relationship Id="rId7" Type="http://schemas.openxmlformats.org/officeDocument/2006/relationships/tags" Target="../tags/tag59.xml" /><Relationship Id="rId8" Type="http://schemas.openxmlformats.org/officeDocument/2006/relationships/tags" Target="../tags/tag60.xml" /><Relationship Id="rId9" Type="http://schemas.openxmlformats.org/officeDocument/2006/relationships/tags" Target="../tags/tag6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72.xml" /><Relationship Id="rId11" Type="http://schemas.openxmlformats.org/officeDocument/2006/relationships/tags" Target="../tags/tag73.xml" /><Relationship Id="rId12" Type="http://schemas.openxmlformats.org/officeDocument/2006/relationships/tags" Target="../tags/tag74.xml" /><Relationship Id="rId13" Type="http://schemas.openxmlformats.org/officeDocument/2006/relationships/tags" Target="../tags/tag75.xml" /><Relationship Id="rId14" Type="http://schemas.openxmlformats.org/officeDocument/2006/relationships/tags" Target="../tags/tag76.xml" /><Relationship Id="rId15" Type="http://schemas.openxmlformats.org/officeDocument/2006/relationships/tags" Target="../tags/tag77.xml" /><Relationship Id="rId16" Type="http://schemas.openxmlformats.org/officeDocument/2006/relationships/tags" Target="../tags/tag78.xml" /><Relationship Id="rId17" Type="http://schemas.openxmlformats.org/officeDocument/2006/relationships/tags" Target="../tags/tag79.xml" /><Relationship Id="rId18" Type="http://schemas.openxmlformats.org/officeDocument/2006/relationships/tags" Target="../tags/tag80.xml" /><Relationship Id="rId19" Type="http://schemas.openxmlformats.org/officeDocument/2006/relationships/tags" Target="../tags/tag81.xml" /><Relationship Id="rId2" Type="http://schemas.openxmlformats.org/officeDocument/2006/relationships/tags" Target="../tags/tag64.xml" /><Relationship Id="rId20" Type="http://schemas.openxmlformats.org/officeDocument/2006/relationships/tags" Target="../tags/tag82.xml" /><Relationship Id="rId21" Type="http://schemas.openxmlformats.org/officeDocument/2006/relationships/tags" Target="../tags/tag83.xml" /><Relationship Id="rId3" Type="http://schemas.openxmlformats.org/officeDocument/2006/relationships/tags" Target="../tags/tag65.xml" /><Relationship Id="rId4" Type="http://schemas.openxmlformats.org/officeDocument/2006/relationships/tags" Target="../tags/tag66.xml" /><Relationship Id="rId5" Type="http://schemas.openxmlformats.org/officeDocument/2006/relationships/tags" Target="../tags/tag67.xml" /><Relationship Id="rId6" Type="http://schemas.openxmlformats.org/officeDocument/2006/relationships/tags" Target="../tags/tag68.xml" /><Relationship Id="rId7" Type="http://schemas.openxmlformats.org/officeDocument/2006/relationships/tags" Target="../tags/tag69.xml" /><Relationship Id="rId8" Type="http://schemas.openxmlformats.org/officeDocument/2006/relationships/tags" Target="../tags/tag70.xml" /><Relationship Id="rId9" Type="http://schemas.openxmlformats.org/officeDocument/2006/relationships/tags" Target="../tags/tag7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92.xml" /><Relationship Id="rId2" Type="http://schemas.openxmlformats.org/officeDocument/2006/relationships/tags" Target="../tags/tag84.xml" /><Relationship Id="rId3" Type="http://schemas.openxmlformats.org/officeDocument/2006/relationships/tags" Target="../tags/tag85.xml" /><Relationship Id="rId4" Type="http://schemas.openxmlformats.org/officeDocument/2006/relationships/tags" Target="../tags/tag86.xml" /><Relationship Id="rId5" Type="http://schemas.openxmlformats.org/officeDocument/2006/relationships/tags" Target="../tags/tag87.xml" /><Relationship Id="rId6" Type="http://schemas.openxmlformats.org/officeDocument/2006/relationships/tags" Target="../tags/tag88.xml" /><Relationship Id="rId7" Type="http://schemas.openxmlformats.org/officeDocument/2006/relationships/tags" Target="../tags/tag89.xml" /><Relationship Id="rId8" Type="http://schemas.openxmlformats.org/officeDocument/2006/relationships/tags" Target="../tags/tag90.xml" /><Relationship Id="rId9" Type="http://schemas.openxmlformats.org/officeDocument/2006/relationships/tags" Target="../tags/tag9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01.xml" /><Relationship Id="rId2" Type="http://schemas.openxmlformats.org/officeDocument/2006/relationships/tags" Target="../tags/tag93.xml" /><Relationship Id="rId3" Type="http://schemas.openxmlformats.org/officeDocument/2006/relationships/tags" Target="../tags/tag94.xml" /><Relationship Id="rId4" Type="http://schemas.openxmlformats.org/officeDocument/2006/relationships/tags" Target="../tags/tag95.xml" /><Relationship Id="rId5" Type="http://schemas.openxmlformats.org/officeDocument/2006/relationships/tags" Target="../tags/tag96.xml" /><Relationship Id="rId6" Type="http://schemas.openxmlformats.org/officeDocument/2006/relationships/tags" Target="../tags/tag97.xml" /><Relationship Id="rId7" Type="http://schemas.openxmlformats.org/officeDocument/2006/relationships/tags" Target="../tags/tag98.xml" /><Relationship Id="rId8" Type="http://schemas.openxmlformats.org/officeDocument/2006/relationships/tags" Target="../tags/tag99.xml" /><Relationship Id="rId9" Type="http://schemas.openxmlformats.org/officeDocument/2006/relationships/tags" Target="../tags/tag100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10.xml" /><Relationship Id="rId11" Type="http://schemas.openxmlformats.org/officeDocument/2006/relationships/image" Target="../media/image8.png" /><Relationship Id="rId12" Type="http://schemas.openxmlformats.org/officeDocument/2006/relationships/tags" Target="../tags/tag111.xml" /><Relationship Id="rId13" Type="http://schemas.microsoft.com/office/2007/relationships/media" Target="../media/media1.mp3" /><Relationship Id="rId14" Type="http://schemas.microsoft.com/office/2007/relationships/media" Target="../media/media1.mp3" TargetMode="Internal" /><Relationship Id="rId2" Type="http://schemas.openxmlformats.org/officeDocument/2006/relationships/tags" Target="../tags/tag102.xml" /><Relationship Id="rId3" Type="http://schemas.openxmlformats.org/officeDocument/2006/relationships/tags" Target="../tags/tag103.xml" /><Relationship Id="rId4" Type="http://schemas.openxmlformats.org/officeDocument/2006/relationships/tags" Target="../tags/tag104.xml" /><Relationship Id="rId5" Type="http://schemas.openxmlformats.org/officeDocument/2006/relationships/tags" Target="../tags/tag105.xml" /><Relationship Id="rId6" Type="http://schemas.openxmlformats.org/officeDocument/2006/relationships/tags" Target="../tags/tag106.xml" /><Relationship Id="rId7" Type="http://schemas.openxmlformats.org/officeDocument/2006/relationships/tags" Target="../tags/tag107.xml" /><Relationship Id="rId8" Type="http://schemas.openxmlformats.org/officeDocument/2006/relationships/tags" Target="../tags/tag108.xml" /><Relationship Id="rId9" Type="http://schemas.openxmlformats.org/officeDocument/2006/relationships/tags" Target="../tags/tag109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20.xml" /><Relationship Id="rId11" Type="http://schemas.openxmlformats.org/officeDocument/2006/relationships/tags" Target="../tags/tag121.xml" /><Relationship Id="rId12" Type="http://schemas.openxmlformats.org/officeDocument/2006/relationships/image" Target="../media/image9.png" /><Relationship Id="rId13" Type="http://schemas.openxmlformats.org/officeDocument/2006/relationships/tags" Target="../tags/tag122.xml" /><Relationship Id="rId2" Type="http://schemas.openxmlformats.org/officeDocument/2006/relationships/tags" Target="../tags/tag112.xml" /><Relationship Id="rId3" Type="http://schemas.openxmlformats.org/officeDocument/2006/relationships/tags" Target="../tags/tag113.xml" /><Relationship Id="rId4" Type="http://schemas.openxmlformats.org/officeDocument/2006/relationships/tags" Target="../tags/tag114.xml" /><Relationship Id="rId5" Type="http://schemas.openxmlformats.org/officeDocument/2006/relationships/tags" Target="../tags/tag115.xml" /><Relationship Id="rId6" Type="http://schemas.openxmlformats.org/officeDocument/2006/relationships/tags" Target="../tags/tag116.xml" /><Relationship Id="rId7" Type="http://schemas.openxmlformats.org/officeDocument/2006/relationships/tags" Target="../tags/tag117.xml" /><Relationship Id="rId8" Type="http://schemas.openxmlformats.org/officeDocument/2006/relationships/tags" Target="../tags/tag118.xml" /><Relationship Id="rId9" Type="http://schemas.openxmlformats.org/officeDocument/2006/relationships/tags" Target="../tags/tag119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31.xml" /><Relationship Id="rId11" Type="http://schemas.openxmlformats.org/officeDocument/2006/relationships/tags" Target="../tags/tag132.xml" /><Relationship Id="rId2" Type="http://schemas.openxmlformats.org/officeDocument/2006/relationships/tags" Target="../tags/tag123.xml" /><Relationship Id="rId3" Type="http://schemas.openxmlformats.org/officeDocument/2006/relationships/tags" Target="../tags/tag124.xml" /><Relationship Id="rId4" Type="http://schemas.openxmlformats.org/officeDocument/2006/relationships/tags" Target="../tags/tag125.xml" /><Relationship Id="rId5" Type="http://schemas.openxmlformats.org/officeDocument/2006/relationships/tags" Target="../tags/tag126.xml" /><Relationship Id="rId6" Type="http://schemas.openxmlformats.org/officeDocument/2006/relationships/tags" Target="../tags/tag127.xml" /><Relationship Id="rId7" Type="http://schemas.openxmlformats.org/officeDocument/2006/relationships/tags" Target="../tags/tag128.xml" /><Relationship Id="rId8" Type="http://schemas.openxmlformats.org/officeDocument/2006/relationships/tags" Target="../tags/tag129.xml" /><Relationship Id="rId9" Type="http://schemas.openxmlformats.org/officeDocument/2006/relationships/tags" Target="../tags/tag130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6" name="文本框 5" title="" hidden="1"/>
          <p:cNvSpPr txBox="1"/>
          <p:nvPr>
            <p:custDataLst>
              <p:tags r:id="rId3"/>
            </p:custDataLst>
          </p:nvPr>
        </p:nvSpPr>
        <p:spPr>
          <a:xfrm>
            <a:off x="6712029" y="871269"/>
            <a:ext cx="830997" cy="90024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5400">
                <a:latin typeface="汉仪秦川飞影W" panose="00020600040101010101" pitchFamily="18" charset="-122"/>
                <a:ea typeface="汉仪秦川飞影W" panose="00020600040101010101" pitchFamily="18" charset="-122"/>
              </a:rPr>
              <a:t>沁</a:t>
            </a:r>
            <a:endParaRPr lang="zh-CN" altLang="en-US" sz="5400">
              <a:latin typeface="汉仪秦川飞影W" panose="00020600040101010101" pitchFamily="18" charset="-122"/>
              <a:ea typeface="汉仪秦川飞影W" panose="00020600040101010101" pitchFamily="18" charset="-122"/>
            </a:endParaRPr>
          </a:p>
        </p:txBody>
      </p:sp>
      <p:sp>
        <p:nvSpPr>
          <p:cNvPr id="7" name="文本框 6" title="" hidden="1"/>
          <p:cNvSpPr txBox="1"/>
          <p:nvPr>
            <p:custDataLst>
              <p:tags r:id="rId4"/>
            </p:custDataLst>
          </p:nvPr>
        </p:nvSpPr>
        <p:spPr>
          <a:xfrm>
            <a:off x="6521976" y="1458742"/>
            <a:ext cx="830997" cy="90024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5400">
                <a:latin typeface="汉仪秦川飞影W" panose="00020600040101010101" pitchFamily="18" charset="-122"/>
                <a:ea typeface="汉仪秦川飞影W" panose="00020600040101010101" pitchFamily="18" charset="-122"/>
              </a:rPr>
              <a:t>园</a:t>
            </a:r>
            <a:endParaRPr lang="zh-CN" altLang="en-US" sz="5400">
              <a:latin typeface="汉仪秦川飞影W" panose="00020600040101010101" pitchFamily="18" charset="-122"/>
              <a:ea typeface="汉仪秦川飞影W" panose="00020600040101010101" pitchFamily="18" charset="-122"/>
            </a:endParaRPr>
          </a:p>
        </p:txBody>
      </p:sp>
      <p:sp>
        <p:nvSpPr>
          <p:cNvPr id="8" name="文本框 7" title="" hidden="1"/>
          <p:cNvSpPr txBox="1"/>
          <p:nvPr>
            <p:custDataLst>
              <p:tags r:id="rId5"/>
            </p:custDataLst>
          </p:nvPr>
        </p:nvSpPr>
        <p:spPr>
          <a:xfrm>
            <a:off x="6712029" y="1953000"/>
            <a:ext cx="1061829" cy="117724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7200">
                <a:latin typeface="汉仪秦川飞影W" panose="00020600040101010101" pitchFamily="18" charset="-122"/>
                <a:ea typeface="汉仪秦川飞影W" panose="00020600040101010101" pitchFamily="18" charset="-122"/>
              </a:rPr>
              <a:t>春</a:t>
            </a:r>
            <a:endParaRPr lang="zh-CN" altLang="en-US" sz="7200">
              <a:latin typeface="汉仪秦川飞影W" panose="00020600040101010101" pitchFamily="18" charset="-122"/>
              <a:ea typeface="汉仪秦川飞影W" panose="00020600040101010101" pitchFamily="18" charset="-122"/>
            </a:endParaRPr>
          </a:p>
        </p:txBody>
      </p:sp>
      <p:sp>
        <p:nvSpPr>
          <p:cNvPr id="9" name="文本框 8" title="" hidden="1"/>
          <p:cNvSpPr txBox="1"/>
          <p:nvPr>
            <p:custDataLst>
              <p:tags r:id="rId6"/>
            </p:custDataLst>
          </p:nvPr>
        </p:nvSpPr>
        <p:spPr>
          <a:xfrm>
            <a:off x="6411946" y="2714625"/>
            <a:ext cx="830997" cy="90024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5400">
                <a:solidFill>
                  <a:srgbClr val="C00000"/>
                </a:solidFill>
                <a:latin typeface="汉仪秦川飞影W" panose="00020600040101010101" pitchFamily="18" charset="-122"/>
                <a:ea typeface="汉仪秦川飞影W" panose="00020600040101010101" pitchFamily="18" charset="-122"/>
              </a:rPr>
              <a:t>长</a:t>
            </a:r>
            <a:endParaRPr lang="zh-CN" altLang="en-US" sz="5400">
              <a:solidFill>
                <a:srgbClr val="C00000"/>
              </a:solidFill>
              <a:latin typeface="汉仪秦川飞影W" panose="00020600040101010101" pitchFamily="18" charset="-122"/>
              <a:ea typeface="汉仪秦川飞影W" panose="00020600040101010101" pitchFamily="18" charset="-122"/>
            </a:endParaRPr>
          </a:p>
        </p:txBody>
      </p:sp>
      <p:sp>
        <p:nvSpPr>
          <p:cNvPr id="10" name="文本框 9" title="" hidden="1"/>
          <p:cNvSpPr txBox="1"/>
          <p:nvPr>
            <p:custDataLst>
              <p:tags r:id="rId7"/>
            </p:custDataLst>
          </p:nvPr>
        </p:nvSpPr>
        <p:spPr>
          <a:xfrm>
            <a:off x="6620894" y="3164748"/>
            <a:ext cx="984885" cy="108491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6600">
                <a:solidFill>
                  <a:srgbClr val="C00000"/>
                </a:solidFill>
                <a:latin typeface="汉仪秦川飞影W" panose="00020600040101010101" pitchFamily="18" charset="-122"/>
                <a:ea typeface="汉仪秦川飞影W" panose="00020600040101010101" pitchFamily="18" charset="-122"/>
              </a:rPr>
              <a:t>沙</a:t>
            </a:r>
            <a:endParaRPr lang="zh-CN" altLang="en-US" sz="6600">
              <a:solidFill>
                <a:srgbClr val="C00000"/>
              </a:solidFill>
              <a:latin typeface="汉仪秦川飞影W" panose="00020600040101010101" pitchFamily="18" charset="-122"/>
              <a:ea typeface="汉仪秦川飞影W" panose="00020600040101010101" pitchFamily="18" charset="-122"/>
            </a:endParaRPr>
          </a:p>
        </p:txBody>
      </p:sp>
      <p:sp>
        <p:nvSpPr>
          <p:cNvPr id="13" name="文本框 12" title="" hidden="1"/>
          <p:cNvSpPr txBox="1"/>
          <p:nvPr>
            <p:custDataLst>
              <p:tags r:id="rId8"/>
            </p:custDataLst>
          </p:nvPr>
        </p:nvSpPr>
        <p:spPr>
          <a:xfrm>
            <a:off x="6139093" y="3127737"/>
            <a:ext cx="331760" cy="900247"/>
          </a:xfrm>
          <a:prstGeom prst="rect">
            <a:avLst/>
          </a:prstGeom>
          <a:solidFill>
            <a:srgbClr val="C00000"/>
          </a:solidFill>
        </p:spPr>
        <p:txBody>
          <a:bodyPr vert="eaVert" wrap="square" lIns="68580" tIns="34290" rIns="68580" bIns="34290" rtlCol="0" anchor="ctr">
            <a:noAutofit/>
          </a:bodyPr>
          <a:lstStyle/>
          <a:p>
            <a:pPr algn="ctr"/>
            <a:r>
              <a:rPr lang="zh-CN" altLang="en-US" sz="1800">
                <a:solidFill>
                  <a:schemeClr val="bg1"/>
                </a:solidFill>
                <a:latin typeface="汉仪秦川飞影W" panose="00020600040101010101" pitchFamily="18" charset="-122"/>
                <a:ea typeface="汉仪秦川飞影W" panose="00020600040101010101" pitchFamily="18" charset="-122"/>
              </a:rPr>
              <a:t>毛泽东</a:t>
            </a:r>
            <a:endParaRPr lang="zh-CN" altLang="en-US" sz="1800">
              <a:solidFill>
                <a:schemeClr val="bg1"/>
              </a:solidFill>
              <a:latin typeface="汉仪秦川飞影W" panose="00020600040101010101" pitchFamily="18" charset="-122"/>
              <a:ea typeface="汉仪秦川飞影W" panose="00020600040101010101" pitchFamily="18" charset="-122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4503" r="2346" b="1749"/>
          <a:stretch>
            <a:fillRect/>
          </a:stretch>
        </p:blipFill>
        <p:spPr>
          <a:xfrm>
            <a:off x="7149465" y="2385060"/>
            <a:ext cx="1906905" cy="2660650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title="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rcRect t="14708" b="49792"/>
          <a:stretch>
            <a:fillRect/>
          </a:stretch>
        </p:blipFill>
        <p:spPr>
          <a:xfrm>
            <a:off x="800100" y="1644015"/>
            <a:ext cx="6194425" cy="927735"/>
          </a:xfrm>
          <a:prstGeom prst="rect">
            <a:avLst/>
          </a:prstGeom>
          <a:noFill/>
        </p:spPr>
      </p:pic>
      <p:sp>
        <p:nvSpPr>
          <p:cNvPr id="14" name="圆角矩形 13" title=""/>
          <p:cNvSpPr/>
          <p:nvPr userDrawn="1">
            <p:custDataLst>
              <p:tags r:id="rId13"/>
            </p:custDataLst>
          </p:nvPr>
        </p:nvSpPr>
        <p:spPr bwMode="auto">
          <a:xfrm>
            <a:off x="79375" y="173355"/>
            <a:ext cx="5561965" cy="45085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68580" tIns="34290" rIns="68580" bIns="34290" numCol="1" rtlCol="0" anchor="t" anchorCtr="0" compatLnSpc="1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000" b="1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000" b="1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000" b="1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000" b="1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000" b="1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rPr>
              <a:t>【中职专用】统编版·基础模块（上册）</a:t>
            </a:r>
            <a:endParaRPr kumimoji="0" lang="zh-CN" altLang="en-US" sz="2400" b="1" i="0" u="none" strike="noStrike" kern="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文本框 15" title=""/>
          <p:cNvSpPr txBox="1"/>
          <p:nvPr>
            <p:custDataLst>
              <p:tags r:id="rId14"/>
            </p:custDataLst>
          </p:nvPr>
        </p:nvSpPr>
        <p:spPr>
          <a:xfrm>
            <a:off x="3204845" y="2936240"/>
            <a:ext cx="18091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方正舒体" panose="02010601030101010101" charset="-122"/>
                <a:ea typeface="方正舒体" panose="02010601030101010101" charset="-122"/>
              </a:rPr>
              <a:t>毛泽东</a:t>
            </a:r>
            <a:endParaRPr lang="zh-CN" altLang="en-US" sz="3600" b="1">
              <a:latin typeface="方正舒体" panose="02010601030101010101" charset="-122"/>
              <a:ea typeface="方正舒体" panose="02010601030101010101" charset="-122"/>
            </a:endParaRPr>
          </a:p>
        </p:txBody>
      </p:sp>
    </p:spTree>
  </p:cSld>
  <p:clrMapOvr>
    <a:masterClrMapping/>
  </p:clrMapOvr>
  <p:transition spd="slow">
    <p:fade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1" name="文本框 40" title="" hidden="1"/>
          <p:cNvSpPr txBox="1"/>
          <p:nvPr>
            <p:custDataLst>
              <p:tags r:id="rId3"/>
            </p:custDataLst>
          </p:nvPr>
        </p:nvSpPr>
        <p:spPr>
          <a:xfrm>
            <a:off x="757237" y="2258833"/>
            <a:ext cx="1677383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000">
                <a:solidFill>
                  <a:srgbClr val="C00000"/>
                </a:solidFill>
                <a:latin typeface="汉仪秦川飞影W" panose="00020600040101010101" pitchFamily="18" charset="-122"/>
                <a:ea typeface="汉仪秦川飞影W" panose="00020600040101010101" pitchFamily="18" charset="-122"/>
              </a:rPr>
              <a:t>古典诗歌</a:t>
            </a:r>
            <a:endParaRPr lang="zh-CN" altLang="en-US" sz="3000">
              <a:solidFill>
                <a:srgbClr val="C00000"/>
              </a:solidFill>
              <a:latin typeface="汉仪秦川飞影W" panose="00020600040101010101" pitchFamily="18" charset="-122"/>
              <a:ea typeface="汉仪秦川飞影W" panose="00020600040101010101" pitchFamily="18" charset="-122"/>
            </a:endParaRPr>
          </a:p>
        </p:txBody>
      </p:sp>
      <p:sp>
        <p:nvSpPr>
          <p:cNvPr id="42" name="文本框 41" title="" hidden="1"/>
          <p:cNvSpPr txBox="1"/>
          <p:nvPr>
            <p:custDataLst>
              <p:tags r:id="rId4"/>
            </p:custDataLst>
          </p:nvPr>
        </p:nvSpPr>
        <p:spPr>
          <a:xfrm>
            <a:off x="757237" y="4063002"/>
            <a:ext cx="1677383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000">
                <a:solidFill>
                  <a:srgbClr val="C00000"/>
                </a:solidFill>
                <a:latin typeface="汉仪秦川飞影W" panose="00020600040101010101" pitchFamily="18" charset="-122"/>
                <a:ea typeface="汉仪秦川飞影W" panose="00020600040101010101" pitchFamily="18" charset="-122"/>
              </a:rPr>
              <a:t>现代新诗</a:t>
            </a:r>
            <a:endParaRPr lang="zh-CN" altLang="en-US" sz="3000">
              <a:solidFill>
                <a:srgbClr val="C00000"/>
              </a:solidFill>
              <a:latin typeface="汉仪秦川飞影W" panose="00020600040101010101" pitchFamily="18" charset="-122"/>
              <a:ea typeface="汉仪秦川飞影W" panose="00020600040101010101" pitchFamily="18" charset="-122"/>
            </a:endParaRPr>
          </a:p>
        </p:txBody>
      </p:sp>
      <p:cxnSp>
        <p:nvCxnSpPr>
          <p:cNvPr id="11" name="直接连接符 10" title=""/>
          <p:cNvCxnSpPr/>
          <p:nvPr>
            <p:custDataLst>
              <p:tags r:id="rId5"/>
            </p:custDataLst>
          </p:nvPr>
        </p:nvCxnSpPr>
        <p:spPr>
          <a:xfrm flipV="1">
            <a:off x="1259737" y="900283"/>
            <a:ext cx="5556738" cy="23447"/>
          </a:xfrm>
          <a:prstGeom prst="line">
            <a:avLst/>
          </a:prstGeom>
          <a:ln w="12700">
            <a:solidFill>
              <a:srgbClr val="46D1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 title=""/>
          <p:cNvSpPr txBox="1"/>
          <p:nvPr>
            <p:custDataLst>
              <p:tags r:id="rId6"/>
            </p:custDataLst>
          </p:nvPr>
        </p:nvSpPr>
        <p:spPr>
          <a:xfrm>
            <a:off x="2047240" y="238760"/>
            <a:ext cx="4928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任务三：</a:t>
            </a:r>
            <a:r>
              <a:rPr 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析开篇</a:t>
            </a:r>
            <a:r>
              <a:rPr lang="en-US" alt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</a:t>
            </a:r>
            <a:r>
              <a:rPr lang="zh-CN" altLang="en-US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入诗境</a:t>
            </a:r>
            <a:r>
              <a:rPr lang="en-US" alt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</a:t>
            </a:r>
            <a:endParaRPr lang="en-US" altLang="zh-CN" sz="320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22" name="组合 21" title=""/>
          <p:cNvGrpSpPr/>
          <p:nvPr>
            <p:custDataLst>
              <p:tags r:id="rId7"/>
            </p:custDataLst>
          </p:nvPr>
        </p:nvGrpSpPr>
        <p:grpSpPr>
          <a:xfrm>
            <a:off x="697026" y="641686"/>
            <a:ext cx="445481" cy="469613"/>
            <a:chOff x="2121873" y="1511588"/>
            <a:chExt cx="445481" cy="469613"/>
          </a:xfrm>
        </p:grpSpPr>
        <p:sp>
          <p:nvSpPr>
            <p:cNvPr id="23" name="矩形 22"/>
            <p:cNvSpPr/>
            <p:nvPr>
              <p:custDataLst>
                <p:tags r:id="rId8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46D1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9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9BF1E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文本框 1" title=""/>
          <p:cNvSpPr txBox="1"/>
          <p:nvPr>
            <p:custDataLst>
              <p:tags r:id="rId10"/>
            </p:custDataLst>
          </p:nvPr>
        </p:nvSpPr>
        <p:spPr>
          <a:xfrm>
            <a:off x="607060" y="2428875"/>
            <a:ext cx="1715135" cy="1260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/>
            <a:r>
              <a:rPr lang="zh-CN" altLang="en-US" sz="2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独立寒秋，                        </a:t>
            </a:r>
            <a:endParaRPr lang="zh-CN" altLang="en-US" sz="24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eaLnBrk="1" hangingPunct="1"/>
            <a:r>
              <a:rPr lang="zh-CN" altLang="en-US" sz="2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湘江北去，</a:t>
            </a:r>
            <a:r>
              <a:rPr lang="en-US" altLang="zh-CN" sz="2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</a:t>
            </a:r>
            <a:endParaRPr lang="zh-CN" altLang="en-US" sz="24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eaLnBrk="1" hangingPunct="1"/>
            <a:r>
              <a:rPr lang="zh-CN" altLang="en-US" sz="2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橘子洲头。</a:t>
            </a:r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   </a:t>
            </a:r>
            <a:endParaRPr lang="zh-CN" altLang="en-US" sz="28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8678" name="文本框 28677" title=""/>
          <p:cNvSpPr txBox="1"/>
          <p:nvPr>
            <p:custDataLst>
              <p:tags r:id="rId11"/>
            </p:custDataLst>
          </p:nvPr>
        </p:nvSpPr>
        <p:spPr>
          <a:xfrm>
            <a:off x="607060" y="1131570"/>
            <a:ext cx="8251825" cy="58356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lvl="0" indent="0" algn="l" fontAlgn="auto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SzTx/>
              <a:buNone/>
            </a:pP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altLang="zh-CN" sz="2400" b="1" spc="20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开头三句</a:t>
            </a:r>
            <a:r>
              <a:rPr altLang="zh-CN" sz="2400" b="1" spc="20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哪个字或词最能体现词人气魄之“大”？</a:t>
            </a:r>
            <a:endParaRPr altLang="zh-CN" sz="2400" b="1" spc="200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12"/>
            </p:custDataLst>
          </p:nvPr>
        </p:nvSpPr>
        <p:spPr>
          <a:xfrm>
            <a:off x="2938145" y="2797810"/>
            <a:ext cx="899160" cy="5219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80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独立</a:t>
            </a:r>
            <a:endParaRPr lang="zh-CN" altLang="en-US" sz="280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箭头: 右 2" title=""/>
          <p:cNvSpPr/>
          <p:nvPr>
            <p:custDataLst>
              <p:tags r:id="rId13"/>
            </p:custDataLst>
          </p:nvPr>
        </p:nvSpPr>
        <p:spPr>
          <a:xfrm>
            <a:off x="2502535" y="2920365"/>
            <a:ext cx="255270" cy="27749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箭头: 右 11" title=""/>
          <p:cNvSpPr/>
          <p:nvPr>
            <p:custDataLst>
              <p:tags r:id="rId14"/>
            </p:custDataLst>
          </p:nvPr>
        </p:nvSpPr>
        <p:spPr>
          <a:xfrm>
            <a:off x="4017645" y="2920365"/>
            <a:ext cx="255270" cy="27749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 title=""/>
          <p:cNvSpPr txBox="1"/>
          <p:nvPr>
            <p:custDataLst>
              <p:tags r:id="rId15"/>
            </p:custDataLst>
          </p:nvPr>
        </p:nvSpPr>
        <p:spPr>
          <a:xfrm>
            <a:off x="5819140" y="1715135"/>
            <a:ext cx="1156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妙处</a:t>
            </a:r>
            <a:endParaRPr lang="zh-CN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16"/>
            </p:custDataLst>
          </p:nvPr>
        </p:nvSpPr>
        <p:spPr>
          <a:xfrm>
            <a:off x="4453255" y="2244090"/>
            <a:ext cx="4314825" cy="163004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>
                <a:ln>
                  <a:noFill/>
                </a:ln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000">
                <a:ln>
                  <a:noFill/>
                </a:ln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、包含了站立的意思；</a:t>
            </a:r>
            <a:endParaRPr lang="zh-CN" altLang="en-US" sz="2000">
              <a:ln>
                <a:noFill/>
              </a:ln>
              <a:solidFill>
                <a:prstClr val="black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just"/>
            <a:r>
              <a:rPr lang="en-US" altLang="zh-CN" sz="2000">
                <a:ln>
                  <a:noFill/>
                </a:ln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zh-CN" altLang="en-US" sz="2000">
                <a:ln>
                  <a:noFill/>
                </a:ln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、表达诗人独自一人，面对当前形势，依然开朗豁达；</a:t>
            </a:r>
            <a:endParaRPr lang="zh-CN" altLang="en-US" sz="2000">
              <a:ln>
                <a:noFill/>
              </a:ln>
              <a:solidFill>
                <a:prstClr val="black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just"/>
            <a:r>
              <a:rPr lang="en-US" altLang="zh-CN" sz="2000">
                <a:ln>
                  <a:noFill/>
                </a:ln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</a:t>
            </a:r>
            <a:r>
              <a:rPr lang="zh-CN" altLang="en-US" sz="2000">
                <a:ln>
                  <a:noFill/>
                </a:ln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、展现出高大伟岸的身躯，显示出诗人中流砥柱的气概。</a:t>
            </a:r>
            <a:endParaRPr lang="zh-CN" altLang="en-US" sz="2000">
              <a:ln>
                <a:noFill/>
              </a:ln>
              <a:solidFill>
                <a:prstClr val="black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17"/>
            </p:custDataLst>
          </p:nvPr>
        </p:nvSpPr>
        <p:spPr>
          <a:xfrm>
            <a:off x="903605" y="2428875"/>
            <a:ext cx="471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立</a:t>
            </a:r>
            <a:endParaRPr lang="zh-CN" altLang="en-US" sz="24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12" grpId="0" animBg="1"/>
      <p:bldP spid="5" grpId="0" animBg="1"/>
      <p:bldP spid="1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1" name="文本框 40" title="" hidden="1"/>
          <p:cNvSpPr txBox="1"/>
          <p:nvPr>
            <p:custDataLst>
              <p:tags r:id="rId3"/>
            </p:custDataLst>
          </p:nvPr>
        </p:nvSpPr>
        <p:spPr>
          <a:xfrm>
            <a:off x="757237" y="2258833"/>
            <a:ext cx="1677383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000">
                <a:solidFill>
                  <a:srgbClr val="C00000"/>
                </a:solidFill>
                <a:latin typeface="汉仪秦川飞影W" panose="00020600040101010101" pitchFamily="18" charset="-122"/>
                <a:ea typeface="汉仪秦川飞影W" panose="00020600040101010101" pitchFamily="18" charset="-122"/>
              </a:rPr>
              <a:t>古典诗歌</a:t>
            </a:r>
            <a:endParaRPr lang="zh-CN" altLang="en-US" sz="3000">
              <a:solidFill>
                <a:srgbClr val="C00000"/>
              </a:solidFill>
              <a:latin typeface="汉仪秦川飞影W" panose="00020600040101010101" pitchFamily="18" charset="-122"/>
              <a:ea typeface="汉仪秦川飞影W" panose="00020600040101010101" pitchFamily="18" charset="-122"/>
            </a:endParaRPr>
          </a:p>
        </p:txBody>
      </p:sp>
      <p:sp>
        <p:nvSpPr>
          <p:cNvPr id="42" name="文本框 41" title="" hidden="1"/>
          <p:cNvSpPr txBox="1"/>
          <p:nvPr>
            <p:custDataLst>
              <p:tags r:id="rId4"/>
            </p:custDataLst>
          </p:nvPr>
        </p:nvSpPr>
        <p:spPr>
          <a:xfrm>
            <a:off x="757237" y="4063002"/>
            <a:ext cx="1677383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000">
                <a:solidFill>
                  <a:srgbClr val="C00000"/>
                </a:solidFill>
                <a:latin typeface="汉仪秦川飞影W" panose="00020600040101010101" pitchFamily="18" charset="-122"/>
                <a:ea typeface="汉仪秦川飞影W" panose="00020600040101010101" pitchFamily="18" charset="-122"/>
              </a:rPr>
              <a:t>现代新诗</a:t>
            </a:r>
            <a:endParaRPr lang="zh-CN" altLang="en-US" sz="3000">
              <a:solidFill>
                <a:srgbClr val="C00000"/>
              </a:solidFill>
              <a:latin typeface="汉仪秦川飞影W" panose="00020600040101010101" pitchFamily="18" charset="-122"/>
              <a:ea typeface="汉仪秦川飞影W" panose="00020600040101010101" pitchFamily="18" charset="-122"/>
            </a:endParaRPr>
          </a:p>
        </p:txBody>
      </p:sp>
      <p:cxnSp>
        <p:nvCxnSpPr>
          <p:cNvPr id="11" name="直接连接符 10" title=""/>
          <p:cNvCxnSpPr/>
          <p:nvPr>
            <p:custDataLst>
              <p:tags r:id="rId5"/>
            </p:custDataLst>
          </p:nvPr>
        </p:nvCxnSpPr>
        <p:spPr>
          <a:xfrm flipV="1">
            <a:off x="1259737" y="900283"/>
            <a:ext cx="5556738" cy="23447"/>
          </a:xfrm>
          <a:prstGeom prst="line">
            <a:avLst/>
          </a:prstGeom>
          <a:ln w="12700">
            <a:solidFill>
              <a:srgbClr val="46D1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 title=""/>
          <p:cNvSpPr txBox="1"/>
          <p:nvPr>
            <p:custDataLst>
              <p:tags r:id="rId6"/>
            </p:custDataLst>
          </p:nvPr>
        </p:nvSpPr>
        <p:spPr>
          <a:xfrm>
            <a:off x="2047240" y="238760"/>
            <a:ext cx="4928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任务</a:t>
            </a:r>
            <a:r>
              <a:rPr 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四</a:t>
            </a:r>
            <a:r>
              <a:rPr 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品语言   析意象</a:t>
            </a:r>
            <a:r>
              <a:rPr lang="en-US" alt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</a:t>
            </a:r>
            <a:endParaRPr lang="en-US" altLang="zh-CN" sz="320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22" name="组合 21" title=""/>
          <p:cNvGrpSpPr/>
          <p:nvPr>
            <p:custDataLst>
              <p:tags r:id="rId7"/>
            </p:custDataLst>
          </p:nvPr>
        </p:nvGrpSpPr>
        <p:grpSpPr>
          <a:xfrm>
            <a:off x="697026" y="641686"/>
            <a:ext cx="445481" cy="469613"/>
            <a:chOff x="2121873" y="1511588"/>
            <a:chExt cx="445481" cy="469613"/>
          </a:xfrm>
        </p:grpSpPr>
        <p:sp>
          <p:nvSpPr>
            <p:cNvPr id="23" name="矩形 22"/>
            <p:cNvSpPr/>
            <p:nvPr>
              <p:custDataLst>
                <p:tags r:id="rId8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46D1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9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9BF1E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" name="文本框 3" title=""/>
          <p:cNvSpPr txBox="1"/>
          <p:nvPr>
            <p:custDataLst>
              <p:tags r:id="rId10"/>
            </p:custDataLst>
          </p:nvPr>
        </p:nvSpPr>
        <p:spPr>
          <a:xfrm>
            <a:off x="445631" y="1408326"/>
            <a:ext cx="2365986" cy="3192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altLang="en-US" sz="240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</a:rPr>
              <a:t>看万山红遍，</a:t>
            </a:r>
            <a:endParaRPr lang="en-US" altLang="zh-CN" sz="2400">
              <a:solidFill>
                <a:prstClr val="black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40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</a:rPr>
              <a:t>层林尽染；</a:t>
            </a:r>
            <a:endParaRPr lang="en-US" altLang="zh-CN" sz="2400">
              <a:solidFill>
                <a:prstClr val="black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40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</a:rPr>
              <a:t>漫江碧透，</a:t>
            </a:r>
            <a:endParaRPr lang="en-US" altLang="zh-CN" sz="2400">
              <a:solidFill>
                <a:prstClr val="black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40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</a:rPr>
              <a:t>百舸争流。</a:t>
            </a:r>
            <a:endParaRPr lang="en-US" altLang="zh-CN" sz="2400">
              <a:solidFill>
                <a:prstClr val="black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40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</a:rPr>
              <a:t>鹰击长空，</a:t>
            </a:r>
            <a:endParaRPr lang="en-US" altLang="zh-CN" sz="2400">
              <a:solidFill>
                <a:prstClr val="black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40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</a:rPr>
              <a:t>鱼翔浅底，</a:t>
            </a:r>
            <a:endParaRPr lang="en-US" altLang="zh-CN" sz="2400">
              <a:solidFill>
                <a:prstClr val="black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40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</a:rPr>
              <a:t>万类霜天竞自由。</a:t>
            </a:r>
            <a:endParaRPr lang="zh-CN" altLang="en-US" sz="2400">
              <a:solidFill>
                <a:prstClr val="black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11"/>
            </p:custDataLst>
          </p:nvPr>
        </p:nvSpPr>
        <p:spPr>
          <a:xfrm>
            <a:off x="2914650" y="1728470"/>
            <a:ext cx="5908040" cy="97726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just" fontAlgn="auto">
              <a:lnSpc>
                <a:spcPct val="120000"/>
              </a:lnSpc>
            </a:pPr>
            <a:r>
              <a:rPr lang="zh-CN" altLang="en-US" sz="240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　</a:t>
            </a:r>
            <a:r>
              <a:rPr lang="zh-CN" altLang="en-US" sz="2400">
                <a:solidFill>
                  <a:prstClr val="black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　</a:t>
            </a:r>
            <a:r>
              <a:rPr lang="en-US" altLang="zh-CN" sz="2400">
                <a:solidFill>
                  <a:prstClr val="black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</a:t>
            </a:r>
            <a:r>
              <a:rPr lang="zh-CN" altLang="en-US" sz="2400">
                <a:solidFill>
                  <a:prstClr val="black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、作者站在橘子洲头，他都看到了哪些景物？</a:t>
            </a:r>
            <a:r>
              <a:rPr lang="zh-CN" altLang="en-US" sz="2400">
                <a:solidFill>
                  <a:prstClr val="black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作者的视线如何转换？</a:t>
            </a:r>
            <a:endParaRPr lang="zh-CN" altLang="en-US" sz="2400">
              <a:solidFill>
                <a:prstClr val="black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12"/>
            </p:custDataLst>
          </p:nvPr>
        </p:nvSpPr>
        <p:spPr>
          <a:xfrm>
            <a:off x="2914650" y="3281045"/>
            <a:ext cx="5959475" cy="97726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Tx/>
              <a:buSzTx/>
              <a:buFontTx/>
            </a:pPr>
            <a:r>
              <a:rPr lang="zh-CN" altLang="en-US" sz="240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　　</a:t>
            </a:r>
            <a:r>
              <a:rPr lang="zh-CN" altLang="en-US" sz="2400">
                <a:solidFill>
                  <a:prstClr val="black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2、作者是用哪些词语来形容这些景物？</a:t>
            </a:r>
            <a:r>
              <a:rPr lang="zh-CN" altLang="en-US" sz="2400">
                <a:solidFill>
                  <a:prstClr val="black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这些词是否可以更换？</a:t>
            </a:r>
            <a:endParaRPr lang="zh-CN" altLang="en-US" sz="2400">
              <a:solidFill>
                <a:prstClr val="black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8678" name="文本框 28677" title=""/>
          <p:cNvSpPr txBox="1"/>
          <p:nvPr>
            <p:custDataLst>
              <p:tags r:id="rId3"/>
            </p:custDataLst>
          </p:nvPr>
        </p:nvSpPr>
        <p:spPr>
          <a:xfrm>
            <a:off x="446405" y="1111250"/>
            <a:ext cx="8251825" cy="95313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lvl="0" indent="0" algn="l" fontAlgn="auto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SzTx/>
              <a:buNone/>
            </a:pP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altLang="zh-CN" sz="2400" b="1" spc="20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</a:rPr>
              <a:t>毛泽东独立橘子洲头，看到了哪些景物？作者的视线如何转换？</a:t>
            </a:r>
            <a:endParaRPr altLang="zh-CN" sz="2400" b="1" spc="20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华文新魏" panose="02010800040101010101" charset="-122"/>
              <a:ea typeface="华文新魏" panose="02010800040101010101" charset="-122"/>
              <a:cs typeface="华文中宋" panose="02010600040101010101" charset="-122"/>
            </a:endParaRPr>
          </a:p>
        </p:txBody>
      </p:sp>
      <p:cxnSp>
        <p:nvCxnSpPr>
          <p:cNvPr id="11" name="直接连接符 10" title=""/>
          <p:cNvCxnSpPr/>
          <p:nvPr>
            <p:custDataLst>
              <p:tags r:id="rId4"/>
            </p:custDataLst>
          </p:nvPr>
        </p:nvCxnSpPr>
        <p:spPr>
          <a:xfrm flipV="1">
            <a:off x="1259737" y="900283"/>
            <a:ext cx="5556738" cy="23447"/>
          </a:xfrm>
          <a:prstGeom prst="line">
            <a:avLst/>
          </a:prstGeom>
          <a:ln w="12700">
            <a:solidFill>
              <a:srgbClr val="46D1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 title=""/>
          <p:cNvSpPr txBox="1"/>
          <p:nvPr>
            <p:custDataLst>
              <p:tags r:id="rId5"/>
            </p:custDataLst>
          </p:nvPr>
        </p:nvSpPr>
        <p:spPr>
          <a:xfrm>
            <a:off x="2047240" y="238760"/>
            <a:ext cx="4928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任务四：</a:t>
            </a:r>
            <a:r>
              <a:rPr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品语言   析意象</a:t>
            </a:r>
            <a:r>
              <a:rPr lang="en-US" alt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</a:t>
            </a:r>
            <a:endParaRPr lang="en-US" altLang="zh-CN" sz="320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22" name="组合 21" title=""/>
          <p:cNvGrpSpPr/>
          <p:nvPr>
            <p:custDataLst>
              <p:tags r:id="rId6"/>
            </p:custDataLst>
          </p:nvPr>
        </p:nvGrpSpPr>
        <p:grpSpPr>
          <a:xfrm>
            <a:off x="697026" y="641686"/>
            <a:ext cx="445481" cy="469613"/>
            <a:chOff x="2121873" y="1511588"/>
            <a:chExt cx="445481" cy="469613"/>
          </a:xfrm>
        </p:grpSpPr>
        <p:sp>
          <p:nvSpPr>
            <p:cNvPr id="23" name="矩形 22"/>
            <p:cNvSpPr/>
            <p:nvPr>
              <p:custDataLst>
                <p:tags r:id="rId7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46D1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8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9BF1E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TextBox 15" title=""/>
          <p:cNvSpPr txBox="1"/>
          <p:nvPr>
            <p:custDataLst>
              <p:tags r:id="rId9"/>
            </p:custDataLst>
          </p:nvPr>
        </p:nvSpPr>
        <p:spPr>
          <a:xfrm>
            <a:off x="2654300" y="2064385"/>
            <a:ext cx="2163445" cy="18637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 fontAlgn="auto">
              <a:lnSpc>
                <a:spcPct val="120000"/>
              </a:lnSpc>
            </a:pPr>
            <a:r>
              <a:rPr lang="zh-CN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山、林</a:t>
            </a:r>
            <a:r>
              <a:rPr lang="en-US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——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远</a:t>
            </a:r>
            <a:endParaRPr lang="en-US" altLang="zh-CN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algn="just" fontAlgn="auto">
              <a:lnSpc>
                <a:spcPct val="120000"/>
              </a:lnSpc>
            </a:pPr>
            <a:r>
              <a:rPr lang="zh-CN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江、舸</a:t>
            </a:r>
            <a:r>
              <a:rPr lang="en-US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——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近</a:t>
            </a:r>
            <a:endParaRPr lang="en-US" altLang="zh-CN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algn="just" fontAlgn="auto">
              <a:lnSpc>
                <a:spcPct val="120000"/>
              </a:lnSpc>
            </a:pPr>
            <a:r>
              <a:rPr lang="en-US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</a:t>
            </a:r>
            <a:r>
              <a:rPr lang="zh-CN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鹰</a:t>
            </a:r>
            <a:r>
              <a:rPr lang="en-US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——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仰</a:t>
            </a:r>
            <a:endParaRPr lang="zh-CN" altLang="zh-CN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algn="just" fontAlgn="auto">
              <a:lnSpc>
                <a:spcPct val="120000"/>
              </a:lnSpc>
            </a:pPr>
            <a:r>
              <a:rPr lang="en-US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</a:t>
            </a:r>
            <a:r>
              <a:rPr lang="zh-CN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鱼</a:t>
            </a:r>
            <a:r>
              <a:rPr lang="en-US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——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俯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5" name="TextBox 24" title=""/>
          <p:cNvSpPr txBox="1"/>
          <p:nvPr>
            <p:custDataLst>
              <p:tags r:id="rId10"/>
            </p:custDataLst>
          </p:nvPr>
        </p:nvSpPr>
        <p:spPr>
          <a:xfrm>
            <a:off x="6599555" y="2571750"/>
            <a:ext cx="89979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+mn-cs"/>
              </a:rPr>
              <a:t>动静结合</a:t>
            </a:r>
            <a:endParaRPr kumimoji="0" lang="zh-CN" altLang="en-US" sz="2400" b="1" kern="1200" cap="none" spc="0" normalizeH="0" baseline="0" noProof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</p:txBody>
      </p:sp>
      <p:sp>
        <p:nvSpPr>
          <p:cNvPr id="28" name="TextBox 27" title=""/>
          <p:cNvSpPr txBox="1"/>
          <p:nvPr>
            <p:custDataLst>
              <p:tags r:id="rId11"/>
            </p:custDataLst>
          </p:nvPr>
        </p:nvSpPr>
        <p:spPr>
          <a:xfrm>
            <a:off x="646430" y="2447925"/>
            <a:ext cx="613410" cy="1945640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chemeClr val="accent6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+mn-cs"/>
              </a:rPr>
              <a:t>湘江秋景图</a:t>
            </a:r>
            <a:endParaRPr kumimoji="0" lang="zh-CN" altLang="en-US" sz="2800" b="1" kern="1200" cap="none" spc="0" normalizeH="0" baseline="0" noProof="0">
              <a:solidFill>
                <a:schemeClr val="accent6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</p:txBody>
      </p:sp>
      <p:sp>
        <p:nvSpPr>
          <p:cNvPr id="7" name="TextBox 24" title=""/>
          <p:cNvSpPr txBox="1"/>
          <p:nvPr>
            <p:custDataLst>
              <p:tags r:id="rId12"/>
            </p:custDataLst>
          </p:nvPr>
        </p:nvSpPr>
        <p:spPr>
          <a:xfrm>
            <a:off x="2486660" y="4259580"/>
            <a:ext cx="330327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defTabSz="914400">
              <a:buClrTx/>
              <a:buSzTx/>
              <a:buFontTx/>
              <a:buNone/>
              <a:defRPr/>
            </a:pPr>
            <a:r>
              <a:rPr kumimoji="0" lang="zh-CN" sz="2400" b="1" kern="1200" cap="none" spc="0" normalizeH="0" baseline="0" noProof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+mn-cs"/>
              </a:rPr>
              <a:t>总结：万类霜天竞自由</a:t>
            </a:r>
            <a:endParaRPr kumimoji="0" lang="zh-CN" sz="2400" b="1" kern="1200" cap="none" spc="0" normalizeH="0" baseline="0" noProof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13"/>
            </p:custDataLst>
          </p:nvPr>
        </p:nvSpPr>
        <p:spPr>
          <a:xfrm>
            <a:off x="1202055" y="2941955"/>
            <a:ext cx="112522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看</a:t>
            </a:r>
            <a:endParaRPr lang="zh-CN" altLang="en-US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algn="ctr"/>
            <a:r>
              <a:rPr lang="zh-CN" alt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（领字）</a:t>
            </a:r>
            <a:endParaRPr lang="zh-CN" altLang="en-US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4578" name="AutoShape 2" title=""/>
          <p:cNvSpPr/>
          <p:nvPr>
            <p:custDataLst>
              <p:tags r:id="rId14"/>
            </p:custDataLst>
          </p:nvPr>
        </p:nvSpPr>
        <p:spPr>
          <a:xfrm>
            <a:off x="2273935" y="2170430"/>
            <a:ext cx="212725" cy="2610485"/>
          </a:xfrm>
          <a:prstGeom prst="leftBrace">
            <a:avLst>
              <a:gd name="adj1" fmla="val 100167"/>
              <a:gd name="adj2" fmla="val 50000"/>
            </a:avLst>
          </a:prstGeom>
          <a:noFill/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sz="1350"/>
          </a:p>
        </p:txBody>
      </p:sp>
      <p:sp>
        <p:nvSpPr>
          <p:cNvPr id="10" name="AutoShape 2" title=""/>
          <p:cNvSpPr/>
          <p:nvPr>
            <p:custDataLst>
              <p:tags r:id="rId15"/>
            </p:custDataLst>
          </p:nvPr>
        </p:nvSpPr>
        <p:spPr>
          <a:xfrm rot="10800000">
            <a:off x="4695825" y="2251710"/>
            <a:ext cx="127000" cy="706755"/>
          </a:xfrm>
          <a:prstGeom prst="leftBrace">
            <a:avLst>
              <a:gd name="adj1" fmla="val 100167"/>
              <a:gd name="adj2" fmla="val 50000"/>
            </a:avLst>
          </a:prstGeom>
          <a:noFill/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sz="1350"/>
          </a:p>
        </p:txBody>
      </p:sp>
      <p:sp>
        <p:nvSpPr>
          <p:cNvPr id="12" name="AutoShape 2" title=""/>
          <p:cNvSpPr/>
          <p:nvPr>
            <p:custDataLst>
              <p:tags r:id="rId16"/>
            </p:custDataLst>
          </p:nvPr>
        </p:nvSpPr>
        <p:spPr>
          <a:xfrm rot="10800000">
            <a:off x="4662170" y="3145790"/>
            <a:ext cx="127000" cy="706755"/>
          </a:xfrm>
          <a:prstGeom prst="leftBrace">
            <a:avLst>
              <a:gd name="adj1" fmla="val 100167"/>
              <a:gd name="adj2" fmla="val 50000"/>
            </a:avLst>
          </a:prstGeom>
          <a:noFill/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sz="1350"/>
          </a:p>
        </p:txBody>
      </p:sp>
      <p:sp>
        <p:nvSpPr>
          <p:cNvPr id="13" name="文本框 12" title=""/>
          <p:cNvSpPr txBox="1"/>
          <p:nvPr>
            <p:custDataLst>
              <p:tags r:id="rId17"/>
            </p:custDataLst>
          </p:nvPr>
        </p:nvSpPr>
        <p:spPr>
          <a:xfrm>
            <a:off x="4985385" y="2353310"/>
            <a:ext cx="15347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algn="l" defTabSz="914400">
              <a:buClrTx/>
              <a:buSzTx/>
              <a:buFontTx/>
              <a:buNone/>
              <a:defRPr/>
            </a:pPr>
            <a:r>
              <a:rPr lang="zh-CN" altLang="en-US" sz="2400" b="1" noProof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远近结合</a:t>
            </a:r>
            <a:endParaRPr lang="zh-CN" altLang="en-US" sz="2400" b="1" noProof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18"/>
            </p:custDataLst>
          </p:nvPr>
        </p:nvSpPr>
        <p:spPr>
          <a:xfrm>
            <a:off x="4985385" y="3245485"/>
            <a:ext cx="15347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algn="l" defTabSz="914400">
              <a:buClrTx/>
              <a:buSzTx/>
              <a:buFontTx/>
              <a:buNone/>
              <a:defRPr/>
            </a:pPr>
            <a:r>
              <a:rPr lang="zh-CN" altLang="en-US" sz="2400" b="1" noProof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俯仰结合</a:t>
            </a:r>
            <a:endParaRPr lang="zh-CN" altLang="en-US" sz="2400" b="1" noProof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5" name="AutoShape 2" title=""/>
          <p:cNvSpPr/>
          <p:nvPr>
            <p:custDataLst>
              <p:tags r:id="rId19"/>
            </p:custDataLst>
          </p:nvPr>
        </p:nvSpPr>
        <p:spPr>
          <a:xfrm rot="10800000">
            <a:off x="6334760" y="2535555"/>
            <a:ext cx="106045" cy="1084580"/>
          </a:xfrm>
          <a:prstGeom prst="leftBrace">
            <a:avLst>
              <a:gd name="adj1" fmla="val 100167"/>
              <a:gd name="adj2" fmla="val 50000"/>
            </a:avLst>
          </a:prstGeom>
          <a:noFill/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sz="1350"/>
          </a:p>
        </p:txBody>
      </p:sp>
      <p:sp>
        <p:nvSpPr>
          <p:cNvPr id="17" name="AutoShape 2" title=""/>
          <p:cNvSpPr/>
          <p:nvPr>
            <p:custDataLst>
              <p:tags r:id="rId20"/>
            </p:custDataLst>
          </p:nvPr>
        </p:nvSpPr>
        <p:spPr>
          <a:xfrm rot="10800000">
            <a:off x="7499350" y="2767965"/>
            <a:ext cx="155575" cy="1796415"/>
          </a:xfrm>
          <a:prstGeom prst="leftBrace">
            <a:avLst>
              <a:gd name="adj1" fmla="val 100167"/>
              <a:gd name="adj2" fmla="val 50000"/>
            </a:avLst>
          </a:prstGeom>
          <a:noFill/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sz="1350"/>
          </a:p>
        </p:txBody>
      </p:sp>
      <p:sp>
        <p:nvSpPr>
          <p:cNvPr id="18" name="TextBox 26" title=""/>
          <p:cNvSpPr txBox="1"/>
          <p:nvPr>
            <p:custDataLst>
              <p:tags r:id="rId21"/>
            </p:custDataLst>
          </p:nvPr>
        </p:nvSpPr>
        <p:spPr>
          <a:xfrm>
            <a:off x="7850505" y="2447685"/>
            <a:ext cx="685165" cy="2245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C00000"/>
                </a:solidFill>
                <a:latin typeface="+mn-ea"/>
                <a:ea typeface="+mn-ea"/>
                <a:cs typeface="+mn-cs"/>
              </a:rPr>
              <a:t>具体到概括</a:t>
            </a:r>
            <a:endParaRPr kumimoji="0" lang="zh-CN" altLang="en-US" sz="2800" b="1" kern="1200" cap="none" spc="0" normalizeH="0" baseline="0" noProof="0">
              <a:solidFill>
                <a:srgbClr val="C00000"/>
              </a:solidFill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 animBg="1"/>
      <p:bldP spid="13" grpId="0"/>
      <p:bldP spid="12" grpId="0" animBg="1"/>
      <p:bldP spid="14" grpId="0"/>
      <p:bldP spid="15" grpId="0" animBg="1"/>
      <p:bldP spid="25" grpId="0"/>
      <p:bldP spid="7" grpId="0"/>
      <p:bldP spid="17" grpId="0" animBg="1"/>
      <p:bldP spid="18" grpId="0"/>
      <p:bldP spid="24578" grpId="0" animBg="1"/>
      <p:bldP spid="8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8678" name="文本框 28677" title=""/>
          <p:cNvSpPr txBox="1"/>
          <p:nvPr>
            <p:custDataLst>
              <p:tags r:id="rId3"/>
            </p:custDataLst>
          </p:nvPr>
        </p:nvSpPr>
        <p:spPr>
          <a:xfrm>
            <a:off x="972820" y="1002030"/>
            <a:ext cx="6746875" cy="58356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lvl="0" indent="0" algn="l" fontAlgn="auto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SzTx/>
              <a:buNone/>
            </a:pP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altLang="zh-CN" sz="2400" b="1" spc="20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</a:rPr>
              <a:t>这些景物</a:t>
            </a:r>
            <a:r>
              <a:rPr lang="zh-CN" sz="2400" b="1" spc="20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</a:rPr>
              <a:t>有何特点</a:t>
            </a:r>
            <a:r>
              <a:rPr altLang="zh-CN" sz="2400" b="1" spc="20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华文新魏" panose="02010800040101010101" charset="-122"/>
                <a:ea typeface="华文新魏" panose="02010800040101010101" charset="-122"/>
                <a:cs typeface="华文中宋" panose="02010600040101010101" charset="-122"/>
              </a:rPr>
              <a:t>？这些词是否可以更换？</a:t>
            </a:r>
            <a:endParaRPr altLang="zh-CN" sz="2400" b="1" spc="20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华文新魏" panose="02010800040101010101" charset="-122"/>
              <a:ea typeface="华文新魏" panose="02010800040101010101" charset="-122"/>
              <a:cs typeface="华文中宋" panose="02010600040101010101" charset="-122"/>
            </a:endParaRPr>
          </a:p>
        </p:txBody>
      </p:sp>
      <p:cxnSp>
        <p:nvCxnSpPr>
          <p:cNvPr id="11" name="直接连接符 10" title=""/>
          <p:cNvCxnSpPr/>
          <p:nvPr>
            <p:custDataLst>
              <p:tags r:id="rId4"/>
            </p:custDataLst>
          </p:nvPr>
        </p:nvCxnSpPr>
        <p:spPr>
          <a:xfrm flipV="1">
            <a:off x="1259737" y="900283"/>
            <a:ext cx="5556738" cy="23447"/>
          </a:xfrm>
          <a:prstGeom prst="line">
            <a:avLst/>
          </a:prstGeom>
          <a:ln w="12700">
            <a:solidFill>
              <a:srgbClr val="46D1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 title=""/>
          <p:cNvSpPr txBox="1"/>
          <p:nvPr>
            <p:custDataLst>
              <p:tags r:id="rId5"/>
            </p:custDataLst>
          </p:nvPr>
        </p:nvSpPr>
        <p:spPr>
          <a:xfrm>
            <a:off x="2047240" y="238760"/>
            <a:ext cx="4928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任务四：</a:t>
            </a:r>
            <a:r>
              <a:rPr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品语言   析意象</a:t>
            </a:r>
            <a:r>
              <a:rPr lang="en-US" alt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</a:t>
            </a:r>
            <a:endParaRPr lang="en-US" altLang="zh-CN" sz="320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22" name="组合 21" title=""/>
          <p:cNvGrpSpPr/>
          <p:nvPr>
            <p:custDataLst>
              <p:tags r:id="rId6"/>
            </p:custDataLst>
          </p:nvPr>
        </p:nvGrpSpPr>
        <p:grpSpPr>
          <a:xfrm>
            <a:off x="697026" y="641686"/>
            <a:ext cx="445481" cy="469613"/>
            <a:chOff x="2121873" y="1511588"/>
            <a:chExt cx="445481" cy="469613"/>
          </a:xfrm>
        </p:grpSpPr>
        <p:sp>
          <p:nvSpPr>
            <p:cNvPr id="23" name="矩形 22"/>
            <p:cNvSpPr/>
            <p:nvPr>
              <p:custDataLst>
                <p:tags r:id="rId7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46D1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8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9BF1E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" name="文本框 3" title=""/>
          <p:cNvSpPr txBox="1"/>
          <p:nvPr>
            <p:custDataLst>
              <p:tags r:id="rId9"/>
            </p:custDataLst>
          </p:nvPr>
        </p:nvSpPr>
        <p:spPr>
          <a:xfrm>
            <a:off x="278626" y="1749321"/>
            <a:ext cx="2365986" cy="3170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30000"/>
              </a:lnSpc>
            </a:pPr>
            <a:r>
              <a:rPr lang="zh-CN" altLang="en-US" sz="220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</a:rPr>
              <a:t>看万山红遍，</a:t>
            </a:r>
            <a:endParaRPr lang="en-US" altLang="zh-CN" sz="2200">
              <a:solidFill>
                <a:prstClr val="black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indent="0" fontAlgn="auto">
              <a:lnSpc>
                <a:spcPct val="130000"/>
              </a:lnSpc>
            </a:pPr>
            <a:r>
              <a:rPr lang="zh-CN" altLang="en-US" sz="220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</a:rPr>
              <a:t>层林尽染；</a:t>
            </a:r>
            <a:endParaRPr lang="en-US" altLang="zh-CN" sz="2200">
              <a:solidFill>
                <a:prstClr val="black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indent="0" fontAlgn="auto">
              <a:lnSpc>
                <a:spcPct val="130000"/>
              </a:lnSpc>
            </a:pPr>
            <a:r>
              <a:rPr lang="zh-CN" altLang="en-US" sz="220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</a:rPr>
              <a:t>漫江碧透，</a:t>
            </a:r>
            <a:endParaRPr lang="en-US" altLang="zh-CN" sz="2200">
              <a:solidFill>
                <a:prstClr val="black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indent="0" fontAlgn="auto">
              <a:lnSpc>
                <a:spcPct val="130000"/>
              </a:lnSpc>
            </a:pPr>
            <a:r>
              <a:rPr lang="zh-CN" altLang="en-US" sz="220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</a:rPr>
              <a:t>百舸争流。</a:t>
            </a:r>
            <a:endParaRPr lang="en-US" altLang="zh-CN" sz="2200">
              <a:solidFill>
                <a:prstClr val="black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indent="0" fontAlgn="auto">
              <a:lnSpc>
                <a:spcPct val="130000"/>
              </a:lnSpc>
            </a:pPr>
            <a:r>
              <a:rPr lang="zh-CN" altLang="en-US" sz="220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</a:rPr>
              <a:t>鹰击长空，</a:t>
            </a:r>
            <a:endParaRPr lang="en-US" altLang="zh-CN" sz="2200">
              <a:solidFill>
                <a:prstClr val="black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indent="0" fontAlgn="auto">
              <a:lnSpc>
                <a:spcPct val="130000"/>
              </a:lnSpc>
            </a:pPr>
            <a:r>
              <a:rPr lang="zh-CN" altLang="en-US" sz="220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</a:rPr>
              <a:t>鱼翔浅底，</a:t>
            </a:r>
            <a:endParaRPr lang="en-US" altLang="zh-CN" sz="2200">
              <a:solidFill>
                <a:prstClr val="black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indent="0" fontAlgn="auto">
              <a:lnSpc>
                <a:spcPct val="130000"/>
              </a:lnSpc>
            </a:pPr>
            <a:r>
              <a:rPr lang="zh-CN" altLang="en-US" sz="220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</a:rPr>
              <a:t>万类霜天竞自由。</a:t>
            </a:r>
            <a:endParaRPr lang="zh-CN" altLang="en-US" sz="2200">
              <a:solidFill>
                <a:prstClr val="black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矩形 1" title=""/>
          <p:cNvSpPr/>
          <p:nvPr>
            <p:custDataLst>
              <p:tags r:id="rId10"/>
            </p:custDataLst>
          </p:nvPr>
        </p:nvSpPr>
        <p:spPr>
          <a:xfrm>
            <a:off x="2527935" y="1765300"/>
            <a:ext cx="6456045" cy="305371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0" fontAlgn="auto">
              <a:lnSpc>
                <a:spcPts val="2100"/>
              </a:lnSpc>
            </a:pPr>
            <a:r>
              <a:rPr lang="zh-CN" altLang="en-US" sz="1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“红遍”</a:t>
            </a:r>
            <a:r>
              <a:rPr lang="zh-CN" altLang="en-US" sz="1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：万山红得非常彻底，范围极广。</a:t>
            </a:r>
            <a:endParaRPr lang="zh-CN" altLang="en-US" sz="1800" b="1">
              <a:solidFill>
                <a:srgbClr val="0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ts val="2100"/>
              </a:lnSpc>
            </a:pPr>
            <a:r>
              <a:rPr lang="zh-CN" altLang="en-US" sz="1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“染”</a:t>
            </a:r>
            <a:r>
              <a:rPr lang="zh-CN" altLang="en-US" sz="1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：拟人手法，写出秋色之深。</a:t>
            </a:r>
            <a:endParaRPr lang="zh-CN" altLang="en-US" sz="1800" b="1">
              <a:solidFill>
                <a:srgbClr val="0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ts val="2100"/>
              </a:lnSpc>
            </a:pPr>
            <a:r>
              <a:rPr lang="zh-CN" altLang="en-US" sz="1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“透”</a:t>
            </a:r>
            <a:r>
              <a:rPr lang="zh-CN" altLang="en-US" sz="1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写出水的碧绿清澈。</a:t>
            </a:r>
            <a:endParaRPr lang="zh-CN" altLang="en-US" sz="1800" b="1">
              <a:solidFill>
                <a:srgbClr val="0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ts val="2100"/>
              </a:lnSpc>
            </a:pPr>
            <a:r>
              <a:rPr lang="zh-CN" altLang="en-US" sz="1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“争”</a:t>
            </a:r>
            <a:r>
              <a:rPr lang="zh-CN" altLang="en-US" sz="1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活现出千帆竞发的热闹场面，既写了船，又写了人，展现出人奋发向上的精神面貌；</a:t>
            </a:r>
            <a:endParaRPr lang="zh-CN" altLang="en-US" sz="1800" b="1">
              <a:solidFill>
                <a:srgbClr val="0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ts val="2100"/>
              </a:lnSpc>
            </a:pPr>
            <a:r>
              <a:rPr lang="zh-CN" altLang="en-US" sz="1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“击”</a:t>
            </a:r>
            <a:r>
              <a:rPr lang="zh-CN" altLang="en-US" sz="1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拟人手法，显示出雄鹰展翅奋发，迅猛矫健的有力身姿。</a:t>
            </a:r>
            <a:endParaRPr lang="zh-CN" altLang="en-US" sz="1800" b="1">
              <a:solidFill>
                <a:srgbClr val="0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ts val="2100"/>
              </a:lnSpc>
            </a:pPr>
            <a:r>
              <a:rPr lang="zh-CN" altLang="en-US" sz="1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“翔”</a:t>
            </a:r>
            <a:r>
              <a:rPr lang="zh-CN" altLang="en-US" sz="1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既写了“鱼”，又写了“水”。写出鱼儿在清澈见底、水天相映的水中游动得自由轻快，像在天空飞翔一样。突出其“轻”与“快”。</a:t>
            </a:r>
            <a:endParaRPr lang="zh-CN" altLang="en-US" sz="1800" b="1">
              <a:solidFill>
                <a:srgbClr val="0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ts val="2100"/>
              </a:lnSpc>
            </a:pPr>
            <a:r>
              <a:rPr lang="zh-CN" altLang="en-US" sz="1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“竞”</a:t>
            </a:r>
            <a:r>
              <a:rPr lang="zh-CN" altLang="en-US" sz="1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不仅是万物竞相自由，更有全都实现了生命自由展示之意，是对前三个动词的高度概括。</a:t>
            </a:r>
            <a:endParaRPr lang="zh-CN" altLang="en-US" sz="1800" b="1">
              <a:solidFill>
                <a:srgbClr val="0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11" name="直接连接符 10" title=""/>
          <p:cNvCxnSpPr/>
          <p:nvPr>
            <p:custDataLst>
              <p:tags r:id="rId3"/>
            </p:custDataLst>
          </p:nvPr>
        </p:nvCxnSpPr>
        <p:spPr>
          <a:xfrm flipV="1">
            <a:off x="1259737" y="900283"/>
            <a:ext cx="5556738" cy="23447"/>
          </a:xfrm>
          <a:prstGeom prst="line">
            <a:avLst/>
          </a:prstGeom>
          <a:ln w="12700">
            <a:solidFill>
              <a:srgbClr val="46D1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 title=""/>
          <p:cNvSpPr txBox="1"/>
          <p:nvPr>
            <p:custDataLst>
              <p:tags r:id="rId4"/>
            </p:custDataLst>
          </p:nvPr>
        </p:nvSpPr>
        <p:spPr>
          <a:xfrm>
            <a:off x="1502410" y="281305"/>
            <a:ext cx="60191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任务五：</a:t>
            </a:r>
            <a:r>
              <a:rPr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知</a:t>
            </a:r>
            <a:r>
              <a:rPr 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背景</a:t>
            </a:r>
            <a:r>
              <a:rPr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</a:t>
            </a:r>
            <a:r>
              <a:rPr 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析抱负</a:t>
            </a:r>
            <a:r>
              <a:rPr lang="en-US" alt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</a:t>
            </a:r>
            <a:endParaRPr lang="en-US" altLang="zh-CN" sz="320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22" name="组合 21" title=""/>
          <p:cNvGrpSpPr/>
          <p:nvPr>
            <p:custDataLst>
              <p:tags r:id="rId5"/>
            </p:custDataLst>
          </p:nvPr>
        </p:nvGrpSpPr>
        <p:grpSpPr>
          <a:xfrm>
            <a:off x="697026" y="641686"/>
            <a:ext cx="445481" cy="469613"/>
            <a:chOff x="2121873" y="1511588"/>
            <a:chExt cx="445481" cy="469613"/>
          </a:xfrm>
        </p:grpSpPr>
        <p:sp>
          <p:nvSpPr>
            <p:cNvPr id="23" name="矩形 22"/>
            <p:cNvSpPr/>
            <p:nvPr>
              <p:custDataLst>
                <p:tags r:id="rId6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46D1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7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9BF1E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文本框 2" title=""/>
          <p:cNvSpPr txBox="1"/>
          <p:nvPr>
            <p:custDataLst>
              <p:tags r:id="rId8"/>
            </p:custDataLst>
          </p:nvPr>
        </p:nvSpPr>
        <p:spPr>
          <a:xfrm>
            <a:off x="308610" y="1111250"/>
            <a:ext cx="82486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 fontAlgn="auto">
              <a:lnSpc>
                <a:spcPct val="100000"/>
              </a:lnSpc>
            </a:pPr>
            <a:r>
              <a:rPr lang="zh-CN" altLang="en-US" sz="240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　　</a:t>
            </a:r>
            <a:r>
              <a:rPr lang="en-US" altLang="zh-CN" sz="2400" b="1">
                <a:solidFill>
                  <a:prstClr val="black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1925</a:t>
            </a:r>
            <a:r>
              <a:rPr lang="zh-CN" altLang="en-US" sz="2400" b="1">
                <a:solidFill>
                  <a:prstClr val="black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年，国家内忧外患、贫病交加。当时革命形势高涨，群众运动风起云涌，</a:t>
            </a:r>
            <a:r>
              <a:rPr lang="en-US" altLang="zh-CN" sz="2400" b="1">
                <a:solidFill>
                  <a:prstClr val="black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</a:t>
            </a:r>
            <a:r>
              <a:rPr lang="zh-CN" altLang="en-US" sz="2400" b="1">
                <a:solidFill>
                  <a:prstClr val="black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五卅</a:t>
            </a:r>
            <a:r>
              <a:rPr lang="en-US" altLang="zh-CN" sz="2400" b="1">
                <a:solidFill>
                  <a:prstClr val="black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”</a:t>
            </a:r>
            <a:r>
              <a:rPr lang="zh-CN" altLang="en-US" sz="2400" b="1">
                <a:solidFill>
                  <a:prstClr val="black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惨案爆发，反帝反封建斗争如火如荼。这时候，一方面工农革命运动蓬勃发展，另一方面反动势力为了维护其统治，对革命力量进行了疯狂的镇压。</a:t>
            </a:r>
            <a:endParaRPr lang="zh-CN" altLang="en-US" sz="2400" b="1">
              <a:solidFill>
                <a:prstClr val="black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9"/>
            </p:custDataLst>
          </p:nvPr>
        </p:nvSpPr>
        <p:spPr>
          <a:xfrm>
            <a:off x="1685645" y="3076629"/>
            <a:ext cx="4588277" cy="4603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altLang="en-US" sz="240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怅寥廓，问苍茫大地，谁主沉浮。</a:t>
            </a:r>
            <a:endParaRPr lang="zh-CN" altLang="en-US" sz="240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箭头: 下 14" title=""/>
          <p:cNvSpPr/>
          <p:nvPr>
            <p:custDataLst>
              <p:tags r:id="rId10"/>
            </p:custDataLst>
          </p:nvPr>
        </p:nvSpPr>
        <p:spPr>
          <a:xfrm>
            <a:off x="3556635" y="2728595"/>
            <a:ext cx="470535" cy="29908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 title=""/>
          <p:cNvSpPr txBox="1"/>
          <p:nvPr>
            <p:custDataLst>
              <p:tags r:id="rId11"/>
            </p:custDataLst>
          </p:nvPr>
        </p:nvSpPr>
        <p:spPr>
          <a:xfrm>
            <a:off x="126365" y="3680460"/>
            <a:ext cx="877189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-28575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  <a:buNone/>
            </a:pPr>
            <a:r>
              <a:rPr lang="en-US" altLang="zh-CN" sz="2000" spc="16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</a:t>
            </a:r>
            <a:r>
              <a:rPr lang="en-US" altLang="zh-CN" sz="2000" b="1" spc="16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在这里诗人“独立寒秋”，不是想着自己被军阀追捕的处境，而是放眼宇宙，胸怀祖国，关注着国家民族前途命运的沉浮，提出“谁主沉浮”的问题，足见青年的毛泽东就有胸怀天下的豪情，有伟大的抱负。</a:t>
            </a:r>
            <a:endParaRPr lang="en-US" altLang="zh-CN" sz="2000" b="1" spc="160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" name="标题 1" title="" hidden="1"/>
          <p:cNvSpPr txBox="1"/>
          <p:nvPr>
            <p:custDataLst>
              <p:tags r:id="rId3"/>
            </p:custDataLst>
          </p:nvPr>
        </p:nvSpPr>
        <p:spPr>
          <a:xfrm>
            <a:off x="685324" y="955386"/>
            <a:ext cx="2088832" cy="460058"/>
          </a:xfrm>
        </p:spPr>
        <p:txBody>
          <a:bodyPr lIns="68580" tIns="34290" rIns="68580" bIns="3429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000">
                <a:solidFill>
                  <a:srgbClr val="C00000"/>
                </a:solidFill>
                <a:latin typeface="汉仪秦川飞影W" panose="00020600040101010101" pitchFamily="18" charset="-122"/>
                <a:ea typeface="汉仪秦川飞影W" panose="00020600040101010101" pitchFamily="18" charset="-122"/>
              </a:rPr>
              <a:t>峥嵘岁月图</a:t>
            </a:r>
            <a:endParaRPr lang="zh-CN" altLang="zh-CN" sz="3000">
              <a:solidFill>
                <a:srgbClr val="C00000"/>
              </a:solidFill>
              <a:latin typeface="汉仪秦川飞影W" panose="00020600040101010101" pitchFamily="18" charset="-122"/>
              <a:ea typeface="汉仪秦川飞影W" panose="00020600040101010101" pitchFamily="18" charset="-122"/>
            </a:endParaRPr>
          </a:p>
        </p:txBody>
      </p:sp>
      <p:sp>
        <p:nvSpPr>
          <p:cNvPr id="11" name="内容占位符 2" title=""/>
          <p:cNvSpPr txBox="1"/>
          <p:nvPr>
            <p:custDataLst>
              <p:tags r:id="rId4"/>
            </p:custDataLst>
          </p:nvPr>
        </p:nvSpPr>
        <p:spPr>
          <a:xfrm>
            <a:off x="467360" y="1511300"/>
            <a:ext cx="3634105" cy="3293110"/>
          </a:xfrm>
        </p:spPr>
        <p:txBody>
          <a:bodyPr lIns="68580" tIns="34290" rIns="68580" bIns="3429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450"/>
              </a:spcBef>
              <a:buNone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    携来百侣曾游，忆往昔峥嵘岁月稠。恰同学少年，风华正茂；书生意气，挥斥方遒。指点江山，激扬文字，粪土当年万户侯。曾记否，到中流击水，浪遏飞舟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5"/>
            </p:custDataLst>
          </p:nvPr>
        </p:nvSpPr>
        <p:spPr>
          <a:xfrm>
            <a:off x="4421675" y="1748089"/>
            <a:ext cx="4314825" cy="844847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100" b="1"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  <a:sym typeface="+mn-ea"/>
              </a:rPr>
              <a:t>携来百侣曾游，忆往昔峥嵘岁月稠。</a:t>
            </a:r>
            <a:r>
              <a:rPr lang="en-US" altLang="zh-CN" sz="2100" b="1"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  <a:sym typeface="+mn-ea"/>
              </a:rPr>
              <a:t>”</a:t>
            </a: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  <a:sym typeface="+mn-ea"/>
              </a:rPr>
              <a:t>在结构上有什么作用？</a:t>
            </a:r>
            <a:endParaRPr lang="zh-CN" altLang="en-US" sz="2100" b="1">
              <a:latin typeface="宋体" panose="02010600030101010101" pitchFamily="2" charset="-122"/>
              <a:ea typeface="宋体" panose="02010600030101010101" pitchFamily="2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4" name="矩形 13" title=""/>
          <p:cNvSpPr/>
          <p:nvPr>
            <p:custDataLst>
              <p:tags r:id="rId6"/>
            </p:custDataLst>
          </p:nvPr>
        </p:nvSpPr>
        <p:spPr>
          <a:xfrm>
            <a:off x="4840060" y="2771385"/>
            <a:ext cx="3750357" cy="51784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zh-CN" altLang="en-US" sz="2100" b="1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黑体" panose="02010609060101010101" charset="-122"/>
              </a:rPr>
              <a:t>承上启下 过渡作用</a:t>
            </a:r>
            <a:endParaRPr lang="zh-CN" altLang="en-US" sz="2100" b="1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  <a:cs typeface="黑体" panose="02010609060101010101" charset="-122"/>
            </a:endParaRPr>
          </a:p>
        </p:txBody>
      </p:sp>
      <p:sp>
        <p:nvSpPr>
          <p:cNvPr id="17" name="文本框 16" title=""/>
          <p:cNvSpPr txBox="1"/>
          <p:nvPr>
            <p:custDataLst>
              <p:tags r:id="rId7"/>
            </p:custDataLst>
          </p:nvPr>
        </p:nvSpPr>
        <p:spPr>
          <a:xfrm>
            <a:off x="4581695" y="3354909"/>
            <a:ext cx="4314825" cy="844847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  <a:sym typeface="+mn-ea"/>
              </a:rPr>
              <a:t>塑造了怎样的少年形象？</a:t>
            </a:r>
            <a:endParaRPr lang="en-US" altLang="zh-CN" sz="2100" b="1">
              <a:latin typeface="宋体" panose="02010600030101010101" pitchFamily="2" charset="-122"/>
              <a:ea typeface="宋体" panose="02010600030101010101" pitchFamily="2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100" b="1"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  <a:sym typeface="+mn-ea"/>
              </a:rPr>
              <a:t>  </a:t>
            </a:r>
            <a:r>
              <a:rPr lang="zh-CN" altLang="en-US" sz="2100" b="1"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  <a:sym typeface="+mn-ea"/>
              </a:rPr>
              <a:t>（可用原句回答）</a:t>
            </a:r>
            <a:endParaRPr lang="zh-CN" altLang="en-US" sz="2100" b="1">
              <a:latin typeface="宋体" panose="02010600030101010101" pitchFamily="2" charset="-122"/>
              <a:ea typeface="宋体" panose="02010600030101010101" pitchFamily="2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8" name="矩形 17" title=""/>
          <p:cNvSpPr/>
          <p:nvPr>
            <p:custDataLst>
              <p:tags r:id="rId8"/>
            </p:custDataLst>
          </p:nvPr>
        </p:nvSpPr>
        <p:spPr>
          <a:xfrm>
            <a:off x="4921975" y="4206120"/>
            <a:ext cx="3750357" cy="51784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zh-CN" altLang="en-US" sz="1800" b="1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cs typeface="黑体" panose="02010609060101010101" charset="-122"/>
              </a:rPr>
              <a:t>（年龄气质、精神状态、战斗行动）</a:t>
            </a:r>
            <a:endParaRPr lang="zh-CN" altLang="en-US" sz="1800" b="1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  <a:cs typeface="黑体" panose="02010609060101010101" charset="-122"/>
            </a:endParaRPr>
          </a:p>
        </p:txBody>
      </p:sp>
      <p:cxnSp>
        <p:nvCxnSpPr>
          <p:cNvPr id="3" name="直接连接符 2" title=""/>
          <p:cNvCxnSpPr/>
          <p:nvPr>
            <p:custDataLst>
              <p:tags r:id="rId9"/>
            </p:custDataLst>
          </p:nvPr>
        </p:nvCxnSpPr>
        <p:spPr>
          <a:xfrm flipV="1">
            <a:off x="1259737" y="900283"/>
            <a:ext cx="5556738" cy="23447"/>
          </a:xfrm>
          <a:prstGeom prst="line">
            <a:avLst/>
          </a:prstGeom>
          <a:ln w="12700">
            <a:solidFill>
              <a:srgbClr val="46D1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 title=""/>
          <p:cNvSpPr txBox="1"/>
          <p:nvPr>
            <p:custDataLst>
              <p:tags r:id="rId10"/>
            </p:custDataLst>
          </p:nvPr>
        </p:nvSpPr>
        <p:spPr>
          <a:xfrm>
            <a:off x="1502410" y="281305"/>
            <a:ext cx="60191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任务六：</a:t>
            </a:r>
            <a:r>
              <a:rPr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析形象   悟主题 </a:t>
            </a:r>
            <a:r>
              <a:rPr lang="en-US" alt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</a:t>
            </a:r>
            <a:endParaRPr lang="en-US" altLang="zh-CN" sz="320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22" name="组合 21" title=""/>
          <p:cNvGrpSpPr/>
          <p:nvPr>
            <p:custDataLst>
              <p:tags r:id="rId11"/>
            </p:custDataLst>
          </p:nvPr>
        </p:nvGrpSpPr>
        <p:grpSpPr>
          <a:xfrm>
            <a:off x="697026" y="641686"/>
            <a:ext cx="445481" cy="469613"/>
            <a:chOff x="2121873" y="1511588"/>
            <a:chExt cx="445481" cy="469613"/>
          </a:xfrm>
        </p:grpSpPr>
        <p:sp>
          <p:nvSpPr>
            <p:cNvPr id="23" name="矩形 22"/>
            <p:cNvSpPr/>
            <p:nvPr>
              <p:custDataLst>
                <p:tags r:id="rId12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46D1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13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9BF1E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7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11" name="直接连接符 10" title=""/>
          <p:cNvCxnSpPr/>
          <p:nvPr>
            <p:custDataLst>
              <p:tags r:id="rId3"/>
            </p:custDataLst>
          </p:nvPr>
        </p:nvCxnSpPr>
        <p:spPr>
          <a:xfrm flipV="1">
            <a:off x="1259737" y="900283"/>
            <a:ext cx="5556738" cy="23447"/>
          </a:xfrm>
          <a:prstGeom prst="line">
            <a:avLst/>
          </a:prstGeom>
          <a:ln w="12700">
            <a:solidFill>
              <a:srgbClr val="46D1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 title=""/>
          <p:cNvSpPr txBox="1"/>
          <p:nvPr>
            <p:custDataLst>
              <p:tags r:id="rId4"/>
            </p:custDataLst>
          </p:nvPr>
        </p:nvSpPr>
        <p:spPr>
          <a:xfrm>
            <a:off x="1502410" y="281305"/>
            <a:ext cx="60191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任务</a:t>
            </a:r>
            <a:r>
              <a:rPr 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六</a:t>
            </a:r>
            <a:r>
              <a:rPr 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析形象   悟主题 </a:t>
            </a:r>
            <a:r>
              <a:rPr lang="en-US" alt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</a:t>
            </a:r>
            <a:endParaRPr lang="en-US" altLang="zh-CN" sz="320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22" name="组合 21" title=""/>
          <p:cNvGrpSpPr/>
          <p:nvPr>
            <p:custDataLst>
              <p:tags r:id="rId5"/>
            </p:custDataLst>
          </p:nvPr>
        </p:nvGrpSpPr>
        <p:grpSpPr>
          <a:xfrm>
            <a:off x="697026" y="641686"/>
            <a:ext cx="445481" cy="469613"/>
            <a:chOff x="2121873" y="1511588"/>
            <a:chExt cx="445481" cy="469613"/>
          </a:xfrm>
        </p:grpSpPr>
        <p:sp>
          <p:nvSpPr>
            <p:cNvPr id="23" name="矩形 22"/>
            <p:cNvSpPr/>
            <p:nvPr>
              <p:custDataLst>
                <p:tags r:id="rId6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46D1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7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9BF1E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文本框 9" title=""/>
          <p:cNvSpPr txBox="1"/>
          <p:nvPr>
            <p:custDataLst>
              <p:tags r:id="rId8"/>
            </p:custDataLst>
          </p:nvPr>
        </p:nvSpPr>
        <p:spPr>
          <a:xfrm>
            <a:off x="640080" y="1152525"/>
            <a:ext cx="7863840" cy="902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algn="l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2400" b="1" spc="130">
                <a:solidFill>
                  <a:schemeClr val="tx1"/>
                </a:solidFill>
                <a:uFillTx/>
                <a:latin typeface="华文中宋" panose="02010600040101010101" charset="-122"/>
                <a:ea typeface="华文中宋" panose="02010600040101010101" charset="-122"/>
                <a:sym typeface="+mn-ea"/>
              </a:rPr>
              <a:t>词的下阕忆起那段不平凡的往昔岁月，展现了青年毛泽东怎样的风采？</a:t>
            </a:r>
            <a:endParaRPr lang="zh-CN" altLang="en-US" sz="2400" b="1" spc="130">
              <a:solidFill>
                <a:schemeClr val="tx1"/>
              </a:solidFill>
              <a:uFillTx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grpSp>
        <p:nvGrpSpPr>
          <p:cNvPr id="38" name="组合 37" title=""/>
          <p:cNvGrpSpPr/>
          <p:nvPr>
            <p:custDataLst>
              <p:tags r:id="rId9"/>
            </p:custDataLst>
          </p:nvPr>
        </p:nvGrpSpPr>
        <p:grpSpPr>
          <a:xfrm>
            <a:off x="546735" y="4340225"/>
            <a:ext cx="5923622" cy="626110"/>
            <a:chOff x="2325" y="1518"/>
            <a:chExt cx="9155" cy="986"/>
          </a:xfrm>
        </p:grpSpPr>
        <p:pic>
          <p:nvPicPr>
            <p:cNvPr id="39" name="Picture 2" descr="E:\PPT\PPT中国风元素\水墨具体图案\图片1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6204366">
              <a:off x="2298" y="1686"/>
              <a:ext cx="704" cy="6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0" name="TextBox 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046" y="1518"/>
              <a:ext cx="8434" cy="9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noAutofit/>
            </a:bodyPr>
            <a:lstStyle/>
            <a:p>
              <a:pPr marR="0" algn="l" defTabSz="914400" eaLnBrk="1" hangingPunct="1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zh-CN" sz="2000" b="1" kern="1200" cap="none" spc="0" normalizeH="0" baseline="0" noProof="0"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</a:rPr>
                <a:t>“粪土当年万户侯”——</a:t>
              </a:r>
              <a:r>
                <a:rPr kumimoji="0" lang="zh-CN" altLang="zh-CN" sz="2000" b="1" kern="1200" cap="none" spc="0" normalizeH="0" baseline="0" noProof="0">
                  <a:solidFill>
                    <a:srgbClr val="C00000"/>
                  </a:solidFill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</a:rPr>
                <a:t>蔑视官僚军阀，救国救民，敢于斗争。</a:t>
              </a:r>
              <a:endParaRPr kumimoji="0" lang="zh-CN" altLang="zh-CN" sz="2000" b="1" kern="1200" cap="none" spc="0" normalizeH="0" baseline="0" noProof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endParaRPr>
            </a:p>
          </p:txBody>
        </p:sp>
      </p:grpSp>
      <p:grpSp>
        <p:nvGrpSpPr>
          <p:cNvPr id="41" name="组合 40" title=""/>
          <p:cNvGrpSpPr/>
          <p:nvPr>
            <p:custDataLst>
              <p:tags r:id="rId13"/>
            </p:custDataLst>
          </p:nvPr>
        </p:nvGrpSpPr>
        <p:grpSpPr>
          <a:xfrm>
            <a:off x="546735" y="2633345"/>
            <a:ext cx="5859931" cy="706755"/>
            <a:chOff x="2325" y="1533"/>
            <a:chExt cx="9057" cy="1113"/>
          </a:xfrm>
        </p:grpSpPr>
        <p:pic>
          <p:nvPicPr>
            <p:cNvPr id="42" name="Picture 2" descr="E:\PPT\PPT中国风元素\水墨具体图案\图片1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6204366">
              <a:off x="2298" y="1764"/>
              <a:ext cx="704" cy="6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3" name="TextBox 1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02" y="1533"/>
              <a:ext cx="8480" cy="11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zh-CN" sz="2000" b="1" kern="1200" cap="none" spc="0" normalizeH="0" baseline="0" noProof="0"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</a:rPr>
                <a:t>“书生意气，挥斥方遒”——</a:t>
              </a:r>
              <a:r>
                <a:rPr kumimoji="0" lang="zh-CN" altLang="zh-CN" sz="2000" b="1" kern="1200" cap="none" spc="0" normalizeH="0" baseline="0" noProof="0">
                  <a:solidFill>
                    <a:srgbClr val="C00000"/>
                  </a:solidFill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</a:rPr>
                <a:t>热情奔放，敢想敢做，以天下为己任。</a:t>
              </a:r>
              <a:endParaRPr kumimoji="0" lang="zh-CN" altLang="zh-CN" sz="2000" b="1" kern="1200" cap="none" spc="0" normalizeH="0" baseline="0" noProof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endParaRPr>
            </a:p>
          </p:txBody>
        </p:sp>
      </p:grpSp>
      <p:grpSp>
        <p:nvGrpSpPr>
          <p:cNvPr id="44" name="组合 43" title=""/>
          <p:cNvGrpSpPr/>
          <p:nvPr>
            <p:custDataLst>
              <p:tags r:id="rId16"/>
            </p:custDataLst>
          </p:nvPr>
        </p:nvGrpSpPr>
        <p:grpSpPr>
          <a:xfrm>
            <a:off x="546735" y="3481070"/>
            <a:ext cx="5774590" cy="718185"/>
            <a:chOff x="2285" y="1614"/>
            <a:chExt cx="8925" cy="1131"/>
          </a:xfrm>
        </p:grpSpPr>
        <p:pic>
          <p:nvPicPr>
            <p:cNvPr id="45" name="Picture 2" descr="E:\PPT\PPT中国风元素\水墨具体图案\图片1.pn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6204366">
              <a:off x="2258" y="1908"/>
              <a:ext cx="704" cy="6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6" name="TextBox 1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40" y="1614"/>
              <a:ext cx="8270" cy="11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noAutofit/>
            </a:bodyPr>
            <a:lstStyle/>
            <a:p>
              <a:pPr marR="0" algn="l" defTabSz="914400" eaLnBrk="1" hangingPunct="1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zh-CN" sz="2000" b="1" kern="1200" cap="none" spc="0" normalizeH="0" baseline="0" noProof="0"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</a:rPr>
                <a:t>“指点江山，激扬文字”——</a:t>
              </a:r>
              <a:r>
                <a:rPr kumimoji="0" lang="zh-CN" altLang="zh-CN" sz="2000" b="1" kern="1200" cap="none" spc="0" normalizeH="0" baseline="0" noProof="0">
                  <a:solidFill>
                    <a:srgbClr val="C00000"/>
                  </a:solidFill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</a:rPr>
                <a:t>激昂慷慨，奋笔疾书；关心国家命运，</a:t>
              </a:r>
              <a:r>
                <a:rPr kumimoji="0" lang="en-US" altLang="zh-CN" sz="2000" b="1" kern="1200" cap="none" spc="0" normalizeH="0" baseline="0" noProof="0">
                  <a:solidFill>
                    <a:srgbClr val="C00000"/>
                  </a:solidFill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</a:rPr>
                <a:t> </a:t>
              </a:r>
              <a:r>
                <a:rPr kumimoji="0" lang="zh-CN" altLang="zh-CN" sz="2000" b="1" kern="1200" cap="none" spc="0" normalizeH="0" baseline="0" noProof="0">
                  <a:solidFill>
                    <a:srgbClr val="C00000"/>
                  </a:solidFill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</a:rPr>
                <a:t>针砭时弊，宣传真理。</a:t>
              </a:r>
              <a:endParaRPr kumimoji="0" lang="zh-CN" altLang="zh-CN" sz="2000" b="1" kern="1200" cap="none" spc="0" normalizeH="0" baseline="0" noProof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endParaRPr>
            </a:p>
          </p:txBody>
        </p:sp>
      </p:grpSp>
      <p:grpSp>
        <p:nvGrpSpPr>
          <p:cNvPr id="47" name="组合 46" title=""/>
          <p:cNvGrpSpPr/>
          <p:nvPr>
            <p:custDataLst>
              <p:tags r:id="rId19"/>
            </p:custDataLst>
          </p:nvPr>
        </p:nvGrpSpPr>
        <p:grpSpPr>
          <a:xfrm>
            <a:off x="546735" y="2045335"/>
            <a:ext cx="5246993" cy="447040"/>
            <a:chOff x="2325" y="1537"/>
            <a:chExt cx="8109" cy="704"/>
          </a:xfrm>
        </p:grpSpPr>
        <p:pic>
          <p:nvPicPr>
            <p:cNvPr id="48" name="Picture 2" descr="E:\PPT\PPT中国风元素\水墨具体图案\图片1.pn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6204366">
              <a:off x="2298" y="1564"/>
              <a:ext cx="704" cy="6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" name="TextBox 1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80" y="1575"/>
              <a:ext cx="7454" cy="6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zh-CN" sz="2000" b="1" kern="1200" cap="none" spc="0" normalizeH="0" baseline="0" noProof="0"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</a:rPr>
                <a:t>“风华正茂”——</a:t>
              </a:r>
              <a:r>
                <a:rPr kumimoji="0" lang="zh-CN" altLang="zh-CN" sz="2000" b="1" kern="1200" cap="none" spc="0" normalizeH="0" baseline="0" noProof="0">
                  <a:solidFill>
                    <a:srgbClr val="C00000"/>
                  </a:solidFill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</a:rPr>
                <a:t>青春年少，才华横溢。</a:t>
              </a:r>
              <a:endParaRPr kumimoji="0" lang="en-US" altLang="zh-CN" sz="2000" b="1" kern="1200" cap="none" spc="0" normalizeH="0" baseline="0" noProof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endParaRPr>
            </a:p>
          </p:txBody>
        </p:sp>
      </p:grpSp>
      <p:sp>
        <p:nvSpPr>
          <p:cNvPr id="72723" name="矩形 72722" title=""/>
          <p:cNvSpPr/>
          <p:nvPr>
            <p:custDataLst>
              <p:tags r:id="rId22"/>
            </p:custDataLst>
          </p:nvPr>
        </p:nvSpPr>
        <p:spPr>
          <a:xfrm>
            <a:off x="6810375" y="2305685"/>
            <a:ext cx="2269490" cy="20116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b="1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以天下为己任、</a:t>
            </a:r>
            <a:endParaRPr lang="zh-CN" altLang="en-US" sz="2400" b="1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2400" b="1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蔑视反动统治者、敢于改造旧世界的革命青年。</a:t>
            </a:r>
            <a:endParaRPr lang="zh-CN" altLang="en-US" sz="2400" b="1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0" name="AutoShape 2" title=""/>
          <p:cNvSpPr/>
          <p:nvPr>
            <p:custDataLst>
              <p:tags r:id="rId23"/>
            </p:custDataLst>
          </p:nvPr>
        </p:nvSpPr>
        <p:spPr>
          <a:xfrm rot="10800000">
            <a:off x="6519545" y="2291715"/>
            <a:ext cx="241935" cy="2261235"/>
          </a:xfrm>
          <a:prstGeom prst="leftBrace">
            <a:avLst>
              <a:gd name="adj1" fmla="val 100167"/>
              <a:gd name="adj2" fmla="val 50000"/>
            </a:avLst>
          </a:prstGeom>
          <a:noFill/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sz="135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727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11" name="直接连接符 10" title=""/>
          <p:cNvCxnSpPr/>
          <p:nvPr>
            <p:custDataLst>
              <p:tags r:id="rId3"/>
            </p:custDataLst>
          </p:nvPr>
        </p:nvCxnSpPr>
        <p:spPr>
          <a:xfrm flipV="1">
            <a:off x="1259737" y="900283"/>
            <a:ext cx="5556738" cy="23447"/>
          </a:xfrm>
          <a:prstGeom prst="line">
            <a:avLst/>
          </a:prstGeom>
          <a:ln w="12700">
            <a:solidFill>
              <a:srgbClr val="46D1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 title=""/>
          <p:cNvSpPr txBox="1"/>
          <p:nvPr>
            <p:custDataLst>
              <p:tags r:id="rId4"/>
            </p:custDataLst>
          </p:nvPr>
        </p:nvSpPr>
        <p:spPr>
          <a:xfrm>
            <a:off x="1502410" y="281305"/>
            <a:ext cx="60191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任务</a:t>
            </a:r>
            <a:r>
              <a:rPr 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六</a:t>
            </a:r>
            <a:r>
              <a:rPr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：析形象   悟主</a:t>
            </a:r>
            <a:r>
              <a:rPr 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旨</a:t>
            </a:r>
            <a:r>
              <a:rPr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</a:t>
            </a:r>
            <a:endParaRPr lang="en-US" altLang="zh-CN" sz="320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22" name="组合 21" title=""/>
          <p:cNvGrpSpPr/>
          <p:nvPr>
            <p:custDataLst>
              <p:tags r:id="rId5"/>
            </p:custDataLst>
          </p:nvPr>
        </p:nvGrpSpPr>
        <p:grpSpPr>
          <a:xfrm>
            <a:off x="697026" y="641686"/>
            <a:ext cx="445481" cy="469613"/>
            <a:chOff x="2121873" y="1511588"/>
            <a:chExt cx="445481" cy="469613"/>
          </a:xfrm>
        </p:grpSpPr>
        <p:sp>
          <p:nvSpPr>
            <p:cNvPr id="23" name="矩形 22"/>
            <p:cNvSpPr/>
            <p:nvPr>
              <p:custDataLst>
                <p:tags r:id="rId6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46D1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7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9BF1E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文本框 2" title=""/>
          <p:cNvSpPr txBox="1"/>
          <p:nvPr>
            <p:custDataLst>
              <p:tags r:id="rId8"/>
            </p:custDataLst>
          </p:nvPr>
        </p:nvSpPr>
        <p:spPr>
          <a:xfrm>
            <a:off x="939165" y="1968500"/>
            <a:ext cx="6314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 fontAlgn="auto">
              <a:lnSpc>
                <a:spcPct val="100000"/>
              </a:lnSpc>
            </a:pPr>
            <a:r>
              <a:rPr lang="zh-CN" altLang="en-US" sz="240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　　</a:t>
            </a:r>
            <a:r>
              <a:rPr sz="2800" b="1">
                <a:solidFill>
                  <a:prstClr val="black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曾记否</a:t>
            </a:r>
            <a:r>
              <a:rPr lang="zh-CN" sz="2800" b="1">
                <a:solidFill>
                  <a:prstClr val="black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，</a:t>
            </a:r>
            <a:r>
              <a:rPr sz="2800" b="1">
                <a:solidFill>
                  <a:prstClr val="black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到中流击水</a:t>
            </a:r>
            <a:r>
              <a:rPr lang="zh-CN" sz="2800" b="1">
                <a:solidFill>
                  <a:prstClr val="black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，</a:t>
            </a:r>
            <a:r>
              <a:rPr sz="2800" b="1">
                <a:solidFill>
                  <a:prstClr val="black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浪遏飞舟？</a:t>
            </a:r>
            <a:endParaRPr sz="2800" b="1">
              <a:solidFill>
                <a:prstClr val="black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9"/>
            </p:custDataLst>
          </p:nvPr>
        </p:nvSpPr>
        <p:spPr>
          <a:xfrm>
            <a:off x="598805" y="1219835"/>
            <a:ext cx="794575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altLang="en-US" sz="240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最后三句蕴含着词人怎样的感情？在全词中有什么作用？</a:t>
            </a:r>
            <a:endParaRPr lang="zh-CN" altLang="en-US" sz="2400">
              <a:solidFill>
                <a:prstClr val="black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5" name="箭头: 下 14" title=""/>
          <p:cNvSpPr/>
          <p:nvPr>
            <p:custDataLst>
              <p:tags r:id="rId10"/>
            </p:custDataLst>
          </p:nvPr>
        </p:nvSpPr>
        <p:spPr>
          <a:xfrm>
            <a:off x="3544570" y="2571750"/>
            <a:ext cx="470535" cy="29908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 title=""/>
          <p:cNvSpPr txBox="1"/>
          <p:nvPr>
            <p:custDataLst>
              <p:tags r:id="rId11"/>
            </p:custDataLst>
          </p:nvPr>
        </p:nvSpPr>
        <p:spPr>
          <a:xfrm>
            <a:off x="179070" y="2952115"/>
            <a:ext cx="8786495" cy="17443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-28575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  <a:buNone/>
            </a:pPr>
            <a:r>
              <a:rPr lang="zh-CN" altLang="en-US" sz="2800" b="1" spc="16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 spc="16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b="1" spc="16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</a:t>
            </a:r>
            <a:r>
              <a:rPr lang="en-US" altLang="zh-CN" sz="2800" b="1" spc="16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一代革命青年壮志凌云，以天下为己任，立志振兴中华的豪情壮志。</a:t>
            </a:r>
            <a:endParaRPr lang="en-US" altLang="zh-CN" sz="2800" b="1" spc="160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  <a:buNone/>
            </a:pPr>
            <a:r>
              <a:rPr lang="zh-CN" altLang="en-US" sz="2800" b="1" spc="16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 spc="16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 b="1" spc="16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</a:t>
            </a:r>
            <a:r>
              <a:rPr lang="en-US" altLang="zh-CN" sz="2800" b="1" spc="16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含蓄地回答了上片提出的“谁主沉浮”的问题。</a:t>
            </a:r>
            <a:endParaRPr lang="en-US" altLang="zh-CN" sz="2800" b="1" spc="160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6" name="直接连接符 5" title=""/>
          <p:cNvCxnSpPr/>
          <p:nvPr>
            <p:custDataLst>
              <p:tags r:id="rId3"/>
            </p:custDataLst>
          </p:nvPr>
        </p:nvCxnSpPr>
        <p:spPr>
          <a:xfrm flipV="1">
            <a:off x="1259737" y="900283"/>
            <a:ext cx="5556738" cy="23447"/>
          </a:xfrm>
          <a:prstGeom prst="line">
            <a:avLst/>
          </a:prstGeom>
          <a:ln w="12700">
            <a:solidFill>
              <a:srgbClr val="46D1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 title=""/>
          <p:cNvSpPr txBox="1"/>
          <p:nvPr>
            <p:custDataLst>
              <p:tags r:id="rId4"/>
            </p:custDataLst>
          </p:nvPr>
        </p:nvSpPr>
        <p:spPr>
          <a:xfrm>
            <a:off x="1502410" y="281305"/>
            <a:ext cx="60191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任务</a:t>
            </a:r>
            <a:r>
              <a:rPr 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六</a:t>
            </a:r>
            <a:r>
              <a:rPr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：析形象   悟主题 </a:t>
            </a:r>
            <a:r>
              <a:rPr lang="en-US" alt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</a:t>
            </a:r>
            <a:endParaRPr lang="en-US" altLang="zh-CN" sz="320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22" name="组合 21" title=""/>
          <p:cNvGrpSpPr/>
          <p:nvPr>
            <p:custDataLst>
              <p:tags r:id="rId5"/>
            </p:custDataLst>
          </p:nvPr>
        </p:nvGrpSpPr>
        <p:grpSpPr>
          <a:xfrm>
            <a:off x="697026" y="641686"/>
            <a:ext cx="445481" cy="469613"/>
            <a:chOff x="2121873" y="1511588"/>
            <a:chExt cx="445481" cy="469613"/>
          </a:xfrm>
        </p:grpSpPr>
        <p:sp>
          <p:nvSpPr>
            <p:cNvPr id="23" name="矩形 22"/>
            <p:cNvSpPr/>
            <p:nvPr>
              <p:custDataLst>
                <p:tags r:id="rId6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46D1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7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9BF1E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772795" y="1557020"/>
            <a:ext cx="801497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作品通过对大好河山的描绘，对国家前途命运的忧思，对往昔岁月的追忆，</a:t>
            </a:r>
            <a:r>
              <a:rPr lang="zh-CN" altLang="en-US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抒发了以天下为己任的伟大抱负、昂扬的革命斗志和顽强的革命精神。</a:t>
            </a:r>
            <a:endParaRPr lang="zh-CN" altLang="en-US" sz="28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ïṧļîdê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2" name="矩形 11" title=""/>
          <p:cNvSpPr/>
          <p:nvPr userDrawn="1">
            <p:custDataLst>
              <p:tags r:id="rId3"/>
            </p:custDataLst>
          </p:nvPr>
        </p:nvSpPr>
        <p:spPr>
          <a:xfrm>
            <a:off x="460058" y="1013936"/>
            <a:ext cx="7913846" cy="4129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iṥḻíďé" title="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37498" y="4574863"/>
            <a:ext cx="2163578" cy="182879"/>
          </a:xfrm>
        </p:spPr>
        <p:txBody>
          <a:bodyPr/>
          <a:lstStyle/>
          <a:p>
            <a:fld id="{5DD3DB80-B894-403A-B48E-6FDC1A72010E}" type="slidenum">
              <a:rPr lang="zh-CN" altLang="en-US" sz="105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19</a:t>
            </a:fld>
            <a:endParaRPr lang="zh-CN" altLang="en-US" sz="105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6" name="直接连接符 5" title=""/>
          <p:cNvCxnSpPr/>
          <p:nvPr>
            <p:custDataLst>
              <p:tags r:id="rId5"/>
            </p:custDataLst>
          </p:nvPr>
        </p:nvCxnSpPr>
        <p:spPr>
          <a:xfrm flipV="1">
            <a:off x="1259737" y="900283"/>
            <a:ext cx="5556738" cy="23447"/>
          </a:xfrm>
          <a:prstGeom prst="line">
            <a:avLst/>
          </a:prstGeom>
          <a:ln w="12700">
            <a:solidFill>
              <a:srgbClr val="46D1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 title=""/>
          <p:cNvSpPr txBox="1"/>
          <p:nvPr>
            <p:custDataLst>
              <p:tags r:id="rId6"/>
            </p:custDataLst>
          </p:nvPr>
        </p:nvSpPr>
        <p:spPr>
          <a:xfrm>
            <a:off x="1502410" y="281305"/>
            <a:ext cx="56413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任务</a:t>
            </a:r>
            <a:r>
              <a:rPr 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七</a:t>
            </a:r>
            <a:r>
              <a:rPr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：心悟口诵   传精神 </a:t>
            </a:r>
            <a:r>
              <a:rPr lang="en-US" alt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</a:t>
            </a:r>
            <a:endParaRPr lang="en-US" altLang="zh-CN" sz="320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22" name="组合 21" title=""/>
          <p:cNvGrpSpPr/>
          <p:nvPr>
            <p:custDataLst>
              <p:tags r:id="rId7"/>
            </p:custDataLst>
          </p:nvPr>
        </p:nvGrpSpPr>
        <p:grpSpPr>
          <a:xfrm>
            <a:off x="697026" y="641686"/>
            <a:ext cx="445481" cy="469613"/>
            <a:chOff x="2121873" y="1511588"/>
            <a:chExt cx="445481" cy="469613"/>
          </a:xfrm>
        </p:grpSpPr>
        <p:sp>
          <p:nvSpPr>
            <p:cNvPr id="23" name="矩形 22"/>
            <p:cNvSpPr/>
            <p:nvPr>
              <p:custDataLst>
                <p:tags r:id="rId8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46D1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9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9BF1E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文本框 2" title=""/>
          <p:cNvSpPr txBox="1"/>
          <p:nvPr>
            <p:custDataLst>
              <p:tags r:id="rId10"/>
            </p:custDataLst>
          </p:nvPr>
        </p:nvSpPr>
        <p:spPr>
          <a:xfrm>
            <a:off x="721995" y="1372870"/>
            <a:ext cx="802830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</a:t>
            </a:r>
            <a:r>
              <a:rPr lang="zh-CN" altLang="en-US" sz="240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（</a:t>
            </a:r>
            <a:r>
              <a:rPr lang="en-US" altLang="zh-CN" sz="240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1</a:t>
            </a:r>
            <a:r>
              <a:rPr lang="zh-CN" altLang="en-US" sz="240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）</a:t>
            </a:r>
            <a:r>
              <a:rPr lang="zh-CN" altLang="en-US" sz="240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请同学们带着对课文内容的理解，带着对革命领袖伟大革命理想和信念的感悟，心悟口诵，大声朗诵伟人的诗篇。</a:t>
            </a:r>
            <a:endParaRPr lang="zh-CN" altLang="en-US" sz="2400">
              <a:solidFill>
                <a:prstClr val="black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  </a:t>
            </a:r>
            <a:r>
              <a:rPr lang="zh-CN" altLang="en-US" sz="240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（</a:t>
            </a:r>
            <a:r>
              <a:rPr lang="en-US" altLang="zh-CN" sz="240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2</a:t>
            </a:r>
            <a:r>
              <a:rPr lang="zh-CN" altLang="en-US" sz="240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）以“理想和信念”为主题的写一篇</a:t>
            </a:r>
            <a:r>
              <a:rPr lang="en-US" altLang="zh-CN" sz="240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600</a:t>
            </a:r>
            <a:r>
              <a:rPr lang="zh-CN" altLang="en-US" sz="240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字的文章。</a:t>
            </a:r>
            <a:endParaRPr lang="zh-CN" altLang="en-US" sz="2400">
              <a:solidFill>
                <a:prstClr val="black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       </a:t>
            </a:r>
            <a:r>
              <a:rPr lang="zh-CN" altLang="en-US" sz="240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要求：积极向上、符合主题、字数不限。</a:t>
            </a:r>
            <a:endParaRPr lang="zh-CN" altLang="en-US" sz="2400">
              <a:solidFill>
                <a:prstClr val="black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 flipV="1">
            <a:off x="1259737" y="900283"/>
            <a:ext cx="5556738" cy="23447"/>
          </a:xfrm>
          <a:prstGeom prst="line">
            <a:avLst/>
          </a:prstGeom>
          <a:ln w="12700">
            <a:solidFill>
              <a:srgbClr val="46D1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 title=""/>
          <p:cNvSpPr txBox="1"/>
          <p:nvPr>
            <p:custDataLst>
              <p:tags r:id="rId4"/>
            </p:custDataLst>
          </p:nvPr>
        </p:nvSpPr>
        <p:spPr>
          <a:xfrm>
            <a:off x="1761490" y="316865"/>
            <a:ext cx="1964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文体知识</a:t>
            </a:r>
            <a:endParaRPr lang="zh-CN" sz="320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6" name="组合 5" title=""/>
          <p:cNvGrpSpPr/>
          <p:nvPr>
            <p:custDataLst>
              <p:tags r:id="rId5"/>
            </p:custDataLst>
          </p:nvPr>
        </p:nvGrpSpPr>
        <p:grpSpPr>
          <a:xfrm>
            <a:off x="697026" y="641686"/>
            <a:ext cx="445481" cy="469613"/>
            <a:chOff x="2121873" y="1511588"/>
            <a:chExt cx="445481" cy="469613"/>
          </a:xfrm>
        </p:grpSpPr>
        <p:sp>
          <p:nvSpPr>
            <p:cNvPr id="7" name="矩形 6"/>
            <p:cNvSpPr/>
            <p:nvPr>
              <p:custDataLst>
                <p:tags r:id="rId6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46D1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7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9BF1E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3" name="图片 22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34670" y="1111250"/>
            <a:ext cx="1760220" cy="3499485"/>
          </a:xfrm>
          <a:prstGeom prst="rect">
            <a:avLst/>
          </a:prstGeom>
        </p:spPr>
      </p:pic>
      <p:sp>
        <p:nvSpPr>
          <p:cNvPr id="24" name="内容占位符 2" title=""/>
          <p:cNvSpPr txBox="1"/>
          <p:nvPr>
            <p:custDataLst>
              <p:tags r:id="rId10"/>
            </p:custDataLst>
          </p:nvPr>
        </p:nvSpPr>
        <p:spPr>
          <a:xfrm>
            <a:off x="1898015" y="3831590"/>
            <a:ext cx="4010025" cy="1177290"/>
          </a:xfrm>
        </p:spPr>
        <p:txBody>
          <a:bodyPr lIns="68580" tIns="34290" rIns="68580" bIns="3429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本词作于</a:t>
            </a:r>
            <a:r>
              <a:rPr lang="en-US" altLang="zh-CN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1925</a:t>
            </a:r>
            <a:r>
              <a:rPr lang="zh-CN" altLang="en-US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年，当时革命运动正在蓬勃发展。</a:t>
            </a:r>
            <a:endParaRPr lang="zh-CN" altLang="en-US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5" name="矩形 24" title=""/>
          <p:cNvSpPr/>
          <p:nvPr>
            <p:custDataLst>
              <p:tags r:id="rId11"/>
            </p:custDataLst>
          </p:nvPr>
        </p:nvSpPr>
        <p:spPr>
          <a:xfrm>
            <a:off x="3111734" y="1700171"/>
            <a:ext cx="1205865" cy="49911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b="1" u="sng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词牌名</a:t>
            </a:r>
            <a:endParaRPr lang="zh-CN" altLang="en-US" sz="2800" b="1" u="sng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6" name="矩形 25" title=""/>
          <p:cNvSpPr/>
          <p:nvPr>
            <p:custDataLst>
              <p:tags r:id="rId12"/>
            </p:custDataLst>
          </p:nvPr>
        </p:nvSpPr>
        <p:spPr>
          <a:xfrm>
            <a:off x="3111734" y="2478468"/>
            <a:ext cx="849630" cy="49911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b="1" u="sng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题目</a:t>
            </a:r>
            <a:endParaRPr lang="zh-CN" altLang="en-US" sz="2800" b="1" u="sng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grpSp>
        <p:nvGrpSpPr>
          <p:cNvPr id="27" name="组合 26" title=""/>
          <p:cNvGrpSpPr/>
          <p:nvPr>
            <p:custDataLst>
              <p:tags r:id="rId13"/>
            </p:custDataLst>
          </p:nvPr>
        </p:nvGrpSpPr>
        <p:grpSpPr>
          <a:xfrm>
            <a:off x="1797861" y="1949450"/>
            <a:ext cx="1313639" cy="469726"/>
            <a:chOff x="1863747" y="2599265"/>
            <a:chExt cx="1751519" cy="626302"/>
          </a:xfrm>
        </p:grpSpPr>
        <p:grpSp>
          <p:nvGrpSpPr>
            <p:cNvPr id="28" name="组合 27"/>
            <p:cNvGrpSpPr/>
            <p:nvPr>
              <p:custDataLst>
                <p:tags r:id="rId14"/>
              </p:custDataLst>
            </p:nvPr>
          </p:nvGrpSpPr>
          <p:grpSpPr>
            <a:xfrm>
              <a:off x="1863747" y="2897981"/>
              <a:ext cx="327586" cy="327586"/>
              <a:chOff x="1855174" y="2440207"/>
              <a:chExt cx="327586" cy="327586"/>
            </a:xfrm>
          </p:grpSpPr>
          <p:sp>
            <p:nvSpPr>
              <p:cNvPr id="29" name="椭圆 28"/>
              <p:cNvSpPr/>
              <p:nvPr>
                <p:custDataLst>
                  <p:tags r:id="rId15"/>
                </p:custDataLst>
              </p:nvPr>
            </p:nvSpPr>
            <p:spPr>
              <a:xfrm>
                <a:off x="1855174" y="2440207"/>
                <a:ext cx="327586" cy="327586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/>
              </a:p>
            </p:txBody>
          </p:sp>
          <p:sp>
            <p:nvSpPr>
              <p:cNvPr id="30" name="椭圆 29"/>
              <p:cNvSpPr/>
              <p:nvPr>
                <p:custDataLst>
                  <p:tags r:id="rId16"/>
                </p:custDataLst>
              </p:nvPr>
            </p:nvSpPr>
            <p:spPr>
              <a:xfrm>
                <a:off x="1898579" y="2479032"/>
                <a:ext cx="249936" cy="249936"/>
              </a:xfrm>
              <a:prstGeom prst="ellipse">
                <a:avLst/>
              </a:prstGeom>
              <a:solidFill>
                <a:srgbClr val="C000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/>
              </a:p>
            </p:txBody>
          </p:sp>
        </p:grpSp>
        <p:cxnSp>
          <p:nvCxnSpPr>
            <p:cNvPr id="31" name="连接符: 肘形 20"/>
            <p:cNvCxnSpPr>
              <a:stCxn id="29" idx="6"/>
              <a:endCxn id="25" idx="1"/>
            </p:cNvCxnSpPr>
            <p:nvPr>
              <p:custDataLst>
                <p:tags r:id="rId17"/>
              </p:custDataLst>
            </p:nvPr>
          </p:nvCxnSpPr>
          <p:spPr>
            <a:xfrm flipV="1">
              <a:off x="2191172" y="2599265"/>
              <a:ext cx="1424094" cy="463127"/>
            </a:xfrm>
            <a:prstGeom prst="bentConnector3">
              <a:avLst>
                <a:gd name="adj1" fmla="val 49984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 title=""/>
          <p:cNvGrpSpPr/>
          <p:nvPr>
            <p:custDataLst>
              <p:tags r:id="rId18"/>
            </p:custDataLst>
          </p:nvPr>
        </p:nvGrpSpPr>
        <p:grpSpPr>
          <a:xfrm>
            <a:off x="1729105" y="2894330"/>
            <a:ext cx="1414145" cy="937260"/>
            <a:chOff x="1771706" y="3795481"/>
            <a:chExt cx="1885656" cy="1313535"/>
          </a:xfrm>
        </p:grpSpPr>
        <p:grpSp>
          <p:nvGrpSpPr>
            <p:cNvPr id="33" name="组合 32"/>
            <p:cNvGrpSpPr/>
            <p:nvPr>
              <p:custDataLst>
                <p:tags r:id="rId19"/>
              </p:custDataLst>
            </p:nvPr>
          </p:nvGrpSpPr>
          <p:grpSpPr>
            <a:xfrm>
              <a:off x="1771706" y="4781430"/>
              <a:ext cx="327586" cy="327586"/>
              <a:chOff x="1855174" y="2440207"/>
              <a:chExt cx="327586" cy="327586"/>
            </a:xfrm>
          </p:grpSpPr>
          <p:sp>
            <p:nvSpPr>
              <p:cNvPr id="34" name="椭圆 33"/>
              <p:cNvSpPr/>
              <p:nvPr>
                <p:custDataLst>
                  <p:tags r:id="rId20"/>
                </p:custDataLst>
              </p:nvPr>
            </p:nvSpPr>
            <p:spPr>
              <a:xfrm>
                <a:off x="1855174" y="2440207"/>
                <a:ext cx="327586" cy="327586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/>
              </a:p>
            </p:txBody>
          </p:sp>
          <p:sp>
            <p:nvSpPr>
              <p:cNvPr id="36" name="椭圆 35"/>
              <p:cNvSpPr/>
              <p:nvPr>
                <p:custDataLst>
                  <p:tags r:id="rId21"/>
                </p:custDataLst>
              </p:nvPr>
            </p:nvSpPr>
            <p:spPr>
              <a:xfrm>
                <a:off x="1898579" y="2479032"/>
                <a:ext cx="249936" cy="249936"/>
              </a:xfrm>
              <a:prstGeom prst="ellipse">
                <a:avLst/>
              </a:prstGeom>
              <a:solidFill>
                <a:srgbClr val="C000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/>
              </a:p>
            </p:txBody>
          </p:sp>
        </p:grpSp>
        <p:cxnSp>
          <p:nvCxnSpPr>
            <p:cNvPr id="37" name="连接符: 肘形 22"/>
            <p:cNvCxnSpPr>
              <a:stCxn id="34" idx="6"/>
            </p:cNvCxnSpPr>
            <p:nvPr>
              <p:custDataLst>
                <p:tags r:id="rId22"/>
              </p:custDataLst>
            </p:nvPr>
          </p:nvCxnSpPr>
          <p:spPr>
            <a:xfrm flipV="1">
              <a:off x="2099292" y="3795481"/>
              <a:ext cx="1558070" cy="114974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图片 38" title="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5958840" y="2571750"/>
            <a:ext cx="3040380" cy="22834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1" name="文本框 40" title="" hidden="1"/>
          <p:cNvSpPr txBox="1"/>
          <p:nvPr>
            <p:custDataLst>
              <p:tags r:id="rId3"/>
            </p:custDataLst>
          </p:nvPr>
        </p:nvSpPr>
        <p:spPr>
          <a:xfrm>
            <a:off x="757237" y="2258833"/>
            <a:ext cx="1677383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000">
                <a:solidFill>
                  <a:srgbClr val="C00000"/>
                </a:solidFill>
                <a:latin typeface="汉仪秦川飞影W" panose="00020600040101010101" pitchFamily="18" charset="-122"/>
                <a:ea typeface="汉仪秦川飞影W" panose="00020600040101010101" pitchFamily="18" charset="-122"/>
              </a:rPr>
              <a:t>古典诗歌</a:t>
            </a:r>
            <a:endParaRPr lang="zh-CN" altLang="en-US" sz="3000">
              <a:solidFill>
                <a:srgbClr val="C00000"/>
              </a:solidFill>
              <a:latin typeface="汉仪秦川飞影W" panose="00020600040101010101" pitchFamily="18" charset="-122"/>
              <a:ea typeface="汉仪秦川飞影W" panose="00020600040101010101" pitchFamily="18" charset="-122"/>
            </a:endParaRPr>
          </a:p>
        </p:txBody>
      </p:sp>
      <p:sp>
        <p:nvSpPr>
          <p:cNvPr id="42" name="文本框 41" title="" hidden="1"/>
          <p:cNvSpPr txBox="1"/>
          <p:nvPr>
            <p:custDataLst>
              <p:tags r:id="rId4"/>
            </p:custDataLst>
          </p:nvPr>
        </p:nvSpPr>
        <p:spPr>
          <a:xfrm>
            <a:off x="757237" y="4063002"/>
            <a:ext cx="1677383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000">
                <a:solidFill>
                  <a:srgbClr val="C00000"/>
                </a:solidFill>
                <a:latin typeface="汉仪秦川飞影W" panose="00020600040101010101" pitchFamily="18" charset="-122"/>
                <a:ea typeface="汉仪秦川飞影W" panose="00020600040101010101" pitchFamily="18" charset="-122"/>
              </a:rPr>
              <a:t>现代新诗</a:t>
            </a:r>
            <a:endParaRPr lang="zh-CN" altLang="en-US" sz="3000">
              <a:solidFill>
                <a:srgbClr val="C00000"/>
              </a:solidFill>
              <a:latin typeface="汉仪秦川飞影W" panose="00020600040101010101" pitchFamily="18" charset="-122"/>
              <a:ea typeface="汉仪秦川飞影W" panose="00020600040101010101" pitchFamily="18" charset="-122"/>
            </a:endParaRPr>
          </a:p>
        </p:txBody>
      </p:sp>
      <p:cxnSp>
        <p:nvCxnSpPr>
          <p:cNvPr id="11" name="直接连接符 10" title=""/>
          <p:cNvCxnSpPr/>
          <p:nvPr>
            <p:custDataLst>
              <p:tags r:id="rId5"/>
            </p:custDataLst>
          </p:nvPr>
        </p:nvCxnSpPr>
        <p:spPr>
          <a:xfrm flipV="1">
            <a:off x="1259737" y="900283"/>
            <a:ext cx="5556738" cy="23447"/>
          </a:xfrm>
          <a:prstGeom prst="line">
            <a:avLst/>
          </a:prstGeom>
          <a:ln w="12700">
            <a:solidFill>
              <a:srgbClr val="46D1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 title=""/>
          <p:cNvSpPr txBox="1"/>
          <p:nvPr>
            <p:custDataLst>
              <p:tags r:id="rId6"/>
            </p:custDataLst>
          </p:nvPr>
        </p:nvSpPr>
        <p:spPr>
          <a:xfrm>
            <a:off x="2047240" y="238760"/>
            <a:ext cx="33813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文体知识</a:t>
            </a:r>
            <a:endParaRPr lang="zh-CN" sz="320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2" name="组合 21" title=""/>
          <p:cNvGrpSpPr/>
          <p:nvPr>
            <p:custDataLst>
              <p:tags r:id="rId7"/>
            </p:custDataLst>
          </p:nvPr>
        </p:nvGrpSpPr>
        <p:grpSpPr>
          <a:xfrm>
            <a:off x="697026" y="641686"/>
            <a:ext cx="445481" cy="469613"/>
            <a:chOff x="2121873" y="1511588"/>
            <a:chExt cx="445481" cy="469613"/>
          </a:xfrm>
        </p:grpSpPr>
        <p:sp>
          <p:nvSpPr>
            <p:cNvPr id="23" name="矩形 22"/>
            <p:cNvSpPr/>
            <p:nvPr>
              <p:custDataLst>
                <p:tags r:id="rId8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46D1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9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9BF1E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483" name="文本框 20482" title=""/>
          <p:cNvSpPr txBox="1"/>
          <p:nvPr>
            <p:custDataLst>
              <p:tags r:id="rId10"/>
            </p:custDataLst>
          </p:nvPr>
        </p:nvSpPr>
        <p:spPr>
          <a:xfrm>
            <a:off x="616585" y="1299210"/>
            <a:ext cx="784860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词：起源于隋唐，大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盛于宋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，是一种可以配乐而歌的文学样式。起初称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曲子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 “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杂曲子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”“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曲子词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”，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因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句式不齐，也称“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长短句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 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、 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诗余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”。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zh-CN" altLang="en-US" sz="2800" b="1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4" name="文本框 20483" title=""/>
          <p:cNvSpPr txBox="1"/>
          <p:nvPr>
            <p:custDataLst>
              <p:tags r:id="rId11"/>
            </p:custDataLst>
          </p:nvPr>
        </p:nvSpPr>
        <p:spPr>
          <a:xfrm>
            <a:off x="616585" y="2964180"/>
            <a:ext cx="7848600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+mn-ea"/>
                <a:cs typeface="+mn-ea"/>
              </a:rPr>
              <a:t>     </a:t>
            </a:r>
            <a:r>
              <a:rPr kumimoji="0" lang="zh-CN" altLang="en-US" sz="2800" b="1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+mn-ea"/>
                <a:cs typeface="+mn-ea"/>
              </a:rPr>
              <a:t>词牌：“词有定格，句有定数，字有定声。”每首词都有一个曲词名称，叫“</a:t>
            </a:r>
            <a:r>
              <a:rPr kumimoji="0" lang="zh-CN" altLang="en-US" sz="2800" b="1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+mn-ea"/>
              </a:rPr>
              <a:t>词牌</a:t>
            </a:r>
            <a:r>
              <a:rPr kumimoji="0" lang="zh-CN" altLang="en-US" sz="2800" b="1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+mn-ea"/>
                <a:cs typeface="+mn-ea"/>
              </a:rPr>
              <a:t>”。词</a:t>
            </a:r>
            <a:r>
              <a:rPr kumimoji="0" lang="zh-CN" altLang="en-US" sz="2800" b="1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+mn-ea"/>
                <a:cs typeface="+mn-ea"/>
              </a:rPr>
              <a:t>可以分上下两段，叫“</a:t>
            </a:r>
            <a:r>
              <a:rPr kumimoji="0" lang="zh-CN" altLang="en-US" sz="2800" b="1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ea"/>
              </a:rPr>
              <a:t>片</a:t>
            </a:r>
            <a:r>
              <a:rPr kumimoji="0" lang="zh-CN" altLang="en-US" sz="2800" b="1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+mn-ea"/>
                <a:cs typeface="+mn-ea"/>
              </a:rPr>
              <a:t>”或“</a:t>
            </a:r>
            <a:r>
              <a:rPr kumimoji="0" lang="zh-CN" altLang="en-US" sz="2800" b="1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ea"/>
              </a:rPr>
              <a:t>阕</a:t>
            </a:r>
            <a:r>
              <a:rPr kumimoji="0" lang="zh-CN" altLang="en-US" sz="2800" b="1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+mn-ea"/>
                <a:cs typeface="+mn-ea"/>
              </a:rPr>
              <a:t>”。</a:t>
            </a:r>
            <a:r>
              <a:rPr kumimoji="0" lang="zh-CN" altLang="en-US" sz="2800" b="1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ea"/>
              </a:rPr>
              <a:t>上片写景，下片抒情。</a:t>
            </a:r>
            <a:endParaRPr kumimoji="0" lang="zh-CN" altLang="en-US" sz="2800" b="1" kern="1200" cap="none" spc="0" normalizeH="0" baseline="0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0731" name="AutoShape 11" title=""/>
          <p:cNvSpPr/>
          <p:nvPr>
            <p:custDataLst>
              <p:tags r:id="rId3"/>
            </p:custDataLst>
          </p:nvPr>
        </p:nvSpPr>
        <p:spPr>
          <a:xfrm rot="10800000">
            <a:off x="2513965" y="1386205"/>
            <a:ext cx="76200" cy="1431925"/>
          </a:xfrm>
          <a:prstGeom prst="rightBrace">
            <a:avLst>
              <a:gd name="adj1" fmla="val 143994"/>
              <a:gd name="adj2" fmla="val 50000"/>
            </a:avLst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zh-CN" altLang="zh-CN" sz="135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1" name="直接连接符 10" title=""/>
          <p:cNvCxnSpPr/>
          <p:nvPr>
            <p:custDataLst>
              <p:tags r:id="rId4"/>
            </p:custDataLst>
          </p:nvPr>
        </p:nvCxnSpPr>
        <p:spPr>
          <a:xfrm flipV="1">
            <a:off x="1259737" y="900283"/>
            <a:ext cx="5556738" cy="23447"/>
          </a:xfrm>
          <a:prstGeom prst="line">
            <a:avLst/>
          </a:prstGeom>
          <a:ln w="12700">
            <a:solidFill>
              <a:srgbClr val="46D1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 title=""/>
          <p:cNvSpPr txBox="1"/>
          <p:nvPr>
            <p:custDataLst>
              <p:tags r:id="rId5"/>
            </p:custDataLst>
          </p:nvPr>
        </p:nvSpPr>
        <p:spPr>
          <a:xfrm>
            <a:off x="2047240" y="238760"/>
            <a:ext cx="33813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文体知识</a:t>
            </a:r>
            <a:endParaRPr lang="zh-CN" sz="320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2" name="组合 21" title=""/>
          <p:cNvGrpSpPr/>
          <p:nvPr>
            <p:custDataLst>
              <p:tags r:id="rId6"/>
            </p:custDataLst>
          </p:nvPr>
        </p:nvGrpSpPr>
        <p:grpSpPr>
          <a:xfrm>
            <a:off x="697026" y="641686"/>
            <a:ext cx="445481" cy="469613"/>
            <a:chOff x="2121873" y="1511588"/>
            <a:chExt cx="445481" cy="469613"/>
          </a:xfrm>
        </p:grpSpPr>
        <p:sp>
          <p:nvSpPr>
            <p:cNvPr id="23" name="矩形 22"/>
            <p:cNvSpPr/>
            <p:nvPr>
              <p:custDataLst>
                <p:tags r:id="rId7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46D1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8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9BF1E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文本框 1" title=""/>
          <p:cNvSpPr txBox="1"/>
          <p:nvPr>
            <p:custDataLst>
              <p:tags r:id="rId9"/>
            </p:custDataLst>
          </p:nvPr>
        </p:nvSpPr>
        <p:spPr>
          <a:xfrm>
            <a:off x="896620" y="1840865"/>
            <a:ext cx="16935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+mn-ea"/>
                <a:sym typeface="+mn-ea"/>
              </a:rPr>
              <a:t>词的分类</a:t>
            </a:r>
            <a:endParaRPr lang="zh-CN" altLang="en-US" sz="2800" b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+mn-ea"/>
              <a:sym typeface="+mn-ea"/>
            </a:endParaRPr>
          </a:p>
        </p:txBody>
      </p:sp>
      <p:sp>
        <p:nvSpPr>
          <p:cNvPr id="57349" name="文本框 57348" title=""/>
          <p:cNvSpPr txBox="1"/>
          <p:nvPr>
            <p:custDataLst>
              <p:tags r:id="rId10"/>
            </p:custDataLst>
          </p:nvPr>
        </p:nvSpPr>
        <p:spPr>
          <a:xfrm>
            <a:off x="2736850" y="1174750"/>
            <a:ext cx="10788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800" b="1">
                <a:solidFill>
                  <a:srgbClr val="502600"/>
                </a:solidFill>
                <a:latin typeface="华文新魏" panose="02010800040101010101" charset="-122"/>
                <a:ea typeface="华文新魏" panose="02010800040101010101" charset="-122"/>
              </a:rPr>
              <a:t>小令</a:t>
            </a:r>
            <a:endParaRPr lang="zh-CN" altLang="en-US" sz="2800" b="1">
              <a:solidFill>
                <a:srgbClr val="5026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11"/>
            </p:custDataLst>
          </p:nvPr>
        </p:nvSpPr>
        <p:spPr>
          <a:xfrm>
            <a:off x="2736850" y="1790065"/>
            <a:ext cx="10788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800" b="1">
                <a:solidFill>
                  <a:srgbClr val="502600"/>
                </a:solidFill>
                <a:latin typeface="华文新魏" panose="02010800040101010101" charset="-122"/>
                <a:ea typeface="华文新魏" panose="02010800040101010101" charset="-122"/>
              </a:rPr>
              <a:t>中调</a:t>
            </a:r>
            <a:endParaRPr lang="zh-CN" altLang="en-US" sz="2800" b="1">
              <a:solidFill>
                <a:srgbClr val="5026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12"/>
            </p:custDataLst>
          </p:nvPr>
        </p:nvSpPr>
        <p:spPr>
          <a:xfrm>
            <a:off x="2736850" y="2405380"/>
            <a:ext cx="10788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800" b="1">
                <a:solidFill>
                  <a:srgbClr val="502600"/>
                </a:solidFill>
                <a:latin typeface="华文新魏" panose="02010800040101010101" charset="-122"/>
                <a:ea typeface="华文新魏" panose="02010800040101010101" charset="-122"/>
              </a:rPr>
              <a:t>长调</a:t>
            </a:r>
            <a:endParaRPr lang="zh-CN" altLang="en-US" sz="2800" b="1">
              <a:solidFill>
                <a:srgbClr val="5026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13"/>
            </p:custDataLst>
          </p:nvPr>
        </p:nvSpPr>
        <p:spPr>
          <a:xfrm>
            <a:off x="4186555" y="1790065"/>
            <a:ext cx="18427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800" b="1">
                <a:solidFill>
                  <a:srgbClr val="502600"/>
                </a:solidFill>
                <a:latin typeface="华文新魏" panose="02010800040101010101" charset="-122"/>
                <a:ea typeface="华文新魏" panose="02010800040101010101" charset="-122"/>
              </a:rPr>
              <a:t>59</a:t>
            </a:r>
            <a:r>
              <a:rPr lang="en-US" altLang="zh-CN" sz="2800" b="1">
                <a:solidFill>
                  <a:srgbClr val="502600"/>
                </a:solidFill>
                <a:latin typeface="华文新魏" panose="02010800040101010101" charset="-122"/>
                <a:ea typeface="华文新魏" panose="02010800040101010101" charset="-122"/>
              </a:rPr>
              <a:t>—</a:t>
            </a:r>
            <a:r>
              <a:rPr lang="zh-CN" altLang="en-US" sz="2800" b="1">
                <a:solidFill>
                  <a:srgbClr val="502600"/>
                </a:solidFill>
                <a:latin typeface="华文新魏" panose="02010800040101010101" charset="-122"/>
                <a:ea typeface="华文新魏" panose="02010800040101010101" charset="-122"/>
              </a:rPr>
              <a:t>90字</a:t>
            </a:r>
            <a:endParaRPr lang="zh-CN" altLang="en-US" sz="2800" b="1">
              <a:solidFill>
                <a:srgbClr val="5026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14"/>
            </p:custDataLst>
          </p:nvPr>
        </p:nvSpPr>
        <p:spPr>
          <a:xfrm>
            <a:off x="4186555" y="1174750"/>
            <a:ext cx="18427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800" b="1">
                <a:solidFill>
                  <a:srgbClr val="502600"/>
                </a:solidFill>
                <a:latin typeface="华文新魏" panose="02010800040101010101" charset="-122"/>
                <a:ea typeface="华文新魏" panose="02010800040101010101" charset="-122"/>
              </a:rPr>
              <a:t>58字以内</a:t>
            </a:r>
            <a:endParaRPr lang="zh-CN" altLang="en-US" sz="2800" b="1">
              <a:solidFill>
                <a:srgbClr val="5026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15"/>
            </p:custDataLst>
          </p:nvPr>
        </p:nvSpPr>
        <p:spPr>
          <a:xfrm>
            <a:off x="4186555" y="2405380"/>
            <a:ext cx="18427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800" b="1">
                <a:solidFill>
                  <a:srgbClr val="502600"/>
                </a:solidFill>
                <a:latin typeface="华文新魏" panose="02010800040101010101" charset="-122"/>
                <a:ea typeface="华文新魏" panose="02010800040101010101" charset="-122"/>
              </a:rPr>
              <a:t>91字以上</a:t>
            </a:r>
            <a:endParaRPr lang="zh-CN" altLang="en-US" sz="2800" b="1">
              <a:solidFill>
                <a:srgbClr val="5026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8" name="AutoShape 11" title=""/>
          <p:cNvSpPr/>
          <p:nvPr>
            <p:custDataLst>
              <p:tags r:id="rId16"/>
            </p:custDataLst>
          </p:nvPr>
        </p:nvSpPr>
        <p:spPr>
          <a:xfrm rot="10800000">
            <a:off x="2513965" y="3180715"/>
            <a:ext cx="76200" cy="1431925"/>
          </a:xfrm>
          <a:prstGeom prst="rightBrace">
            <a:avLst>
              <a:gd name="adj1" fmla="val 143994"/>
              <a:gd name="adj2" fmla="val 50000"/>
            </a:avLst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zh-CN" altLang="zh-CN" sz="135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17"/>
            </p:custDataLst>
          </p:nvPr>
        </p:nvSpPr>
        <p:spPr>
          <a:xfrm>
            <a:off x="896620" y="3635375"/>
            <a:ext cx="16935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+mn-ea"/>
                <a:sym typeface="+mn-ea"/>
              </a:rPr>
              <a:t>词的流派</a:t>
            </a:r>
            <a:endParaRPr lang="zh-CN" altLang="en-US" sz="2800" b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+mn-ea"/>
              <a:sym typeface="+mn-ea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18"/>
            </p:custDataLst>
          </p:nvPr>
        </p:nvSpPr>
        <p:spPr>
          <a:xfrm>
            <a:off x="2736850" y="3178175"/>
            <a:ext cx="15252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800" b="1">
                <a:solidFill>
                  <a:srgbClr val="502600"/>
                </a:solidFill>
                <a:latin typeface="华文新魏" panose="02010800040101010101" charset="-122"/>
                <a:ea typeface="华文新魏" panose="02010800040101010101" charset="-122"/>
              </a:rPr>
              <a:t>豪放派</a:t>
            </a:r>
            <a:endParaRPr lang="zh-CN" altLang="en-US" sz="2800" b="1">
              <a:solidFill>
                <a:srgbClr val="5026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19"/>
            </p:custDataLst>
          </p:nvPr>
        </p:nvSpPr>
        <p:spPr>
          <a:xfrm>
            <a:off x="2736850" y="4120515"/>
            <a:ext cx="14497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800" b="1">
                <a:solidFill>
                  <a:srgbClr val="502600"/>
                </a:solidFill>
                <a:latin typeface="华文新魏" panose="02010800040101010101" charset="-122"/>
                <a:ea typeface="华文新魏" panose="02010800040101010101" charset="-122"/>
              </a:rPr>
              <a:t>婉约派</a:t>
            </a:r>
            <a:endParaRPr lang="zh-CN" altLang="en-US" sz="2800" b="1">
              <a:solidFill>
                <a:srgbClr val="5026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20"/>
            </p:custDataLst>
          </p:nvPr>
        </p:nvSpPr>
        <p:spPr>
          <a:xfrm>
            <a:off x="4186555" y="3850005"/>
            <a:ext cx="489648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sz="2400" b="1">
                <a:solidFill>
                  <a:srgbClr val="502600"/>
                </a:solidFill>
                <a:latin typeface="华文新魏" panose="02010800040101010101" charset="-122"/>
                <a:ea typeface="华文新魏" panose="02010800040101010101" charset="-122"/>
              </a:rPr>
              <a:t>语言清丽含蓄，感情婉转缠绵，情调或轻松活泼，或婉约细腻，如柳永、李清照</a:t>
            </a:r>
            <a:endParaRPr sz="2400" b="1">
              <a:solidFill>
                <a:srgbClr val="5026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21"/>
            </p:custDataLst>
          </p:nvPr>
        </p:nvSpPr>
        <p:spPr>
          <a:xfrm>
            <a:off x="4186555" y="2973705"/>
            <a:ext cx="450977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zh-CN" altLang="en-US" sz="2400" b="1">
                <a:solidFill>
                  <a:srgbClr val="502600"/>
                </a:solidFill>
                <a:latin typeface="华文新魏" panose="02010800040101010101" charset="-122"/>
                <a:ea typeface="华文新魏" panose="02010800040101010101" charset="-122"/>
              </a:rPr>
              <a:t>气势豪放，意境雄浑，充满豪情壮志，如苏轼和辛弃疾</a:t>
            </a:r>
            <a:endParaRPr lang="zh-CN" altLang="en-US" sz="2400" b="1">
              <a:solidFill>
                <a:srgbClr val="5026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7349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1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1" name="文本框 40" title="" hidden="1"/>
          <p:cNvSpPr txBox="1"/>
          <p:nvPr>
            <p:custDataLst>
              <p:tags r:id="rId3"/>
            </p:custDataLst>
          </p:nvPr>
        </p:nvSpPr>
        <p:spPr>
          <a:xfrm>
            <a:off x="757237" y="2258833"/>
            <a:ext cx="1677383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000">
                <a:solidFill>
                  <a:srgbClr val="C00000"/>
                </a:solidFill>
                <a:latin typeface="汉仪秦川飞影W" panose="00020600040101010101" pitchFamily="18" charset="-122"/>
                <a:ea typeface="汉仪秦川飞影W" panose="00020600040101010101" pitchFamily="18" charset="-122"/>
              </a:rPr>
              <a:t>古典诗歌</a:t>
            </a:r>
            <a:endParaRPr lang="zh-CN" altLang="en-US" sz="3000">
              <a:solidFill>
                <a:srgbClr val="C00000"/>
              </a:solidFill>
              <a:latin typeface="汉仪秦川飞影W" panose="00020600040101010101" pitchFamily="18" charset="-122"/>
              <a:ea typeface="汉仪秦川飞影W" panose="00020600040101010101" pitchFamily="18" charset="-122"/>
            </a:endParaRPr>
          </a:p>
        </p:txBody>
      </p:sp>
      <p:sp>
        <p:nvSpPr>
          <p:cNvPr id="42" name="文本框 41" title="" hidden="1"/>
          <p:cNvSpPr txBox="1"/>
          <p:nvPr>
            <p:custDataLst>
              <p:tags r:id="rId4"/>
            </p:custDataLst>
          </p:nvPr>
        </p:nvSpPr>
        <p:spPr>
          <a:xfrm>
            <a:off x="757237" y="4063002"/>
            <a:ext cx="1677383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000">
                <a:solidFill>
                  <a:srgbClr val="C00000"/>
                </a:solidFill>
                <a:latin typeface="汉仪秦川飞影W" panose="00020600040101010101" pitchFamily="18" charset="-122"/>
                <a:ea typeface="汉仪秦川飞影W" panose="00020600040101010101" pitchFamily="18" charset="-122"/>
              </a:rPr>
              <a:t>现代新诗</a:t>
            </a:r>
            <a:endParaRPr lang="zh-CN" altLang="en-US" sz="3000">
              <a:solidFill>
                <a:srgbClr val="C00000"/>
              </a:solidFill>
              <a:latin typeface="汉仪秦川飞影W" panose="00020600040101010101" pitchFamily="18" charset="-122"/>
              <a:ea typeface="汉仪秦川飞影W" panose="00020600040101010101" pitchFamily="18" charset="-122"/>
            </a:endParaRPr>
          </a:p>
        </p:txBody>
      </p:sp>
      <p:cxnSp>
        <p:nvCxnSpPr>
          <p:cNvPr id="11" name="直接连接符 10" title=""/>
          <p:cNvCxnSpPr/>
          <p:nvPr>
            <p:custDataLst>
              <p:tags r:id="rId5"/>
            </p:custDataLst>
          </p:nvPr>
        </p:nvCxnSpPr>
        <p:spPr>
          <a:xfrm flipV="1">
            <a:off x="1259737" y="900283"/>
            <a:ext cx="5556738" cy="23447"/>
          </a:xfrm>
          <a:prstGeom prst="line">
            <a:avLst/>
          </a:prstGeom>
          <a:ln w="12700">
            <a:solidFill>
              <a:srgbClr val="46D1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 title=""/>
          <p:cNvSpPr txBox="1"/>
          <p:nvPr>
            <p:custDataLst>
              <p:tags r:id="rId6"/>
            </p:custDataLst>
          </p:nvPr>
        </p:nvSpPr>
        <p:spPr>
          <a:xfrm>
            <a:off x="2047240" y="238760"/>
            <a:ext cx="4500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任务一：</a:t>
            </a:r>
            <a:r>
              <a:rPr 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正字音</a:t>
            </a:r>
            <a:r>
              <a:rPr lang="en-US" alt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记词语</a:t>
            </a:r>
            <a:r>
              <a:rPr lang="en-US" alt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</a:t>
            </a:r>
            <a:endParaRPr lang="en-US" altLang="zh-CN" sz="320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22" name="组合 21" title=""/>
          <p:cNvGrpSpPr/>
          <p:nvPr>
            <p:custDataLst>
              <p:tags r:id="rId7"/>
            </p:custDataLst>
          </p:nvPr>
        </p:nvGrpSpPr>
        <p:grpSpPr>
          <a:xfrm>
            <a:off x="697026" y="641686"/>
            <a:ext cx="445481" cy="469613"/>
            <a:chOff x="2121873" y="1511588"/>
            <a:chExt cx="445481" cy="469613"/>
          </a:xfrm>
        </p:grpSpPr>
        <p:sp>
          <p:nvSpPr>
            <p:cNvPr id="23" name="矩形 22"/>
            <p:cNvSpPr/>
            <p:nvPr>
              <p:custDataLst>
                <p:tags r:id="rId8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46D1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9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9BF1E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0" name="文本框 99" title=""/>
          <p:cNvSpPr txBox="1"/>
          <p:nvPr>
            <p:custDataLst>
              <p:tags r:id="rId10"/>
            </p:custDataLst>
          </p:nvPr>
        </p:nvSpPr>
        <p:spPr>
          <a:xfrm>
            <a:off x="477520" y="1417955"/>
            <a:ext cx="827532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200000"/>
              </a:lnSpc>
            </a:pPr>
            <a:r>
              <a:rPr 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沁</a:t>
            </a: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园春（qìn）</a:t>
            </a:r>
            <a:r>
              <a:rPr 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   </a:t>
            </a:r>
            <a:r>
              <a:rPr 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橘</a:t>
            </a: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子洲（jú）    </a:t>
            </a:r>
            <a:r>
              <a:rPr 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 </a:t>
            </a: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百</a:t>
            </a:r>
            <a:r>
              <a:rPr 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舸</a:t>
            </a: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（gě）          </a:t>
            </a:r>
            <a:r>
              <a:rPr 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endParaRPr lang="en-US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200000"/>
              </a:lnSpc>
            </a:pPr>
            <a:r>
              <a:rPr 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寥廓</a:t>
            </a: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（liáo kuò）  </a:t>
            </a:r>
            <a:r>
              <a:rPr 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</a:t>
            </a:r>
            <a:r>
              <a:rPr 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苍茫</a:t>
            </a: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（cāng máng）  </a:t>
            </a:r>
            <a:r>
              <a:rPr 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沉</a:t>
            </a: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浮（chén ）    </a:t>
            </a:r>
            <a:endParaRPr lang="zh-CN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200000"/>
              </a:lnSpc>
            </a:pPr>
            <a:r>
              <a:rPr 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峥嵘</a:t>
            </a: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（zhēng róng） 挥斥方</a:t>
            </a:r>
            <a:r>
              <a:rPr 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遒</a:t>
            </a: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（qiú）  </a:t>
            </a:r>
            <a:r>
              <a:rPr 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</a:t>
            </a: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浪</a:t>
            </a:r>
            <a:r>
              <a:rPr 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遏</a:t>
            </a:r>
            <a:r>
              <a:rPr 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飞舟（è）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p:transition spd="slow">
    <p:fade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1" name="文本框 40" title="" hidden="1"/>
          <p:cNvSpPr txBox="1"/>
          <p:nvPr>
            <p:custDataLst>
              <p:tags r:id="rId3"/>
            </p:custDataLst>
          </p:nvPr>
        </p:nvSpPr>
        <p:spPr>
          <a:xfrm>
            <a:off x="757237" y="2258833"/>
            <a:ext cx="1677383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000">
                <a:solidFill>
                  <a:srgbClr val="C00000"/>
                </a:solidFill>
                <a:latin typeface="汉仪秦川飞影W" panose="00020600040101010101" pitchFamily="18" charset="-122"/>
                <a:ea typeface="汉仪秦川飞影W" panose="00020600040101010101" pitchFamily="18" charset="-122"/>
              </a:rPr>
              <a:t>古典诗歌</a:t>
            </a:r>
            <a:endParaRPr lang="zh-CN" altLang="en-US" sz="3000">
              <a:solidFill>
                <a:srgbClr val="C00000"/>
              </a:solidFill>
              <a:latin typeface="汉仪秦川飞影W" panose="00020600040101010101" pitchFamily="18" charset="-122"/>
              <a:ea typeface="汉仪秦川飞影W" panose="00020600040101010101" pitchFamily="18" charset="-122"/>
            </a:endParaRPr>
          </a:p>
        </p:txBody>
      </p:sp>
      <p:sp>
        <p:nvSpPr>
          <p:cNvPr id="42" name="文本框 41" title="" hidden="1"/>
          <p:cNvSpPr txBox="1"/>
          <p:nvPr>
            <p:custDataLst>
              <p:tags r:id="rId4"/>
            </p:custDataLst>
          </p:nvPr>
        </p:nvSpPr>
        <p:spPr>
          <a:xfrm>
            <a:off x="757237" y="4063002"/>
            <a:ext cx="1677383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000">
                <a:solidFill>
                  <a:srgbClr val="C00000"/>
                </a:solidFill>
                <a:latin typeface="汉仪秦川飞影W" panose="00020600040101010101" pitchFamily="18" charset="-122"/>
                <a:ea typeface="汉仪秦川飞影W" panose="00020600040101010101" pitchFamily="18" charset="-122"/>
              </a:rPr>
              <a:t>现代新诗</a:t>
            </a:r>
            <a:endParaRPr lang="zh-CN" altLang="en-US" sz="3000">
              <a:solidFill>
                <a:srgbClr val="C00000"/>
              </a:solidFill>
              <a:latin typeface="汉仪秦川飞影W" panose="00020600040101010101" pitchFamily="18" charset="-122"/>
              <a:ea typeface="汉仪秦川飞影W" panose="00020600040101010101" pitchFamily="18" charset="-122"/>
            </a:endParaRPr>
          </a:p>
        </p:txBody>
      </p:sp>
      <p:cxnSp>
        <p:nvCxnSpPr>
          <p:cNvPr id="11" name="直接连接符 10" title=""/>
          <p:cNvCxnSpPr/>
          <p:nvPr>
            <p:custDataLst>
              <p:tags r:id="rId5"/>
            </p:custDataLst>
          </p:nvPr>
        </p:nvCxnSpPr>
        <p:spPr>
          <a:xfrm flipV="1">
            <a:off x="1259737" y="900283"/>
            <a:ext cx="5556738" cy="23447"/>
          </a:xfrm>
          <a:prstGeom prst="line">
            <a:avLst/>
          </a:prstGeom>
          <a:ln w="12700">
            <a:solidFill>
              <a:srgbClr val="46D1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 title=""/>
          <p:cNvSpPr txBox="1"/>
          <p:nvPr>
            <p:custDataLst>
              <p:tags r:id="rId6"/>
            </p:custDataLst>
          </p:nvPr>
        </p:nvSpPr>
        <p:spPr>
          <a:xfrm>
            <a:off x="2047240" y="238760"/>
            <a:ext cx="4500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任务一：</a:t>
            </a:r>
            <a:r>
              <a:rPr 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正字音</a:t>
            </a:r>
            <a:r>
              <a:rPr lang="en-US" alt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记词语</a:t>
            </a:r>
            <a:r>
              <a:rPr lang="en-US" alt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</a:t>
            </a:r>
            <a:endParaRPr lang="en-US" altLang="zh-CN" sz="320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22" name="组合 21" title=""/>
          <p:cNvGrpSpPr/>
          <p:nvPr>
            <p:custDataLst>
              <p:tags r:id="rId7"/>
            </p:custDataLst>
          </p:nvPr>
        </p:nvGrpSpPr>
        <p:grpSpPr>
          <a:xfrm>
            <a:off x="697026" y="641686"/>
            <a:ext cx="445481" cy="469613"/>
            <a:chOff x="2121873" y="1511588"/>
            <a:chExt cx="445481" cy="469613"/>
          </a:xfrm>
        </p:grpSpPr>
        <p:sp>
          <p:nvSpPr>
            <p:cNvPr id="23" name="矩形 22"/>
            <p:cNvSpPr/>
            <p:nvPr>
              <p:custDataLst>
                <p:tags r:id="rId8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46D1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9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9BF1E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文本框 1" title=""/>
          <p:cNvSpPr txBox="1"/>
          <p:nvPr>
            <p:custDataLst>
              <p:tags r:id="rId10"/>
            </p:custDataLst>
          </p:nvPr>
        </p:nvSpPr>
        <p:spPr>
          <a:xfrm>
            <a:off x="1142365" y="1348740"/>
            <a:ext cx="6012180" cy="2614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algn="l" fontAlgn="auto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SzTx/>
              <a:buNone/>
            </a:pPr>
            <a:r>
              <a:rPr lang="en-US" altLang="zh-CN" sz="2400" spc="14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华文中宋" panose="02010600040101010101" charset="-122"/>
                <a:ea typeface="华文中宋" panose="02010600040101010101" charset="-122"/>
                <a:sym typeface="+mn-ea"/>
              </a:rPr>
              <a:t>风华正茂：</a:t>
            </a:r>
            <a:r>
              <a:rPr lang="en-US" altLang="zh-CN" sz="2400" b="1" spc="14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华文新魏" panose="02010800040101010101" charset="-122"/>
                <a:ea typeface="华文新魏" panose="02010800040101010101" charset="-122"/>
                <a:sym typeface="+mn-ea"/>
              </a:rPr>
              <a:t>风采才华正盛。</a:t>
            </a:r>
            <a:endParaRPr lang="en-US" altLang="zh-CN" sz="2400" b="1" spc="140">
              <a:solidFill>
                <a:schemeClr val="tx1">
                  <a:lumMod val="85000"/>
                  <a:lumOff val="15000"/>
                </a:schemeClr>
              </a:solidFill>
              <a:uFillTx/>
              <a:latin typeface="华文新魏" panose="02010800040101010101" charset="-122"/>
              <a:ea typeface="华文新魏" panose="02010800040101010101" charset="-122"/>
            </a:endParaRPr>
          </a:p>
          <a:p>
            <a:pPr lvl="0" algn="l" fontAlgn="auto">
              <a:lnSpc>
                <a:spcPct val="150000"/>
              </a:lnSpc>
              <a:spcAft>
                <a:spcPts val="800"/>
              </a:spcAft>
              <a:buClrTx/>
              <a:buSzTx/>
              <a:buFontTx/>
              <a:buNone/>
            </a:pPr>
            <a:r>
              <a:rPr lang="en-US" altLang="zh-CN" sz="2400" spc="14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华文中宋" panose="02010600040101010101" charset="-122"/>
                <a:ea typeface="华文中宋" panose="02010600040101010101" charset="-122"/>
                <a:sym typeface="+mn-ea"/>
              </a:rPr>
              <a:t>挥斥方遒：</a:t>
            </a:r>
            <a:r>
              <a:rPr lang="en-US" altLang="zh-CN" sz="2400" b="1" spc="14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华文新魏" panose="02010800040101010101" charset="-122"/>
                <a:ea typeface="华文新魏" panose="02010800040101010101" charset="-122"/>
                <a:sym typeface="+mn-ea"/>
              </a:rPr>
              <a:t>挥斥，奔放；遒，强劲有力。</a:t>
            </a:r>
            <a:endParaRPr lang="en-US" altLang="zh-CN" sz="2400" b="1" spc="140">
              <a:solidFill>
                <a:schemeClr val="tx1">
                  <a:lumMod val="85000"/>
                  <a:lumOff val="15000"/>
                </a:schemeClr>
              </a:solidFill>
              <a:uFillTx/>
              <a:latin typeface="华文新魏" panose="02010800040101010101" charset="-122"/>
              <a:ea typeface="华文新魏" panose="02010800040101010101" charset="-122"/>
            </a:endParaRPr>
          </a:p>
          <a:p>
            <a:pPr lvl="0" algn="l" fontAlgn="auto">
              <a:lnSpc>
                <a:spcPct val="150000"/>
              </a:lnSpc>
              <a:spcAft>
                <a:spcPts val="800"/>
              </a:spcAft>
              <a:buClrTx/>
              <a:buSzTx/>
              <a:buFontTx/>
              <a:buNone/>
            </a:pPr>
            <a:r>
              <a:rPr lang="en-US" altLang="zh-CN" sz="2400" spc="14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华文中宋" panose="02010600040101010101" charset="-122"/>
                <a:ea typeface="华文中宋" panose="02010600040101010101" charset="-122"/>
                <a:sym typeface="+mn-ea"/>
              </a:rPr>
              <a:t>峥嵘岁月：</a:t>
            </a:r>
            <a:r>
              <a:rPr lang="en-US" altLang="zh-CN" sz="2400" b="1" spc="14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华文新魏" panose="02010800040101010101" charset="-122"/>
                <a:ea typeface="华文新魏" panose="02010800040101010101" charset="-122"/>
                <a:sym typeface="+mn-ea"/>
              </a:rPr>
              <a:t>不寻常的日子。</a:t>
            </a:r>
            <a:endParaRPr lang="en-US" altLang="zh-CN" sz="2400" b="1" spc="140">
              <a:solidFill>
                <a:schemeClr val="tx1">
                  <a:lumMod val="85000"/>
                  <a:lumOff val="15000"/>
                </a:schemeClr>
              </a:solidFill>
              <a:uFillTx/>
              <a:latin typeface="华文新魏" panose="02010800040101010101" charset="-122"/>
              <a:ea typeface="华文新魏" panose="02010800040101010101" charset="-122"/>
            </a:endParaRPr>
          </a:p>
          <a:p>
            <a:pPr lvl="0" algn="l" fontAlgn="auto">
              <a:lnSpc>
                <a:spcPct val="150000"/>
              </a:lnSpc>
              <a:spcAft>
                <a:spcPts val="800"/>
              </a:spcAft>
              <a:buClrTx/>
              <a:buSzTx/>
              <a:buFontTx/>
              <a:buNone/>
            </a:pPr>
            <a:r>
              <a:rPr lang="en-US" altLang="zh-CN" sz="2400" spc="14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华文中宋" panose="02010600040101010101" charset="-122"/>
                <a:ea typeface="华文中宋" panose="02010600040101010101" charset="-122"/>
                <a:sym typeface="+mn-ea"/>
              </a:rPr>
              <a:t>指点江山：</a:t>
            </a:r>
            <a:r>
              <a:rPr lang="en-US" altLang="zh-CN" sz="2400" b="1" spc="14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华文新魏" panose="02010800040101010101" charset="-122"/>
                <a:ea typeface="华文新魏" panose="02010800040101010101" charset="-122"/>
                <a:sym typeface="+mn-ea"/>
              </a:rPr>
              <a:t>评论国家大事。</a:t>
            </a:r>
            <a:endParaRPr lang="en-US" altLang="zh-CN" sz="2400" b="1" spc="140">
              <a:solidFill>
                <a:schemeClr val="tx1">
                  <a:lumMod val="85000"/>
                  <a:lumOff val="15000"/>
                </a:schemeClr>
              </a:solidFill>
              <a:uFillTx/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1" name="文本框 40" title="" hidden="1"/>
          <p:cNvSpPr txBox="1"/>
          <p:nvPr>
            <p:custDataLst>
              <p:tags r:id="rId3"/>
            </p:custDataLst>
          </p:nvPr>
        </p:nvSpPr>
        <p:spPr>
          <a:xfrm>
            <a:off x="757237" y="2258833"/>
            <a:ext cx="1677383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000">
                <a:solidFill>
                  <a:srgbClr val="C00000"/>
                </a:solidFill>
                <a:latin typeface="汉仪秦川飞影W" panose="00020600040101010101" pitchFamily="18" charset="-122"/>
                <a:ea typeface="汉仪秦川飞影W" panose="00020600040101010101" pitchFamily="18" charset="-122"/>
              </a:rPr>
              <a:t>古典诗歌</a:t>
            </a:r>
            <a:endParaRPr lang="zh-CN" altLang="en-US" sz="3000">
              <a:solidFill>
                <a:srgbClr val="C00000"/>
              </a:solidFill>
              <a:latin typeface="汉仪秦川飞影W" panose="00020600040101010101" pitchFamily="18" charset="-122"/>
              <a:ea typeface="汉仪秦川飞影W" panose="00020600040101010101" pitchFamily="18" charset="-122"/>
            </a:endParaRPr>
          </a:p>
        </p:txBody>
      </p:sp>
      <p:sp>
        <p:nvSpPr>
          <p:cNvPr id="42" name="文本框 41" title="" hidden="1"/>
          <p:cNvSpPr txBox="1"/>
          <p:nvPr>
            <p:custDataLst>
              <p:tags r:id="rId4"/>
            </p:custDataLst>
          </p:nvPr>
        </p:nvSpPr>
        <p:spPr>
          <a:xfrm>
            <a:off x="757237" y="4063002"/>
            <a:ext cx="1677383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000">
                <a:solidFill>
                  <a:srgbClr val="C00000"/>
                </a:solidFill>
                <a:latin typeface="汉仪秦川飞影W" panose="00020600040101010101" pitchFamily="18" charset="-122"/>
                <a:ea typeface="汉仪秦川飞影W" panose="00020600040101010101" pitchFamily="18" charset="-122"/>
              </a:rPr>
              <a:t>现代新诗</a:t>
            </a:r>
            <a:endParaRPr lang="zh-CN" altLang="en-US" sz="3000">
              <a:solidFill>
                <a:srgbClr val="C00000"/>
              </a:solidFill>
              <a:latin typeface="汉仪秦川飞影W" panose="00020600040101010101" pitchFamily="18" charset="-122"/>
              <a:ea typeface="汉仪秦川飞影W" panose="00020600040101010101" pitchFamily="18" charset="-122"/>
            </a:endParaRPr>
          </a:p>
        </p:txBody>
      </p:sp>
      <p:cxnSp>
        <p:nvCxnSpPr>
          <p:cNvPr id="11" name="直接连接符 10" title=""/>
          <p:cNvCxnSpPr/>
          <p:nvPr>
            <p:custDataLst>
              <p:tags r:id="rId5"/>
            </p:custDataLst>
          </p:nvPr>
        </p:nvCxnSpPr>
        <p:spPr>
          <a:xfrm flipV="1">
            <a:off x="1259737" y="900283"/>
            <a:ext cx="5556738" cy="23447"/>
          </a:xfrm>
          <a:prstGeom prst="line">
            <a:avLst/>
          </a:prstGeom>
          <a:ln w="12700">
            <a:solidFill>
              <a:srgbClr val="46D1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 title=""/>
          <p:cNvSpPr txBox="1"/>
          <p:nvPr>
            <p:custDataLst>
              <p:tags r:id="rId6"/>
            </p:custDataLst>
          </p:nvPr>
        </p:nvSpPr>
        <p:spPr>
          <a:xfrm>
            <a:off x="2047240" y="238760"/>
            <a:ext cx="4928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任务二：</a:t>
            </a:r>
            <a:r>
              <a:rPr 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听诵读</a:t>
            </a:r>
            <a:r>
              <a:rPr lang="en-US" alt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</a:t>
            </a:r>
            <a:r>
              <a:rPr 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析结构</a:t>
            </a:r>
            <a:r>
              <a:rPr lang="en-US" alt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</a:t>
            </a:r>
            <a:endParaRPr lang="en-US" altLang="zh-CN" sz="320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22" name="组合 21" title=""/>
          <p:cNvGrpSpPr/>
          <p:nvPr>
            <p:custDataLst>
              <p:tags r:id="rId7"/>
            </p:custDataLst>
          </p:nvPr>
        </p:nvGrpSpPr>
        <p:grpSpPr>
          <a:xfrm>
            <a:off x="697026" y="641686"/>
            <a:ext cx="445481" cy="469613"/>
            <a:chOff x="2121873" y="1511588"/>
            <a:chExt cx="445481" cy="469613"/>
          </a:xfrm>
        </p:grpSpPr>
        <p:sp>
          <p:nvSpPr>
            <p:cNvPr id="23" name="矩形 22"/>
            <p:cNvSpPr/>
            <p:nvPr>
              <p:custDataLst>
                <p:tags r:id="rId8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46D1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9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9BF1E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文本框 1" title=""/>
          <p:cNvSpPr txBox="1"/>
          <p:nvPr>
            <p:custDataLst>
              <p:tags r:id="rId10"/>
            </p:custDataLst>
          </p:nvPr>
        </p:nvSpPr>
        <p:spPr>
          <a:xfrm>
            <a:off x="299085" y="1256030"/>
            <a:ext cx="8592820" cy="3241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algn="l" fontAlgn="auto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SzTx/>
              <a:buNone/>
            </a:pPr>
            <a:r>
              <a:rPr lang="en-US" altLang="zh-CN" sz="2200" b="1" spc="9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独立/寒秋，湘江/北去，橘子洲头。看//万山/ 红遍，层林/尽染；漫江/碧透，百舸/争流。鹰击/长空，鱼翔/ 浅底，万类霜天// 竞自由。怅// 寥廓，问// 苍茫大地，谁主/ 沉浮？</a:t>
            </a:r>
            <a:endParaRPr lang="en-US" altLang="zh-CN" sz="2200" b="1" spc="9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lvl="0" indent="0" algn="l" fontAlgn="auto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SzTx/>
              <a:buNone/>
            </a:pPr>
            <a:r>
              <a:rPr lang="en-US" altLang="zh-CN" sz="2200" b="1" spc="9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携来/ 百侣曾游。忆// 往昔/ 峥嵘岁月/稠。恰//同学少年，风华/正茂；书生/意气，挥斥/方遒。指点/江山，激扬/文字，粪土/ 当年//万户侯。曾// 记否，到//中流击水，浪遏/ 飞舟？</a:t>
            </a:r>
            <a:endParaRPr lang="en-US" altLang="zh-CN" sz="2200" b="1" spc="140">
              <a:solidFill>
                <a:schemeClr val="tx1">
                  <a:lumMod val="85000"/>
                  <a:lumOff val="15000"/>
                </a:schemeClr>
              </a:solidFill>
              <a:uFillTx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3" name="1.1 沁园春 长沙朗读" title="">
            <a:hlinkClick action="ppaction://media"/>
          </p:cNvPr>
          <p:cNvPicPr>
            <a:picLocks noRot="1" noChangeAspect="1"/>
          </p:cNvPicPr>
          <p:nvPr>
            <a:audioFile r:link="rId13"/>
            <p:custDataLst>
              <p:tags r:id="rId12"/>
            </p:custDataLst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293610" y="449707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99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1" name="文本框 40" title="" hidden="1"/>
          <p:cNvSpPr txBox="1"/>
          <p:nvPr>
            <p:custDataLst>
              <p:tags r:id="rId3"/>
            </p:custDataLst>
          </p:nvPr>
        </p:nvSpPr>
        <p:spPr>
          <a:xfrm>
            <a:off x="757237" y="2258833"/>
            <a:ext cx="1677383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000">
                <a:solidFill>
                  <a:srgbClr val="C00000"/>
                </a:solidFill>
                <a:latin typeface="汉仪秦川飞影W" panose="00020600040101010101" pitchFamily="18" charset="-122"/>
                <a:ea typeface="汉仪秦川飞影W" panose="00020600040101010101" pitchFamily="18" charset="-122"/>
              </a:rPr>
              <a:t>古典诗歌</a:t>
            </a:r>
            <a:endParaRPr lang="zh-CN" altLang="en-US" sz="3000">
              <a:solidFill>
                <a:srgbClr val="C00000"/>
              </a:solidFill>
              <a:latin typeface="汉仪秦川飞影W" panose="00020600040101010101" pitchFamily="18" charset="-122"/>
              <a:ea typeface="汉仪秦川飞影W" panose="00020600040101010101" pitchFamily="18" charset="-122"/>
            </a:endParaRPr>
          </a:p>
        </p:txBody>
      </p:sp>
      <p:sp>
        <p:nvSpPr>
          <p:cNvPr id="42" name="文本框 41" title="" hidden="1"/>
          <p:cNvSpPr txBox="1"/>
          <p:nvPr>
            <p:custDataLst>
              <p:tags r:id="rId4"/>
            </p:custDataLst>
          </p:nvPr>
        </p:nvSpPr>
        <p:spPr>
          <a:xfrm>
            <a:off x="757237" y="4063002"/>
            <a:ext cx="1677383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000">
                <a:solidFill>
                  <a:srgbClr val="C00000"/>
                </a:solidFill>
                <a:latin typeface="汉仪秦川飞影W" panose="00020600040101010101" pitchFamily="18" charset="-122"/>
                <a:ea typeface="汉仪秦川飞影W" panose="00020600040101010101" pitchFamily="18" charset="-122"/>
              </a:rPr>
              <a:t>现代新诗</a:t>
            </a:r>
            <a:endParaRPr lang="zh-CN" altLang="en-US" sz="3000">
              <a:solidFill>
                <a:srgbClr val="C00000"/>
              </a:solidFill>
              <a:latin typeface="汉仪秦川飞影W" panose="00020600040101010101" pitchFamily="18" charset="-122"/>
              <a:ea typeface="汉仪秦川飞影W" panose="00020600040101010101" pitchFamily="18" charset="-122"/>
            </a:endParaRPr>
          </a:p>
        </p:txBody>
      </p:sp>
      <p:cxnSp>
        <p:nvCxnSpPr>
          <p:cNvPr id="11" name="直接连接符 10" title=""/>
          <p:cNvCxnSpPr/>
          <p:nvPr>
            <p:custDataLst>
              <p:tags r:id="rId5"/>
            </p:custDataLst>
          </p:nvPr>
        </p:nvCxnSpPr>
        <p:spPr>
          <a:xfrm flipV="1">
            <a:off x="1259737" y="900283"/>
            <a:ext cx="5556738" cy="23447"/>
          </a:xfrm>
          <a:prstGeom prst="line">
            <a:avLst/>
          </a:prstGeom>
          <a:ln w="12700">
            <a:solidFill>
              <a:srgbClr val="46D1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 title=""/>
          <p:cNvSpPr txBox="1"/>
          <p:nvPr>
            <p:custDataLst>
              <p:tags r:id="rId6"/>
            </p:custDataLst>
          </p:nvPr>
        </p:nvSpPr>
        <p:spPr>
          <a:xfrm>
            <a:off x="2047240" y="238760"/>
            <a:ext cx="4928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任务二：</a:t>
            </a:r>
            <a:r>
              <a:rPr 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听诵读</a:t>
            </a:r>
            <a:r>
              <a:rPr lang="en-US" alt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</a:t>
            </a:r>
            <a:r>
              <a:rPr 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析结构</a:t>
            </a:r>
            <a:r>
              <a:rPr lang="en-US" alt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</a:t>
            </a:r>
            <a:endParaRPr lang="en-US" altLang="zh-CN" sz="320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22" name="组合 21" title=""/>
          <p:cNvGrpSpPr/>
          <p:nvPr>
            <p:custDataLst>
              <p:tags r:id="rId7"/>
            </p:custDataLst>
          </p:nvPr>
        </p:nvGrpSpPr>
        <p:grpSpPr>
          <a:xfrm>
            <a:off x="697026" y="641686"/>
            <a:ext cx="445481" cy="469613"/>
            <a:chOff x="2121873" y="1511588"/>
            <a:chExt cx="445481" cy="469613"/>
          </a:xfrm>
        </p:grpSpPr>
        <p:sp>
          <p:nvSpPr>
            <p:cNvPr id="23" name="矩形 22"/>
            <p:cNvSpPr/>
            <p:nvPr>
              <p:custDataLst>
                <p:tags r:id="rId8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46D1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9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9BF1E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7349" name="文本框 57348" title=""/>
          <p:cNvSpPr txBox="1"/>
          <p:nvPr>
            <p:custDataLst>
              <p:tags r:id="rId10"/>
            </p:custDataLst>
          </p:nvPr>
        </p:nvSpPr>
        <p:spPr>
          <a:xfrm>
            <a:off x="1426210" y="2602230"/>
            <a:ext cx="6327775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>
                <a:solidFill>
                  <a:srgbClr val="502600"/>
                </a:solidFill>
                <a:latin typeface="华文新魏" panose="02010800040101010101" charset="-122"/>
                <a:ea typeface="华文新魏" panose="02010800040101010101" charset="-122"/>
              </a:rPr>
              <a:t>上阕写景  描绘湘江绚烂的秋景图</a:t>
            </a:r>
            <a:endParaRPr lang="zh-CN" altLang="en-US" sz="2800" b="1">
              <a:solidFill>
                <a:srgbClr val="502600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eaLnBrk="1" hangingPunct="1"/>
            <a:endParaRPr lang="zh-CN" altLang="en-US" sz="2800" b="1">
              <a:solidFill>
                <a:srgbClr val="502600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eaLnBrk="1" hangingPunct="1"/>
            <a:r>
              <a:rPr lang="zh-CN" altLang="en-US" sz="2800" b="1">
                <a:solidFill>
                  <a:srgbClr val="502600"/>
                </a:solidFill>
                <a:latin typeface="华文新魏" panose="02010800040101010101" charset="-122"/>
                <a:ea typeface="华文新魏" panose="02010800040101010101" charset="-122"/>
              </a:rPr>
              <a:t> 下阕抒情  抒发凌云壮志的革命情</a:t>
            </a:r>
            <a:endParaRPr lang="zh-CN" altLang="en-US" sz="2800" b="1">
              <a:solidFill>
                <a:srgbClr val="5026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11"/>
            </p:custDataLst>
          </p:nvPr>
        </p:nvSpPr>
        <p:spPr>
          <a:xfrm>
            <a:off x="697230" y="1303020"/>
            <a:ext cx="770763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       </a:t>
            </a:r>
            <a:r>
              <a:rPr lang="zh-CN" altLang="zh-CN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词作一般都是上阕写景，下阕抒情。这首词上下阕分别写了什么内容？</a:t>
            </a:r>
            <a:endParaRPr lang="zh-CN" altLang="zh-CN" sz="28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>
          <a:xfrm flipH="1">
            <a:off x="11455400" y="115697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1" name="文本框 40" title="" hidden="1"/>
          <p:cNvSpPr txBox="1"/>
          <p:nvPr>
            <p:custDataLst>
              <p:tags r:id="rId3"/>
            </p:custDataLst>
          </p:nvPr>
        </p:nvSpPr>
        <p:spPr>
          <a:xfrm>
            <a:off x="757237" y="2258833"/>
            <a:ext cx="1677383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000">
                <a:solidFill>
                  <a:srgbClr val="C00000"/>
                </a:solidFill>
                <a:latin typeface="汉仪秦川飞影W" panose="00020600040101010101" pitchFamily="18" charset="-122"/>
                <a:ea typeface="汉仪秦川飞影W" panose="00020600040101010101" pitchFamily="18" charset="-122"/>
              </a:rPr>
              <a:t>古典诗歌</a:t>
            </a:r>
            <a:endParaRPr lang="zh-CN" altLang="en-US" sz="3000">
              <a:solidFill>
                <a:srgbClr val="C00000"/>
              </a:solidFill>
              <a:latin typeface="汉仪秦川飞影W" panose="00020600040101010101" pitchFamily="18" charset="-122"/>
              <a:ea typeface="汉仪秦川飞影W" panose="00020600040101010101" pitchFamily="18" charset="-122"/>
            </a:endParaRPr>
          </a:p>
        </p:txBody>
      </p:sp>
      <p:sp>
        <p:nvSpPr>
          <p:cNvPr id="42" name="文本框 41" title="" hidden="1"/>
          <p:cNvSpPr txBox="1"/>
          <p:nvPr>
            <p:custDataLst>
              <p:tags r:id="rId4"/>
            </p:custDataLst>
          </p:nvPr>
        </p:nvSpPr>
        <p:spPr>
          <a:xfrm>
            <a:off x="757237" y="4063002"/>
            <a:ext cx="1677383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000">
                <a:solidFill>
                  <a:srgbClr val="C00000"/>
                </a:solidFill>
                <a:latin typeface="汉仪秦川飞影W" panose="00020600040101010101" pitchFamily="18" charset="-122"/>
                <a:ea typeface="汉仪秦川飞影W" panose="00020600040101010101" pitchFamily="18" charset="-122"/>
              </a:rPr>
              <a:t>现代新诗</a:t>
            </a:r>
            <a:endParaRPr lang="zh-CN" altLang="en-US" sz="3000">
              <a:solidFill>
                <a:srgbClr val="C00000"/>
              </a:solidFill>
              <a:latin typeface="汉仪秦川飞影W" panose="00020600040101010101" pitchFamily="18" charset="-122"/>
              <a:ea typeface="汉仪秦川飞影W" panose="00020600040101010101" pitchFamily="18" charset="-122"/>
            </a:endParaRPr>
          </a:p>
        </p:txBody>
      </p:sp>
      <p:cxnSp>
        <p:nvCxnSpPr>
          <p:cNvPr id="11" name="直接连接符 10" title=""/>
          <p:cNvCxnSpPr/>
          <p:nvPr>
            <p:custDataLst>
              <p:tags r:id="rId5"/>
            </p:custDataLst>
          </p:nvPr>
        </p:nvCxnSpPr>
        <p:spPr>
          <a:xfrm flipV="1">
            <a:off x="1259737" y="900283"/>
            <a:ext cx="5556738" cy="23447"/>
          </a:xfrm>
          <a:prstGeom prst="line">
            <a:avLst/>
          </a:prstGeom>
          <a:ln w="12700">
            <a:solidFill>
              <a:srgbClr val="46D1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 title=""/>
          <p:cNvSpPr txBox="1"/>
          <p:nvPr>
            <p:custDataLst>
              <p:tags r:id="rId6"/>
            </p:custDataLst>
          </p:nvPr>
        </p:nvSpPr>
        <p:spPr>
          <a:xfrm>
            <a:off x="2047240" y="238760"/>
            <a:ext cx="4928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任务</a:t>
            </a:r>
            <a:r>
              <a:rPr 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二</a:t>
            </a:r>
            <a:r>
              <a:rPr 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听诵读</a:t>
            </a:r>
            <a:r>
              <a:rPr lang="en-US" alt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</a:t>
            </a:r>
            <a:r>
              <a:rPr 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析结构</a:t>
            </a:r>
            <a:r>
              <a:rPr lang="en-US" altLang="zh-CN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</a:t>
            </a:r>
            <a:endParaRPr lang="en-US" altLang="zh-CN" sz="320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22" name="组合 21" title=""/>
          <p:cNvGrpSpPr/>
          <p:nvPr>
            <p:custDataLst>
              <p:tags r:id="rId7"/>
            </p:custDataLst>
          </p:nvPr>
        </p:nvGrpSpPr>
        <p:grpSpPr>
          <a:xfrm>
            <a:off x="697026" y="641686"/>
            <a:ext cx="445481" cy="469613"/>
            <a:chOff x="2121873" y="1511588"/>
            <a:chExt cx="445481" cy="469613"/>
          </a:xfrm>
        </p:grpSpPr>
        <p:sp>
          <p:nvSpPr>
            <p:cNvPr id="23" name="矩形 22"/>
            <p:cNvSpPr/>
            <p:nvPr>
              <p:custDataLst>
                <p:tags r:id="rId8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46D1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9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9BF1E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文本框 12" title=""/>
          <p:cNvSpPr txBox="1"/>
          <p:nvPr>
            <p:custDataLst>
              <p:tags r:id="rId10"/>
            </p:custDataLst>
          </p:nvPr>
        </p:nvSpPr>
        <p:spPr>
          <a:xfrm>
            <a:off x="780415" y="1816100"/>
            <a:ext cx="7583805" cy="2306320"/>
          </a:xfrm>
          <a:prstGeom prst="rect">
            <a:avLst/>
          </a:prstGeom>
          <a:noFill/>
        </p:spPr>
        <p:txBody>
          <a:bodyPr vert="horz" lIns="67500" tIns="35100" rIns="67500" bIns="35100" rtlCol="0" anchor="ctr">
            <a:noAutofit/>
          </a:bodyPr>
          <a:lstStyle>
            <a:lvl1pPr marL="285750" indent="-285750" fontAlgn="auto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 typeface="+mj-ea"/>
              <a:buAutoNum type="ea1JpnChsDbPeriod"/>
              <a:defRPr sz="1100" u="none" strike="noStrike" cap="none" spc="150" normalizeH="0" baseline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858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lvl="0" indent="0" algn="l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altLang="en-US" sz="2400" spc="17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一</a:t>
            </a:r>
            <a:r>
              <a:rPr lang="en-US" altLang="zh-CN" sz="2400" spc="17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.</a:t>
            </a:r>
            <a:r>
              <a:rPr lang="zh-CN" altLang="en-US" sz="2400" spc="17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“独立寒秋……橘子洲头”：</a:t>
            </a:r>
            <a:r>
              <a:rPr lang="zh-CN" altLang="en-US" sz="2400" spc="17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人物、时令、地点；</a:t>
            </a:r>
            <a:endParaRPr lang="zh-CN" altLang="en-US" sz="2400" spc="17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lvl="0" indent="0" algn="l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altLang="en-US" sz="2400" spc="17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二</a:t>
            </a:r>
            <a:r>
              <a:rPr lang="en-US" altLang="zh-CN" sz="2400" spc="17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.</a:t>
            </a:r>
            <a:r>
              <a:rPr lang="zh-CN" altLang="en-US" sz="2400" spc="17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“看万山红遍……竞自由”：</a:t>
            </a:r>
            <a:r>
              <a:rPr lang="zh-CN" altLang="en-US" sz="2400" spc="17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湘江秋景图；</a:t>
            </a:r>
            <a:endParaRPr lang="zh-CN" altLang="en-US" sz="2400" spc="17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lvl="0" indent="0" algn="l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altLang="en-US" sz="2400" spc="17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三</a:t>
            </a:r>
            <a:r>
              <a:rPr lang="en-US" altLang="zh-CN" sz="2400" spc="17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.</a:t>
            </a:r>
            <a:r>
              <a:rPr lang="zh-CN" altLang="en-US" sz="2400" spc="17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“怅寥廓……谁主沉浮”：</a:t>
            </a:r>
            <a:r>
              <a:rPr lang="zh-CN" altLang="en-US" sz="2400" spc="17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小结与过渡；</a:t>
            </a:r>
            <a:endParaRPr lang="zh-CN" altLang="en-US" sz="2400" spc="17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lvl="0" indent="0" algn="l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altLang="en-US" sz="2400" spc="17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四</a:t>
            </a:r>
            <a:r>
              <a:rPr lang="en-US" altLang="zh-CN" sz="2400" spc="17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.</a:t>
            </a:r>
            <a:r>
              <a:rPr lang="zh-CN" altLang="en-US" sz="2400" spc="17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“携来百侣曾游……浪遏飞舟”：</a:t>
            </a:r>
            <a:r>
              <a:rPr lang="zh-CN" altLang="en-US" sz="2400" spc="17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少年壮志图。</a:t>
            </a:r>
            <a:endParaRPr lang="zh-CN" altLang="en-US" sz="2400" spc="17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11"/>
            </p:custDataLst>
          </p:nvPr>
        </p:nvSpPr>
        <p:spPr>
          <a:xfrm>
            <a:off x="525145" y="1304925"/>
            <a:ext cx="1522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全词结构</a:t>
            </a:r>
            <a:endParaRPr lang="zh-CN" altLang="en-US" sz="2400"/>
          </a:p>
        </p:txBody>
      </p:sp>
    </p:spTree>
  </p:cSld>
  <p:clrMapOvr>
    <a:masterClrMapping/>
  </p:clrMapOvr>
  <p:transition spd="slow">
    <p:fade/>
  </p:transition>
  <p:timing/>
</p:sld>
</file>

<file path=ppt/tags/tag1.xml><?xml version="1.0" encoding="utf-8"?>
<p:tagLst xmlns:p="http://schemas.openxmlformats.org/presentationml/2006/main">
  <p:tag name="AS_UNIQUEID" val="297"/>
</p:tagLst>
</file>

<file path=ppt/tags/tag10.xml><?xml version="1.0" encoding="utf-8"?>
<p:tagLst xmlns:p="http://schemas.openxmlformats.org/presentationml/2006/main">
  <p:tag name="AS_UNIQUEID" val="306"/>
</p:tagLst>
</file>

<file path=ppt/tags/tag100.xml><?xml version="1.0" encoding="utf-8"?>
<p:tagLst xmlns:p="http://schemas.openxmlformats.org/presentationml/2006/main">
  <p:tag name="AS_UNIQUEID" val="395"/>
  <p:tag name="KSO_WM_BEAUTIFY_FLAG" val=""/>
</p:tagLst>
</file>

<file path=ppt/tags/tag101.xml><?xml version="1.0" encoding="utf-8"?>
<p:tagLst xmlns:p="http://schemas.openxmlformats.org/presentationml/2006/main">
  <p:tag name="AS_UNIQUEID" val="396"/>
</p:tagLst>
</file>

<file path=ppt/tags/tag102.xml><?xml version="1.0" encoding="utf-8"?>
<p:tagLst xmlns:p="http://schemas.openxmlformats.org/presentationml/2006/main">
  <p:tag name="AS_UNIQUEID" val="397"/>
</p:tagLst>
</file>

<file path=ppt/tags/tag103.xml><?xml version="1.0" encoding="utf-8"?>
<p:tagLst xmlns:p="http://schemas.openxmlformats.org/presentationml/2006/main">
  <p:tag name="AS_UNIQUEID" val="398"/>
</p:tagLst>
</file>

<file path=ppt/tags/tag104.xml><?xml version="1.0" encoding="utf-8"?>
<p:tagLst xmlns:p="http://schemas.openxmlformats.org/presentationml/2006/main">
  <p:tag name="AS_UNIQUEID" val="399"/>
</p:tagLst>
</file>

<file path=ppt/tags/tag105.xml><?xml version="1.0" encoding="utf-8"?>
<p:tagLst xmlns:p="http://schemas.openxmlformats.org/presentationml/2006/main">
  <p:tag name="AS_UNIQUEID" val="400"/>
  <p:tag name="KSO_WM_BEAUTIFY_FLAG" val=""/>
</p:tagLst>
</file>

<file path=ppt/tags/tag106.xml><?xml version="1.0" encoding="utf-8"?>
<p:tagLst xmlns:p="http://schemas.openxmlformats.org/presentationml/2006/main">
  <p:tag name="AS_UNIQUEID" val="401"/>
  <p:tag name="KSO_WM_BEAUTIFY_FLAG" val=""/>
</p:tagLst>
</file>

<file path=ppt/tags/tag107.xml><?xml version="1.0" encoding="utf-8"?>
<p:tagLst xmlns:p="http://schemas.openxmlformats.org/presentationml/2006/main">
  <p:tag name="AS_UNIQUEID" val="402"/>
</p:tagLst>
</file>

<file path=ppt/tags/tag108.xml><?xml version="1.0" encoding="utf-8"?>
<p:tagLst xmlns:p="http://schemas.openxmlformats.org/presentationml/2006/main">
  <p:tag name="AS_UNIQUEID" val="403"/>
  <p:tag name="KSO_WM_BEAUTIFY_FLAG" val=""/>
</p:tagLst>
</file>

<file path=ppt/tags/tag109.xml><?xml version="1.0" encoding="utf-8"?>
<p:tagLst xmlns:p="http://schemas.openxmlformats.org/presentationml/2006/main">
  <p:tag name="AS_UNIQUEID" val="404"/>
  <p:tag name="KSO_WM_BEAUTIFY_FLAG" val=""/>
</p:tagLst>
</file>

<file path=ppt/tags/tag11.xml><?xml version="1.0" encoding="utf-8"?>
<p:tagLst xmlns:p="http://schemas.openxmlformats.org/presentationml/2006/main">
  <p:tag name="AS_UNIQUEID" val="307"/>
</p:tagLst>
</file>

<file path=ppt/tags/tag110.xml><?xml version="1.0" encoding="utf-8"?>
<p:tagLst xmlns:p="http://schemas.openxmlformats.org/presentationml/2006/main">
  <p:tag name="AS_UNIQUEID" val="405"/>
</p:tagLst>
</file>

<file path=ppt/tags/tag111.xml><?xml version="1.0" encoding="utf-8"?>
<p:tagLst xmlns:p="http://schemas.openxmlformats.org/presentationml/2006/main">
  <p:tag name="AS_UNIQUEID" val="406"/>
</p:tagLst>
</file>

<file path=ppt/tags/tag112.xml><?xml version="1.0" encoding="utf-8"?>
<p:tagLst xmlns:p="http://schemas.openxmlformats.org/presentationml/2006/main">
  <p:tag name="AS_UNIQUEID" val="407"/>
</p:tagLst>
</file>

<file path=ppt/tags/tag113.xml><?xml version="1.0" encoding="utf-8"?>
<p:tagLst xmlns:p="http://schemas.openxmlformats.org/presentationml/2006/main">
  <p:tag name="AS_UNIQUEID" val="408"/>
</p:tagLst>
</file>

<file path=ppt/tags/tag114.xml><?xml version="1.0" encoding="utf-8"?>
<p:tagLst xmlns:p="http://schemas.openxmlformats.org/presentationml/2006/main">
  <p:tag name="AS_UNIQUEID" val="409"/>
</p:tagLst>
</file>

<file path=ppt/tags/tag115.xml><?xml version="1.0" encoding="utf-8"?>
<p:tagLst xmlns:p="http://schemas.openxmlformats.org/presentationml/2006/main">
  <p:tag name="AS_UNIQUEID" val="410"/>
  <p:tag name="KSO_WM_BEAUTIFY_FLAG" val=""/>
</p:tagLst>
</file>

<file path=ppt/tags/tag116.xml><?xml version="1.0" encoding="utf-8"?>
<p:tagLst xmlns:p="http://schemas.openxmlformats.org/presentationml/2006/main">
  <p:tag name="AS_UNIQUEID" val="411"/>
  <p:tag name="KSO_WM_BEAUTIFY_FLAG" val=""/>
</p:tagLst>
</file>

<file path=ppt/tags/tag117.xml><?xml version="1.0" encoding="utf-8"?>
<p:tagLst xmlns:p="http://schemas.openxmlformats.org/presentationml/2006/main">
  <p:tag name="AS_UNIQUEID" val="412"/>
</p:tagLst>
</file>

<file path=ppt/tags/tag118.xml><?xml version="1.0" encoding="utf-8"?>
<p:tagLst xmlns:p="http://schemas.openxmlformats.org/presentationml/2006/main">
  <p:tag name="AS_UNIQUEID" val="413"/>
  <p:tag name="KSO_WM_BEAUTIFY_FLAG" val=""/>
</p:tagLst>
</file>

<file path=ppt/tags/tag119.xml><?xml version="1.0" encoding="utf-8"?>
<p:tagLst xmlns:p="http://schemas.openxmlformats.org/presentationml/2006/main">
  <p:tag name="AS_UNIQUEID" val="414"/>
  <p:tag name="KSO_WM_BEAUTIFY_FLAG" val=""/>
</p:tagLst>
</file>

<file path=ppt/tags/tag12.xml><?xml version="1.0" encoding="utf-8"?>
<p:tagLst xmlns:p="http://schemas.openxmlformats.org/presentationml/2006/main">
  <p:tag name="AS_UNIQUEID" val="308"/>
</p:tagLst>
</file>

<file path=ppt/tags/tag120.xml><?xml version="1.0" encoding="utf-8"?>
<p:tagLst xmlns:p="http://schemas.openxmlformats.org/presentationml/2006/main">
  <p:tag name="AS_UNIQUEID" val="415"/>
  <p:tag name="KSO_WM_BEAUTIFY_FLAG" val=""/>
</p:tagLst>
</file>

<file path=ppt/tags/tag121.xml><?xml version="1.0" encoding="utf-8"?>
<p:tagLst xmlns:p="http://schemas.openxmlformats.org/presentationml/2006/main">
  <p:tag name="AS_UNIQUEID" val="416"/>
  <p:tag name="KSO_WM_BEAUTIFY_FLAG" val=""/>
</p:tagLst>
</file>

<file path=ppt/tags/tag122.xml><?xml version="1.0" encoding="utf-8"?>
<p:tagLst xmlns:p="http://schemas.openxmlformats.org/presentationml/2006/main">
  <p:tag name="AS_UNIQUEID" val="552"/>
</p:tagLst>
</file>

<file path=ppt/tags/tag123.xml><?xml version="1.0" encoding="utf-8"?>
<p:tagLst xmlns:p="http://schemas.openxmlformats.org/presentationml/2006/main">
  <p:tag name="AS_UNIQUEID" val="417"/>
</p:tagLst>
</file>

<file path=ppt/tags/tag124.xml><?xml version="1.0" encoding="utf-8"?>
<p:tagLst xmlns:p="http://schemas.openxmlformats.org/presentationml/2006/main">
  <p:tag name="AS_UNIQUEID" val="418"/>
</p:tagLst>
</file>

<file path=ppt/tags/tag125.xml><?xml version="1.0" encoding="utf-8"?>
<p:tagLst xmlns:p="http://schemas.openxmlformats.org/presentationml/2006/main">
  <p:tag name="AS_UNIQUEID" val="419"/>
</p:tagLst>
</file>

<file path=ppt/tags/tag126.xml><?xml version="1.0" encoding="utf-8"?>
<p:tagLst xmlns:p="http://schemas.openxmlformats.org/presentationml/2006/main">
  <p:tag name="AS_UNIQUEID" val="420"/>
  <p:tag name="KSO_WM_BEAUTIFY_FLAG" val=""/>
</p:tagLst>
</file>

<file path=ppt/tags/tag127.xml><?xml version="1.0" encoding="utf-8"?>
<p:tagLst xmlns:p="http://schemas.openxmlformats.org/presentationml/2006/main">
  <p:tag name="AS_UNIQUEID" val="421"/>
  <p:tag name="KSO_WM_BEAUTIFY_FLAG" val=""/>
</p:tagLst>
</file>

<file path=ppt/tags/tag128.xml><?xml version="1.0" encoding="utf-8"?>
<p:tagLst xmlns:p="http://schemas.openxmlformats.org/presentationml/2006/main">
  <p:tag name="AS_UNIQUEID" val="422"/>
</p:tagLst>
</file>

<file path=ppt/tags/tag129.xml><?xml version="1.0" encoding="utf-8"?>
<p:tagLst xmlns:p="http://schemas.openxmlformats.org/presentationml/2006/main">
  <p:tag name="AS_UNIQUEID" val="423"/>
  <p:tag name="KSO_WM_BEAUTIFY_FLAG" val=""/>
</p:tagLst>
</file>

<file path=ppt/tags/tag13.xml><?xml version="1.0" encoding="utf-8"?>
<p:tagLst xmlns:p="http://schemas.openxmlformats.org/presentationml/2006/main">
  <p:tag name="AS_UNIQUEID" val="309"/>
</p:tagLst>
</file>

<file path=ppt/tags/tag130.xml><?xml version="1.0" encoding="utf-8"?>
<p:tagLst xmlns:p="http://schemas.openxmlformats.org/presentationml/2006/main">
  <p:tag name="AS_UNIQUEID" val="424"/>
  <p:tag name="KSO_WM_BEAUTIFY_FLAG" val=""/>
</p:tagLst>
</file>

<file path=ppt/tags/tag131.xml><?xml version="1.0" encoding="utf-8"?>
<p:tagLst xmlns:p="http://schemas.openxmlformats.org/presentationml/2006/main">
  <p:tag name="AS_UNIQUEID" val="425"/>
  <p:tag name="KSO_WM_BEAUTIFY_FLAG" val="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f*1"/>
  <p:tag name="KSO_WM_UNIT_INDEX" val="1"/>
  <p:tag name="KSO_WM_UNIT_LAYERLEVEL" val="1"/>
  <p:tag name="KSO_WM_UNIT_NOCLEAR" val="0"/>
  <p:tag name="KSO_WM_UNIT_PRESET_TEXT" val="单击此处添加文本具体内容，简明扼要地阐述你的观点。&#10;单击此处添加文本具体内容，简明扼要地阐述你的观点。&#10;单击此处添加文本具体内容，简明扼要地阐述你的观点。&#10;单击此处添加文本具体内容，简明扼要地阐述你的观点。&#10;单击此处添加文本具体内容，简明扼要地阐述你的观点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f"/>
  <p:tag name="KSO_WM_UNIT_VALUE" val="1144"/>
</p:tagLst>
</file>

<file path=ppt/tags/tag132.xml><?xml version="1.0" encoding="utf-8"?>
<p:tagLst xmlns:p="http://schemas.openxmlformats.org/presentationml/2006/main">
  <p:tag name="AS_UNIQUEID" val="426"/>
  <p:tag name="KSO_WM_BEAUTIFY_FLAG" val=""/>
</p:tagLst>
</file>

<file path=ppt/tags/tag133.xml><?xml version="1.0" encoding="utf-8"?>
<p:tagLst xmlns:p="http://schemas.openxmlformats.org/presentationml/2006/main">
  <p:tag name="AS_UNIQUEID" val="427"/>
</p:tagLst>
</file>

<file path=ppt/tags/tag134.xml><?xml version="1.0" encoding="utf-8"?>
<p:tagLst xmlns:p="http://schemas.openxmlformats.org/presentationml/2006/main">
  <p:tag name="AS_UNIQUEID" val="428"/>
</p:tagLst>
</file>

<file path=ppt/tags/tag135.xml><?xml version="1.0" encoding="utf-8"?>
<p:tagLst xmlns:p="http://schemas.openxmlformats.org/presentationml/2006/main">
  <p:tag name="AS_UNIQUEID" val="429"/>
</p:tagLst>
</file>

<file path=ppt/tags/tag136.xml><?xml version="1.0" encoding="utf-8"?>
<p:tagLst xmlns:p="http://schemas.openxmlformats.org/presentationml/2006/main">
  <p:tag name="AS_UNIQUEID" val="430"/>
  <p:tag name="KSO_WM_BEAUTIFY_FLAG" val=""/>
</p:tagLst>
</file>

<file path=ppt/tags/tag137.xml><?xml version="1.0" encoding="utf-8"?>
<p:tagLst xmlns:p="http://schemas.openxmlformats.org/presentationml/2006/main">
  <p:tag name="AS_UNIQUEID" val="431"/>
  <p:tag name="KSO_WM_BEAUTIFY_FLAG" val=""/>
</p:tagLst>
</file>

<file path=ppt/tags/tag138.xml><?xml version="1.0" encoding="utf-8"?>
<p:tagLst xmlns:p="http://schemas.openxmlformats.org/presentationml/2006/main">
  <p:tag name="AS_UNIQUEID" val="432"/>
</p:tagLst>
</file>

<file path=ppt/tags/tag139.xml><?xml version="1.0" encoding="utf-8"?>
<p:tagLst xmlns:p="http://schemas.openxmlformats.org/presentationml/2006/main">
  <p:tag name="AS_UNIQUEID" val="433"/>
  <p:tag name="KSO_WM_BEAUTIFY_FLAG" val=""/>
</p:tagLst>
</file>

<file path=ppt/tags/tag14.xml><?xml version="1.0" encoding="utf-8"?>
<p:tagLst xmlns:p="http://schemas.openxmlformats.org/presentationml/2006/main">
  <p:tag name="AS_UNIQUEID" val="310"/>
</p:tagLst>
</file>

<file path=ppt/tags/tag140.xml><?xml version="1.0" encoding="utf-8"?>
<p:tagLst xmlns:p="http://schemas.openxmlformats.org/presentationml/2006/main">
  <p:tag name="AS_UNIQUEID" val="434"/>
  <p:tag name="KSO_WM_BEAUTIFY_FLAG" val=""/>
</p:tagLst>
</file>

<file path=ppt/tags/tag141.xml><?xml version="1.0" encoding="utf-8"?>
<p:tagLst xmlns:p="http://schemas.openxmlformats.org/presentationml/2006/main">
  <p:tag name="AS_UNIQUEID" val="435"/>
</p:tagLst>
</file>

<file path=ppt/tags/tag142.xml><?xml version="1.0" encoding="utf-8"?>
<p:tagLst xmlns:p="http://schemas.openxmlformats.org/presentationml/2006/main">
  <p:tag name="AS_UNIQUEID" val="436"/>
  <p:tag name="KSO_WM_BEAUTIFY_FLAG" val=""/>
</p:tagLst>
</file>

<file path=ppt/tags/tag143.xml><?xml version="1.0" encoding="utf-8"?>
<p:tagLst xmlns:p="http://schemas.openxmlformats.org/presentationml/2006/main">
  <p:tag name="AS_UNIQUEID" val="437"/>
  <p:tag name="KSO_WM_BEAUTIFY_FLAG" val=""/>
</p:tagLst>
</file>

<file path=ppt/tags/tag144.xml><?xml version="1.0" encoding="utf-8"?>
<p:tagLst xmlns:p="http://schemas.openxmlformats.org/presentationml/2006/main">
  <p:tag name="AS_UNIQUEID" val="438"/>
  <p:tag name="KSO_WM_BEAUTIFY_FLAG" val=""/>
</p:tagLst>
</file>

<file path=ppt/tags/tag145.xml><?xml version="1.0" encoding="utf-8"?>
<p:tagLst xmlns:p="http://schemas.openxmlformats.org/presentationml/2006/main">
  <p:tag name="AS_UNIQUEID" val="439"/>
  <p:tag name="KSO_WM_BEAUTIFY_FLAG" val=""/>
</p:tagLst>
</file>

<file path=ppt/tags/tag146.xml><?xml version="1.0" encoding="utf-8"?>
<p:tagLst xmlns:p="http://schemas.openxmlformats.org/presentationml/2006/main">
  <p:tag name="AS_UNIQUEID" val="440"/>
  <p:tag name="KSO_WM_BEAUTIFY_FLAG" val=""/>
</p:tagLst>
</file>

<file path=ppt/tags/tag147.xml><?xml version="1.0" encoding="utf-8"?>
<p:tagLst xmlns:p="http://schemas.openxmlformats.org/presentationml/2006/main">
  <p:tag name="AS_UNIQUEID" val="441"/>
  <p:tag name="KSO_WM_BEAUTIFY_FLAG" val=""/>
</p:tagLst>
</file>

<file path=ppt/tags/tag148.xml><?xml version="1.0" encoding="utf-8"?>
<p:tagLst xmlns:p="http://schemas.openxmlformats.org/presentationml/2006/main">
  <p:tag name="AS_UNIQUEID" val="442"/>
</p:tagLst>
</file>

<file path=ppt/tags/tag149.xml><?xml version="1.0" encoding="utf-8"?>
<p:tagLst xmlns:p="http://schemas.openxmlformats.org/presentationml/2006/main">
  <p:tag name="AS_UNIQUEID" val="443"/>
</p:tagLst>
</file>

<file path=ppt/tags/tag15.xml><?xml version="1.0" encoding="utf-8"?>
<p:tagLst xmlns:p="http://schemas.openxmlformats.org/presentationml/2006/main">
  <p:tag name="AS_UNIQUEID" val="311"/>
</p:tagLst>
</file>

<file path=ppt/tags/tag150.xml><?xml version="1.0" encoding="utf-8"?>
<p:tagLst xmlns:p="http://schemas.openxmlformats.org/presentationml/2006/main">
  <p:tag name="AS_UNIQUEID" val="444"/>
</p:tagLst>
</file>

<file path=ppt/tags/tag151.xml><?xml version="1.0" encoding="utf-8"?>
<p:tagLst xmlns:p="http://schemas.openxmlformats.org/presentationml/2006/main">
  <p:tag name="AS_UNIQUEID" val="445"/>
</p:tagLst>
</file>

<file path=ppt/tags/tag152.xml><?xml version="1.0" encoding="utf-8"?>
<p:tagLst xmlns:p="http://schemas.openxmlformats.org/presentationml/2006/main">
  <p:tag name="AS_UNIQUEID" val="446"/>
  <p:tag name="KSO_WM_BEAUTIFY_FLAG" val=""/>
</p:tagLst>
</file>

<file path=ppt/tags/tag153.xml><?xml version="1.0" encoding="utf-8"?>
<p:tagLst xmlns:p="http://schemas.openxmlformats.org/presentationml/2006/main">
  <p:tag name="AS_UNIQUEID" val="447"/>
  <p:tag name="KSO_WM_BEAUTIFY_FLAG" val=""/>
</p:tagLst>
</file>

<file path=ppt/tags/tag154.xml><?xml version="1.0" encoding="utf-8"?>
<p:tagLst xmlns:p="http://schemas.openxmlformats.org/presentationml/2006/main">
  <p:tag name="AS_UNIQUEID" val="448"/>
</p:tagLst>
</file>

<file path=ppt/tags/tag155.xml><?xml version="1.0" encoding="utf-8"?>
<p:tagLst xmlns:p="http://schemas.openxmlformats.org/presentationml/2006/main">
  <p:tag name="AS_UNIQUEID" val="449"/>
  <p:tag name="KSO_WM_BEAUTIFY_FLAG" val=""/>
</p:tagLst>
</file>

<file path=ppt/tags/tag156.xml><?xml version="1.0" encoding="utf-8"?>
<p:tagLst xmlns:p="http://schemas.openxmlformats.org/presentationml/2006/main">
  <p:tag name="AS_UNIQUEID" val="450"/>
  <p:tag name="KSO_WM_BEAUTIFY_FLAG" val=""/>
</p:tagLst>
</file>

<file path=ppt/tags/tag157.xml><?xml version="1.0" encoding="utf-8"?>
<p:tagLst xmlns:p="http://schemas.openxmlformats.org/presentationml/2006/main">
  <p:tag name="AS_UNIQUEID" val="451"/>
  <p:tag name="KSO_WM_BEAUTIFY_FLAG" val=""/>
</p:tagLst>
</file>

<file path=ppt/tags/tag158.xml><?xml version="1.0" encoding="utf-8"?>
<p:tagLst xmlns:p="http://schemas.openxmlformats.org/presentationml/2006/main">
  <p:tag name="AS_UNIQUEID" val="452"/>
  <p:tag name="KSO_WM_BEAUTIFY_FLAG" val=""/>
</p:tagLst>
</file>

<file path=ppt/tags/tag159.xml><?xml version="1.0" encoding="utf-8"?>
<p:tagLst xmlns:p="http://schemas.openxmlformats.org/presentationml/2006/main">
  <p:tag name="AS_UNIQUEID" val="453"/>
  <p:tag name="KSO_WM_BEAUTIFY_FLAG" val=""/>
</p:tagLst>
</file>

<file path=ppt/tags/tag16.xml><?xml version="1.0" encoding="utf-8"?>
<p:tagLst xmlns:p="http://schemas.openxmlformats.org/presentationml/2006/main">
  <p:tag name="AS_UNIQUEID" val="312"/>
</p:tagLst>
</file>

<file path=ppt/tags/tag160.xml><?xml version="1.0" encoding="utf-8"?>
<p:tagLst xmlns:p="http://schemas.openxmlformats.org/presentationml/2006/main">
  <p:tag name="AS_UNIQUEID" val="454"/>
</p:tagLst>
</file>

<file path=ppt/tags/tag161.xml><?xml version="1.0" encoding="utf-8"?>
<p:tagLst xmlns:p="http://schemas.openxmlformats.org/presentationml/2006/main">
  <p:tag name="AS_UNIQUEID" val="455"/>
  <p:tag name="KSO_WM_BEAUTIFY_FLAG" val=""/>
</p:tagLst>
</file>

<file path=ppt/tags/tag162.xml><?xml version="1.0" encoding="utf-8"?>
<p:tagLst xmlns:p="http://schemas.openxmlformats.org/presentationml/2006/main">
  <p:tag name="AS_UNIQUEID" val="456"/>
  <p:tag name="KSO_WM_BEAUTIFY_FLAG" val=""/>
</p:tagLst>
</file>

<file path=ppt/tags/tag163.xml><?xml version="1.0" encoding="utf-8"?>
<p:tagLst xmlns:p="http://schemas.openxmlformats.org/presentationml/2006/main">
  <p:tag name="AS_UNIQUEID" val="457"/>
  <p:tag name="KSO_WM_BEAUTIFY_FLAG" val=""/>
</p:tagLst>
</file>

<file path=ppt/tags/tag164.xml><?xml version="1.0" encoding="utf-8"?>
<p:tagLst xmlns:p="http://schemas.openxmlformats.org/presentationml/2006/main">
  <p:tag name="AS_UNIQUEID" val="458"/>
</p:tagLst>
</file>

<file path=ppt/tags/tag165.xml><?xml version="1.0" encoding="utf-8"?>
<p:tagLst xmlns:p="http://schemas.openxmlformats.org/presentationml/2006/main">
  <p:tag name="AS_UNIQUEID" val="459"/>
  <p:tag name="KSO_WM_BEAUTIFY_FLAG" val=""/>
</p:tagLst>
</file>

<file path=ppt/tags/tag166.xml><?xml version="1.0" encoding="utf-8"?>
<p:tagLst xmlns:p="http://schemas.openxmlformats.org/presentationml/2006/main">
  <p:tag name="AS_UNIQUEID" val="460"/>
  <p:tag name="KSO_WM_BEAUTIFY_FLAG" val=""/>
</p:tagLst>
</file>

<file path=ppt/tags/tag167.xml><?xml version="1.0" encoding="utf-8"?>
<p:tagLst xmlns:p="http://schemas.openxmlformats.org/presentationml/2006/main">
  <p:tag name="AS_UNIQUEID" val="461"/>
</p:tagLst>
</file>

<file path=ppt/tags/tag168.xml><?xml version="1.0" encoding="utf-8"?>
<p:tagLst xmlns:p="http://schemas.openxmlformats.org/presentationml/2006/main">
  <p:tag name="AS_UNIQUEID" val="462"/>
</p:tagLst>
</file>

<file path=ppt/tags/tag169.xml><?xml version="1.0" encoding="utf-8"?>
<p:tagLst xmlns:p="http://schemas.openxmlformats.org/presentationml/2006/main">
  <p:tag name="AS_UNIQUEID" val="463"/>
</p:tagLst>
</file>

<file path=ppt/tags/tag17.xml><?xml version="1.0" encoding="utf-8"?>
<p:tagLst xmlns:p="http://schemas.openxmlformats.org/presentationml/2006/main">
  <p:tag name="AS_UNIQUEID" val="313"/>
</p:tagLst>
</file>

<file path=ppt/tags/tag170.xml><?xml version="1.0" encoding="utf-8"?>
<p:tagLst xmlns:p="http://schemas.openxmlformats.org/presentationml/2006/main">
  <p:tag name="AS_UNIQUEID" val="464"/>
</p:tagLst>
</file>

<file path=ppt/tags/tag171.xml><?xml version="1.0" encoding="utf-8"?>
<p:tagLst xmlns:p="http://schemas.openxmlformats.org/presentationml/2006/main">
  <p:tag name="AS_UNIQUEID" val="465"/>
</p:tagLst>
</file>

<file path=ppt/tags/tag172.xml><?xml version="1.0" encoding="utf-8"?>
<p:tagLst xmlns:p="http://schemas.openxmlformats.org/presentationml/2006/main">
  <p:tag name="AS_UNIQUEID" val="466"/>
</p:tagLst>
</file>

<file path=ppt/tags/tag173.xml><?xml version="1.0" encoding="utf-8"?>
<p:tagLst xmlns:p="http://schemas.openxmlformats.org/presentationml/2006/main">
  <p:tag name="AS_UNIQUEID" val="467"/>
</p:tagLst>
</file>

<file path=ppt/tags/tag174.xml><?xml version="1.0" encoding="utf-8"?>
<p:tagLst xmlns:p="http://schemas.openxmlformats.org/presentationml/2006/main">
  <p:tag name="AS_UNIQUEID" val="468"/>
</p:tagLst>
</file>

<file path=ppt/tags/tag175.xml><?xml version="1.0" encoding="utf-8"?>
<p:tagLst xmlns:p="http://schemas.openxmlformats.org/presentationml/2006/main">
  <p:tag name="AS_UNIQUEID" val="469"/>
</p:tagLst>
</file>

<file path=ppt/tags/tag176.xml><?xml version="1.0" encoding="utf-8"?>
<p:tagLst xmlns:p="http://schemas.openxmlformats.org/presentationml/2006/main">
  <p:tag name="AS_UNIQUEID" val="470"/>
</p:tagLst>
</file>

<file path=ppt/tags/tag177.xml><?xml version="1.0" encoding="utf-8"?>
<p:tagLst xmlns:p="http://schemas.openxmlformats.org/presentationml/2006/main">
  <p:tag name="AS_UNIQUEID" val="471"/>
</p:tagLst>
</file>

<file path=ppt/tags/tag178.xml><?xml version="1.0" encoding="utf-8"?>
<p:tagLst xmlns:p="http://schemas.openxmlformats.org/presentationml/2006/main">
  <p:tag name="AS_UNIQUEID" val="472"/>
</p:tagLst>
</file>

<file path=ppt/tags/tag179.xml><?xml version="1.0" encoding="utf-8"?>
<p:tagLst xmlns:p="http://schemas.openxmlformats.org/presentationml/2006/main">
  <p:tag name="AS_UNIQUEID" val="473"/>
</p:tagLst>
</file>

<file path=ppt/tags/tag18.xml><?xml version="1.0" encoding="utf-8"?>
<p:tagLst xmlns:p="http://schemas.openxmlformats.org/presentationml/2006/main">
  <p:tag name="AS_UNIQUEID" val="314"/>
</p:tagLst>
</file>

<file path=ppt/tags/tag180.xml><?xml version="1.0" encoding="utf-8"?>
<p:tagLst xmlns:p="http://schemas.openxmlformats.org/presentationml/2006/main">
  <p:tag name="AS_UNIQUEID" val="474"/>
</p:tagLst>
</file>

<file path=ppt/tags/tag181.xml><?xml version="1.0" encoding="utf-8"?>
<p:tagLst xmlns:p="http://schemas.openxmlformats.org/presentationml/2006/main">
  <p:tag name="AS_UNIQUEID" val="475"/>
  <p:tag name="KSO_WM_BEAUTIFY_FLAG" val=""/>
</p:tagLst>
</file>

<file path=ppt/tags/tag182.xml><?xml version="1.0" encoding="utf-8"?>
<p:tagLst xmlns:p="http://schemas.openxmlformats.org/presentationml/2006/main">
  <p:tag name="AS_UNIQUEID" val="476"/>
  <p:tag name="KSO_WM_BEAUTIFY_FLAG" val=""/>
</p:tagLst>
</file>

<file path=ppt/tags/tag183.xml><?xml version="1.0" encoding="utf-8"?>
<p:tagLst xmlns:p="http://schemas.openxmlformats.org/presentationml/2006/main">
  <p:tag name="AS_UNIQUEID" val="477"/>
  <p:tag name="KSO_WM_BEAUTIFY_FLAG" val=""/>
</p:tagLst>
</file>

<file path=ppt/tags/tag184.xml><?xml version="1.0" encoding="utf-8"?>
<p:tagLst xmlns:p="http://schemas.openxmlformats.org/presentationml/2006/main">
  <p:tag name="AS_UNIQUEID" val="478"/>
</p:tagLst>
</file>

<file path=ppt/tags/tag185.xml><?xml version="1.0" encoding="utf-8"?>
<p:tagLst xmlns:p="http://schemas.openxmlformats.org/presentationml/2006/main">
  <p:tag name="AS_UNIQUEID" val="479"/>
  <p:tag name="KSO_WM_BEAUTIFY_FLAG" val=""/>
</p:tagLst>
</file>

<file path=ppt/tags/tag186.xml><?xml version="1.0" encoding="utf-8"?>
<p:tagLst xmlns:p="http://schemas.openxmlformats.org/presentationml/2006/main">
  <p:tag name="AS_UNIQUEID" val="480"/>
  <p:tag name="KSO_WM_BEAUTIFY_FLAG" val=""/>
</p:tagLst>
</file>

<file path=ppt/tags/tag187.xml><?xml version="1.0" encoding="utf-8"?>
<p:tagLst xmlns:p="http://schemas.openxmlformats.org/presentationml/2006/main">
  <p:tag name="AS_UNIQUEID" val="481"/>
  <p:tag name="KSO_WM_BEAUTIFY_FLAG" val=""/>
</p:tagLst>
</file>

<file path=ppt/tags/tag188.xml><?xml version="1.0" encoding="utf-8"?>
<p:tagLst xmlns:p="http://schemas.openxmlformats.org/presentationml/2006/main">
  <p:tag name="AS_UNIQUEID" val="482"/>
</p:tagLst>
</file>

<file path=ppt/tags/tag189.xml><?xml version="1.0" encoding="utf-8"?>
<p:tagLst xmlns:p="http://schemas.openxmlformats.org/presentationml/2006/main">
  <p:tag name="AS_UNIQUEID" val="483"/>
</p:tagLst>
</file>

<file path=ppt/tags/tag19.xml><?xml version="1.0" encoding="utf-8"?>
<p:tagLst xmlns:p="http://schemas.openxmlformats.org/presentationml/2006/main">
  <p:tag name="AS_UNIQUEID" val="315"/>
</p:tagLst>
</file>

<file path=ppt/tags/tag190.xml><?xml version="1.0" encoding="utf-8"?>
<p:tagLst xmlns:p="http://schemas.openxmlformats.org/presentationml/2006/main">
  <p:tag name="AS_UNIQUEID" val="484"/>
  <p:tag name="KSO_WM_BEAUTIFY_FLAG" val=""/>
</p:tagLst>
</file>

<file path=ppt/tags/tag191.xml><?xml version="1.0" encoding="utf-8"?>
<p:tagLst xmlns:p="http://schemas.openxmlformats.org/presentationml/2006/main">
  <p:tag name="AS_UNIQUEID" val="485"/>
  <p:tag name="KSO_WM_BEAUTIFY_FLAG" val=""/>
</p:tagLst>
</file>

<file path=ppt/tags/tag192.xml><?xml version="1.0" encoding="utf-8"?>
<p:tagLst xmlns:p="http://schemas.openxmlformats.org/presentationml/2006/main">
  <p:tag name="AS_UNIQUEID" val="486"/>
</p:tagLst>
</file>

<file path=ppt/tags/tag193.xml><?xml version="1.0" encoding="utf-8"?>
<p:tagLst xmlns:p="http://schemas.openxmlformats.org/presentationml/2006/main">
  <p:tag name="AS_UNIQUEID" val="487"/>
  <p:tag name="KSO_WM_BEAUTIFY_FLAG" val=""/>
</p:tagLst>
</file>

<file path=ppt/tags/tag194.xml><?xml version="1.0" encoding="utf-8"?>
<p:tagLst xmlns:p="http://schemas.openxmlformats.org/presentationml/2006/main">
  <p:tag name="AS_UNIQUEID" val="488"/>
  <p:tag name="KSO_WM_BEAUTIFY_FLAG" val=""/>
</p:tagLst>
</file>

<file path=ppt/tags/tag195.xml><?xml version="1.0" encoding="utf-8"?>
<p:tagLst xmlns:p="http://schemas.openxmlformats.org/presentationml/2006/main">
  <p:tag name="AS_UNIQUEID" val="489"/>
  <p:tag name="KSO_WM_BEAUTIFY_FLAG" val=""/>
</p:tagLst>
</file>

<file path=ppt/tags/tag196.xml><?xml version="1.0" encoding="utf-8"?>
<p:tagLst xmlns:p="http://schemas.openxmlformats.org/presentationml/2006/main">
  <p:tag name="AS_UNIQUEID" val="490"/>
  <p:tag name="KSO_WM_BEAUTIFY_FLAG" val=""/>
</p:tagLst>
</file>

<file path=ppt/tags/tag197.xml><?xml version="1.0" encoding="utf-8"?>
<p:tagLst xmlns:p="http://schemas.openxmlformats.org/presentationml/2006/main">
  <p:tag name="AS_UNIQUEID" val="491"/>
  <p:tag name="KSO_WM_BEAUTIFY_FLAG" val=""/>
</p:tagLst>
</file>

<file path=ppt/tags/tag198.xml><?xml version="1.0" encoding="utf-8"?>
<p:tagLst xmlns:p="http://schemas.openxmlformats.org/presentationml/2006/main">
  <p:tag name="AS_UNIQUEID" val="492"/>
</p:tagLst>
</file>

<file path=ppt/tags/tag199.xml><?xml version="1.0" encoding="utf-8"?>
<p:tagLst xmlns:p="http://schemas.openxmlformats.org/presentationml/2006/main">
  <p:tag name="AS_UNIQUEID" val="493"/>
</p:tagLst>
</file>

<file path=ppt/tags/tag2.xml><?xml version="1.0" encoding="utf-8"?>
<p:tagLst xmlns:p="http://schemas.openxmlformats.org/presentationml/2006/main">
  <p:tag name="AS_UNIQUEID" val="298"/>
</p:tagLst>
</file>

<file path=ppt/tags/tag20.xml><?xml version="1.0" encoding="utf-8"?>
<p:tagLst xmlns:p="http://schemas.openxmlformats.org/presentationml/2006/main">
  <p:tag name="AS_UNIQUEID" val="316"/>
</p:tagLst>
</file>

<file path=ppt/tags/tag200.xml><?xml version="1.0" encoding="utf-8"?>
<p:tagLst xmlns:p="http://schemas.openxmlformats.org/presentationml/2006/main">
  <p:tag name="AS_UNIQUEID" val="494"/>
</p:tagLst>
</file>

<file path=ppt/tags/tag201.xml><?xml version="1.0" encoding="utf-8"?>
<p:tagLst xmlns:p="http://schemas.openxmlformats.org/presentationml/2006/main">
  <p:tag name="AS_UNIQUEID" val="495"/>
</p:tagLst>
</file>

<file path=ppt/tags/tag202.xml><?xml version="1.0" encoding="utf-8"?>
<p:tagLst xmlns:p="http://schemas.openxmlformats.org/presentationml/2006/main">
  <p:tag name="AS_UNIQUEID" val="496"/>
</p:tagLst>
</file>

<file path=ppt/tags/tag203.xml><?xml version="1.0" encoding="utf-8"?>
<p:tagLst xmlns:p="http://schemas.openxmlformats.org/presentationml/2006/main">
  <p:tag name="AS_UNIQUEID" val="497"/>
</p:tagLst>
</file>

<file path=ppt/tags/tag204.xml><?xml version="1.0" encoding="utf-8"?>
<p:tagLst xmlns:p="http://schemas.openxmlformats.org/presentationml/2006/main">
  <p:tag name="AS_UNIQUEID" val="498"/>
</p:tagLst>
</file>

<file path=ppt/tags/tag205.xml><?xml version="1.0" encoding="utf-8"?>
<p:tagLst xmlns:p="http://schemas.openxmlformats.org/presentationml/2006/main">
  <p:tag name="AS_UNIQUEID" val="499"/>
</p:tagLst>
</file>

<file path=ppt/tags/tag206.xml><?xml version="1.0" encoding="utf-8"?>
<p:tagLst xmlns:p="http://schemas.openxmlformats.org/presentationml/2006/main">
  <p:tag name="AS_UNIQUEID" val="500"/>
  <p:tag name="KSO_WM_BEAUTIFY_FLAG" val=""/>
</p:tagLst>
</file>

<file path=ppt/tags/tag207.xml><?xml version="1.0" encoding="utf-8"?>
<p:tagLst xmlns:p="http://schemas.openxmlformats.org/presentationml/2006/main">
  <p:tag name="AS_UNIQUEID" val="501"/>
  <p:tag name="KSO_WM_BEAUTIFY_FLAG" val=""/>
</p:tagLst>
</file>

<file path=ppt/tags/tag208.xml><?xml version="1.0" encoding="utf-8"?>
<p:tagLst xmlns:p="http://schemas.openxmlformats.org/presentationml/2006/main">
  <p:tag name="AS_UNIQUEID" val="502"/>
</p:tagLst>
</file>

<file path=ppt/tags/tag209.xml><?xml version="1.0" encoding="utf-8"?>
<p:tagLst xmlns:p="http://schemas.openxmlformats.org/presentationml/2006/main">
  <p:tag name="AS_UNIQUEID" val="503"/>
  <p:tag name="KSO_WM_BEAUTIFY_FLAG" val=""/>
</p:tagLst>
</file>

<file path=ppt/tags/tag21.xml><?xml version="1.0" encoding="utf-8"?>
<p:tagLst xmlns:p="http://schemas.openxmlformats.org/presentationml/2006/main">
  <p:tag name="AS_UNIQUEID" val="317"/>
</p:tagLst>
</file>

<file path=ppt/tags/tag210.xml><?xml version="1.0" encoding="utf-8"?>
<p:tagLst xmlns:p="http://schemas.openxmlformats.org/presentationml/2006/main">
  <p:tag name="AS_UNIQUEID" val="504"/>
  <p:tag name="KSO_WM_BEAUTIFY_FLAG" val=""/>
</p:tagLst>
</file>

<file path=ppt/tags/tag211.xml><?xml version="1.0" encoding="utf-8"?>
<p:tagLst xmlns:p="http://schemas.openxmlformats.org/presentationml/2006/main">
  <p:tag name="AS_UNIQUEID" val="505"/>
</p:tagLst>
</file>

<file path=ppt/tags/tag212.xml><?xml version="1.0" encoding="utf-8"?>
<p:tagLst xmlns:p="http://schemas.openxmlformats.org/presentationml/2006/main">
  <p:tag name="AS_UNIQUEID" val="506"/>
  <p:tag name="KSO_WM_BEAUTIFY_FLAG" val=""/>
</p:tagLst>
</file>

<file path=ppt/tags/tag213.xml><?xml version="1.0" encoding="utf-8"?>
<p:tagLst xmlns:p="http://schemas.openxmlformats.org/presentationml/2006/main">
  <p:tag name="AS_UNIQUEID" val="507"/>
  <p:tag name="KSO_WM_BEAUTIFY_FLAG" val=""/>
</p:tagLst>
</file>

<file path=ppt/tags/tag214.xml><?xml version="1.0" encoding="utf-8"?>
<p:tagLst xmlns:p="http://schemas.openxmlformats.org/presentationml/2006/main">
  <p:tag name="AS_UNIQUEID" val="508"/>
</p:tagLst>
</file>

<file path=ppt/tags/tag215.xml><?xml version="1.0" encoding="utf-8"?>
<p:tagLst xmlns:p="http://schemas.openxmlformats.org/presentationml/2006/main">
  <p:tag name="AS_UNIQUEID" val="509"/>
  <p:tag name="KSO_WM_BEAUTIFY_FLAG" val=""/>
</p:tagLst>
</file>

<file path=ppt/tags/tag216.xml><?xml version="1.0" encoding="utf-8"?>
<p:tagLst xmlns:p="http://schemas.openxmlformats.org/presentationml/2006/main">
  <p:tag name="AS_UNIQUEID" val="510"/>
  <p:tag name="KSO_WM_BEAUTIFY_FLAG" val=""/>
</p:tagLst>
</file>

<file path=ppt/tags/tag217.xml><?xml version="1.0" encoding="utf-8"?>
<p:tagLst xmlns:p="http://schemas.openxmlformats.org/presentationml/2006/main">
  <p:tag name="AS_UNIQUEID" val="511"/>
</p:tagLst>
</file>

<file path=ppt/tags/tag218.xml><?xml version="1.0" encoding="utf-8"?>
<p:tagLst xmlns:p="http://schemas.openxmlformats.org/presentationml/2006/main">
  <p:tag name="AS_UNIQUEID" val="512"/>
</p:tagLst>
</file>

<file path=ppt/tags/tag219.xml><?xml version="1.0" encoding="utf-8"?>
<p:tagLst xmlns:p="http://schemas.openxmlformats.org/presentationml/2006/main">
  <p:tag name="AS_UNIQUEID" val="513"/>
  <p:tag name="KSO_WM_BEAUTIFY_FLAG" val=""/>
</p:tagLst>
</file>

<file path=ppt/tags/tag22.xml><?xml version="1.0" encoding="utf-8"?>
<p:tagLst xmlns:p="http://schemas.openxmlformats.org/presentationml/2006/main">
  <p:tag name="AS_UNIQUEID" val="318"/>
</p:tagLst>
</file>

<file path=ppt/tags/tag220.xml><?xml version="1.0" encoding="utf-8"?>
<p:tagLst xmlns:p="http://schemas.openxmlformats.org/presentationml/2006/main">
  <p:tag name="AS_UNIQUEID" val="514"/>
  <p:tag name="KSO_WM_BEAUTIFY_FLAG" val=""/>
</p:tagLst>
</file>

<file path=ppt/tags/tag221.xml><?xml version="1.0" encoding="utf-8"?>
<p:tagLst xmlns:p="http://schemas.openxmlformats.org/presentationml/2006/main">
  <p:tag name="AS_UNIQUEID" val="515"/>
</p:tagLst>
</file>

<file path=ppt/tags/tag222.xml><?xml version="1.0" encoding="utf-8"?>
<p:tagLst xmlns:p="http://schemas.openxmlformats.org/presentationml/2006/main">
  <p:tag name="AS_UNIQUEID" val="516"/>
  <p:tag name="KSO_WM_BEAUTIFY_FLAG" val=""/>
</p:tagLst>
</file>

<file path=ppt/tags/tag223.xml><?xml version="1.0" encoding="utf-8"?>
<p:tagLst xmlns:p="http://schemas.openxmlformats.org/presentationml/2006/main">
  <p:tag name="AS_UNIQUEID" val="517"/>
  <p:tag name="KSO_WM_BEAUTIFY_FLAG" val=""/>
</p:tagLst>
</file>

<file path=ppt/tags/tag224.xml><?xml version="1.0" encoding="utf-8"?>
<p:tagLst xmlns:p="http://schemas.openxmlformats.org/presentationml/2006/main">
  <p:tag name="AS_UNIQUEID" val="518"/>
</p:tagLst>
</file>

<file path=ppt/tags/tag225.xml><?xml version="1.0" encoding="utf-8"?>
<p:tagLst xmlns:p="http://schemas.openxmlformats.org/presentationml/2006/main">
  <p:tag name="AS_UNIQUEID" val="519"/>
  <p:tag name="KSO_WM_BEAUTIFY_FLAG" val=""/>
</p:tagLst>
</file>

<file path=ppt/tags/tag226.xml><?xml version="1.0" encoding="utf-8"?>
<p:tagLst xmlns:p="http://schemas.openxmlformats.org/presentationml/2006/main">
  <p:tag name="AS_UNIQUEID" val="520"/>
  <p:tag name="KSO_WM_BEAUTIFY_FLAG" val=""/>
</p:tagLst>
</file>

<file path=ppt/tags/tag227.xml><?xml version="1.0" encoding="utf-8"?>
<p:tagLst xmlns:p="http://schemas.openxmlformats.org/presentationml/2006/main">
  <p:tag name="AS_UNIQUEID" val="521"/>
</p:tagLst>
</file>

<file path=ppt/tags/tag228.xml><?xml version="1.0" encoding="utf-8"?>
<p:tagLst xmlns:p="http://schemas.openxmlformats.org/presentationml/2006/main">
  <p:tag name="AS_UNIQUEID" val="522"/>
  <p:tag name="KSO_WM_BEAUTIFY_FLAG" val=""/>
</p:tagLst>
</file>

<file path=ppt/tags/tag229.xml><?xml version="1.0" encoding="utf-8"?>
<p:tagLst xmlns:p="http://schemas.openxmlformats.org/presentationml/2006/main">
  <p:tag name="AS_UNIQUEID" val="523"/>
  <p:tag name="KSO_WM_BEAUTIFY_FLAG" val=""/>
</p:tagLst>
</file>

<file path=ppt/tags/tag23.xml><?xml version="1.0" encoding="utf-8"?>
<p:tagLst xmlns:p="http://schemas.openxmlformats.org/presentationml/2006/main">
  <p:tag name="AS_UNIQUEID" val="319"/>
</p:tagLst>
</file>

<file path=ppt/tags/tag230.xml><?xml version="1.0" encoding="utf-8"?>
<p:tagLst xmlns:p="http://schemas.openxmlformats.org/presentationml/2006/main">
  <p:tag name="AS_UNIQUEID" val="524"/>
</p:tagLst>
</file>

<file path=ppt/tags/tag231.xml><?xml version="1.0" encoding="utf-8"?>
<p:tagLst xmlns:p="http://schemas.openxmlformats.org/presentationml/2006/main">
  <p:tag name="AS_UNIQUEID" val="525"/>
</p:tagLst>
</file>

<file path=ppt/tags/tag232.xml><?xml version="1.0" encoding="utf-8"?>
<p:tagLst xmlns:p="http://schemas.openxmlformats.org/presentationml/2006/main">
  <p:tag name="AS_UNIQUEID" val="526"/>
</p:tagLst>
</file>

<file path=ppt/tags/tag233.xml><?xml version="1.0" encoding="utf-8"?>
<p:tagLst xmlns:p="http://schemas.openxmlformats.org/presentationml/2006/main">
  <p:tag name="AS_UNIQUEID" val="527"/>
  <p:tag name="KSO_WM_BEAUTIFY_FLAG" val=""/>
</p:tagLst>
</file>

<file path=ppt/tags/tag234.xml><?xml version="1.0" encoding="utf-8"?>
<p:tagLst xmlns:p="http://schemas.openxmlformats.org/presentationml/2006/main">
  <p:tag name="AS_UNIQUEID" val="528"/>
  <p:tag name="KSO_WM_BEAUTIFY_FLAG" val=""/>
</p:tagLst>
</file>

<file path=ppt/tags/tag235.xml><?xml version="1.0" encoding="utf-8"?>
<p:tagLst xmlns:p="http://schemas.openxmlformats.org/presentationml/2006/main">
  <p:tag name="AS_UNIQUEID" val="529"/>
</p:tagLst>
</file>

<file path=ppt/tags/tag236.xml><?xml version="1.0" encoding="utf-8"?>
<p:tagLst xmlns:p="http://schemas.openxmlformats.org/presentationml/2006/main">
  <p:tag name="AS_UNIQUEID" val="530"/>
  <p:tag name="KSO_WM_BEAUTIFY_FLAG" val=""/>
</p:tagLst>
</file>

<file path=ppt/tags/tag237.xml><?xml version="1.0" encoding="utf-8"?>
<p:tagLst xmlns:p="http://schemas.openxmlformats.org/presentationml/2006/main">
  <p:tag name="AS_UNIQUEID" val="531"/>
  <p:tag name="KSO_WM_BEAUTIFY_FLAG" val=""/>
</p:tagLst>
</file>

<file path=ppt/tags/tag238.xml><?xml version="1.0" encoding="utf-8"?>
<p:tagLst xmlns:p="http://schemas.openxmlformats.org/presentationml/2006/main">
  <p:tag name="AS_UNIQUEID" val="532"/>
</p:tagLst>
</file>

<file path=ppt/tags/tag239.xml><?xml version="1.0" encoding="utf-8"?>
<p:tagLst xmlns:p="http://schemas.openxmlformats.org/presentationml/2006/main">
  <p:tag name="AS_UNIQUEID" val="533"/>
  <p:tag name="KSO_WM_BEAUTIFY_FLAG" val=""/>
</p:tagLst>
</file>

<file path=ppt/tags/tag24.xml><?xml version="1.0" encoding="utf-8"?>
<p:tagLst xmlns:p="http://schemas.openxmlformats.org/presentationml/2006/main">
  <p:tag name="AS_UNIQUEID" val="320"/>
</p:tagLst>
</file>

<file path=ppt/tags/tag240.xml><?xml version="1.0" encoding="utf-8"?>
<p:tagLst xmlns:p="http://schemas.openxmlformats.org/presentationml/2006/main">
  <p:tag name="AS_UNIQUEID" val="534"/>
</p:tagLst>
</file>

<file path=ppt/tags/tag241.xml><?xml version="1.0" encoding="utf-8"?>
<p:tagLst xmlns:p="http://schemas.openxmlformats.org/presentationml/2006/main">
  <p:tag name="AS_UNIQUEID" val="535"/>
</p:tagLst>
</file>

<file path=ppt/tags/tag242.xml><?xml version="1.0" encoding="utf-8"?>
<p:tagLst xmlns:p="http://schemas.openxmlformats.org/presentationml/2006/main">
  <p:tag name="AS_UNIQUEID" val="536"/>
</p:tagLst>
</file>

<file path=ppt/tags/tag243.xml><?xml version="1.0" encoding="utf-8"?>
<p:tagLst xmlns:p="http://schemas.openxmlformats.org/presentationml/2006/main">
  <p:tag name="AS_UNIQUEID" val="537"/>
  <p:tag name="KSO_WM_BEAUTIFY_FLAG" val=""/>
</p:tagLst>
</file>

<file path=ppt/tags/tag244.xml><?xml version="1.0" encoding="utf-8"?>
<p:tagLst xmlns:p="http://schemas.openxmlformats.org/presentationml/2006/main">
  <p:tag name="AS_UNIQUEID" val="538"/>
  <p:tag name="KSO_WM_BEAUTIFY_FLAG" val=""/>
</p:tagLst>
</file>

<file path=ppt/tags/tag245.xml><?xml version="1.0" encoding="utf-8"?>
<p:tagLst xmlns:p="http://schemas.openxmlformats.org/presentationml/2006/main">
  <p:tag name="AS_UNIQUEID" val="539"/>
</p:tagLst>
</file>

<file path=ppt/tags/tag246.xml><?xml version="1.0" encoding="utf-8"?>
<p:tagLst xmlns:p="http://schemas.openxmlformats.org/presentationml/2006/main">
  <p:tag name="AS_UNIQUEID" val="540"/>
  <p:tag name="KSO_WM_BEAUTIFY_FLAG" val=""/>
</p:tagLst>
</file>

<file path=ppt/tags/tag247.xml><?xml version="1.0" encoding="utf-8"?>
<p:tagLst xmlns:p="http://schemas.openxmlformats.org/presentationml/2006/main">
  <p:tag name="AS_UNIQUEID" val="541"/>
  <p:tag name="KSO_WM_BEAUTIFY_FLAG" val=""/>
</p:tagLst>
</file>

<file path=ppt/tags/tag248.xml><?xml version="1.0" encoding="utf-8"?>
<p:tagLst xmlns:p="http://schemas.openxmlformats.org/presentationml/2006/main">
  <p:tag name="AS_UNIQUEID" val="542"/>
</p:tagLst>
</file>

<file path=ppt/tags/tag249.xml><?xml version="1.0" encoding="utf-8"?>
<p:tagLst xmlns:p="http://schemas.openxmlformats.org/presentationml/2006/main">
  <p:tag name="AS_UNIQUEID" val="543"/>
</p:tagLst>
</file>

<file path=ppt/tags/tag25.xml><?xml version="1.0" encoding="utf-8"?>
<p:tagLst xmlns:p="http://schemas.openxmlformats.org/presentationml/2006/main">
  <p:tag name="AS_UNIQUEID" val="321"/>
</p:tagLst>
</file>

<file path=ppt/tags/tag250.xml><?xml version="1.0" encoding="utf-8"?>
<p:tagLst xmlns:p="http://schemas.openxmlformats.org/presentationml/2006/main">
  <p:tag name="AS_UNIQUEID" val="544"/>
  <p:tag name="KSO_WM_BEAUTIFY_FLAG" val="#wm#"/>
  <p:tag name="KSO_WM_SLIDE_BACKGROUND_TYPE" val="frame"/>
  <p:tag name="KSO_WM_SLIDE_BK_DARK_LIGHT" val="2"/>
  <p:tag name="KSO_WM_TAG_VERSION" val="1.0"/>
  <p:tag name="KSO_WM_TEMPLATE_ASSEMBLE_GROUPID" val="60656f1b4054ed1e2fb80395"/>
  <p:tag name="KSO_WM_TEMPLATE_ASSEMBLE_XID" val="60656f1b4054ed1e2fb80395"/>
  <p:tag name="KSO_WM_TEMPLATE_CATEGORY" val="diagram"/>
  <p:tag name="KSO_WM_TEMPLATE_INDEX" val="20211943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6"/>
  <p:tag name="KSO_WM_UNIT_FILL_FORE_SCHEMECOLOR_INDEX_BRIGHTNESS" val="0"/>
  <p:tag name="KSO_WM_UNIT_FILL_TYPE" val="1"/>
  <p:tag name="KSO_WM_UNIT_HIGHLIGHT" val="0"/>
  <p:tag name="KSO_WM_UNIT_ID" val="diagram20211943_1*i*1"/>
  <p:tag name="KSO_WM_UNIT_INDEX" val="1"/>
  <p:tag name="KSO_WM_UNIT_LAYERLEVEL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150"/>
</p:tagLst>
</file>

<file path=ppt/tags/tag251.xml><?xml version="1.0" encoding="utf-8"?>
<p:tagLst xmlns:p="http://schemas.openxmlformats.org/presentationml/2006/main">
  <p:tag name="AS_UNIQUEID" val="545"/>
  <p:tag name="KSO_WM_UNIT_SMARTLAYOUT_COMPRESS_INFO" val="{&#10;    &quot;id&quot;: &quot;2021-04-01T15:28:41&quot;,&#10;    &quot;max&quot;: 2.2645663824606626,&#10;    &quot;topChanged&quot;: 0.06338528009845845&#10;}&#10;"/>
  <p:tag name="KSO_WM_UNIT_TEXT_FILL_FORE_SCHEMECOLOR_INDEX" val="13"/>
  <p:tag name="KSO_WM_UNIT_TEXT_FILL_FORE_SCHEMECOLOR_INDEX_BRIGHTNESS" val="0.5"/>
  <p:tag name="KSO_WM_UNIT_TEXT_FILL_TYPE" val="1"/>
</p:tagLst>
</file>

<file path=ppt/tags/tag252.xml><?xml version="1.0" encoding="utf-8"?>
<p:tagLst xmlns:p="http://schemas.openxmlformats.org/presentationml/2006/main">
  <p:tag name="AS_UNIQUEID" val="546"/>
  <p:tag name="KSO_WM_BEAUTIFY_FLAG" val=""/>
</p:tagLst>
</file>

<file path=ppt/tags/tag253.xml><?xml version="1.0" encoding="utf-8"?>
<p:tagLst xmlns:p="http://schemas.openxmlformats.org/presentationml/2006/main">
  <p:tag name="AS_UNIQUEID" val="547"/>
  <p:tag name="KSO_WM_BEAUTIFY_FLAG" val=""/>
</p:tagLst>
</file>

<file path=ppt/tags/tag254.xml><?xml version="1.0" encoding="utf-8"?>
<p:tagLst xmlns:p="http://schemas.openxmlformats.org/presentationml/2006/main">
  <p:tag name="AS_UNIQUEID" val="548"/>
</p:tagLst>
</file>

<file path=ppt/tags/tag255.xml><?xml version="1.0" encoding="utf-8"?>
<p:tagLst xmlns:p="http://schemas.openxmlformats.org/presentationml/2006/main">
  <p:tag name="AS_UNIQUEID" val="549"/>
  <p:tag name="KSO_WM_BEAUTIFY_FLAG" val=""/>
</p:tagLst>
</file>

<file path=ppt/tags/tag256.xml><?xml version="1.0" encoding="utf-8"?>
<p:tagLst xmlns:p="http://schemas.openxmlformats.org/presentationml/2006/main">
  <p:tag name="AS_UNIQUEID" val="550"/>
  <p:tag name="KSO_WM_BEAUTIFY_FLAG" val=""/>
</p:tagLst>
</file>

<file path=ppt/tags/tag257.xml><?xml version="1.0" encoding="utf-8"?>
<p:tagLst xmlns:p="http://schemas.openxmlformats.org/presentationml/2006/main">
  <p:tag name="AS_UNIQUEID" val="551"/>
</p:tagLst>
</file>

<file path=ppt/tags/tag258.xml><?xml version="1.0" encoding="utf-8"?>
<p:tagLst xmlns:p="http://schemas.openxmlformats.org/presentationml/2006/main">
  <p:tag name="ISLIDE.THEME" val="https://www.islide.cc;"/>
  <p:tag name="KSO_WM_BEAUTIFY_FLAG" val="#wm#"/>
  <p:tag name="KSO_WM_CHIP_DECFILLPROP" val="[]"/>
  <p:tag name="KSO_WM_CHIP_FILLPROP" val="[[{&quot;text_align&quot;:&quot;cm&quot;,&quot;text_direction&quot;:&quot;horizontal&quot;,&quot;support_big_font&quot;:false,&quot;fill_id&quot;:&quot;34b8e677ad5f40a1bec752419291d33f&quot;,&quot;fill_align&quot;:&quot;cm&quot;,&quot;chip_types&quot;:[&quot;header&quot;]},{&quot;text_align&quot;:&quot;lm&quot;,&quot;text_direction&quot;:&quot;horizontal&quot;,&quot;support_features&quot;:[&quot;collage&quot;],&quot;support_big_font&quot;:false,&quot;fill_id&quot;:&quot;189c3cc29f2b4f62ba52897c7838c1f3&quot;,&quot;fill_align&quot;:&quot;rm&quot;,&quot;chip_types&quot;:[&quot;pictext&quot;,&quot;text&quot;,&quot;picture&quot;,&quot;chart&quot;,&quot;table&quot;]},{&quot;text_align&quot;:&quot;lm&quot;,&quot;text_direction&quot;:&quot;horizontal&quot;,&quot;support_features&quot;:[&quot;collage&quot;],&quot;support_big_font&quot;:false,&quot;fill_id&quot;:&quot;c786cd06d8aa4ebb92c23857ebcb871c&quot;,&quot;fill_align&quot;:&quot;lm&quot;,&quot;chip_types&quot;:[&quot;pictext&quot;,&quot;text&quot;,&quot;picture&quot;,&quot;chart&quot;,&quot;table&quot;]}]]"/>
  <p:tag name="KSO_WM_CHIP_GROUPID" val="5eedabadaa51720c6c8f4f5c"/>
  <p:tag name="KSO_WM_CHIP_INFOS" val="{&quot;type&quot;:0,&quot;layout_type&quot;:&quot;topbottom&quot;,&quot;layout_feature&quot;:1,&quot;aspect_ratio&quot;:&quot;16:9&quot;,&quot;same_font_size&quot;:tru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edabadaa51720c6c8f4f5d"/>
  <p:tag name="KSO_WM_SLIDE_BACKGROUND" val="[&quot;general&quot;,&quot;frame&quot;]"/>
  <p:tag name="KSO_WM_SLIDE_BACKGROUND_TYPE" val="frame"/>
  <p:tag name="KSO_WM_SLIDE_BK_DARK_LIGHT" val="2"/>
  <p:tag name="KSO_WM_SLIDE_CAN_ADD_NAVIGATION" val="1"/>
  <p:tag name="KSO_WM_SLIDE_ID" val="diagram20211943_1"/>
  <p:tag name="KSO_WM_SLIDE_INDEX" val="1"/>
  <p:tag name="KSO_WM_SLIDE_ITEM_CNT" val="0"/>
  <p:tag name="KSO_WM_SLIDE_LAYOUT" val="a_f"/>
  <p:tag name="KSO_WM_SLIDE_LAYOUT_CNT" val="1_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id&quot;:&quot;2021-04-01T15:28:41&quot;,&quot;maxSize&quot;:{&quot;size1&quot;:35.6},&quot;minSize&quot;:{&quot;size1&quot;:24.4},&quot;normalSize&quot;:{&quot;size1&quot;:28.029629629629625},&quot;subLayout&quot;:[{&quot;id&quot;:&quot;2021-04-01T15:28:41&quot;,&quot;margin&quot;:{&quot;bottom&quot;:0,&quot;left&quot;:2.5399999618530273,&quot;right&quot;:2.5399999618530273,&quot;top&quot;:3.38700008392334},&quot;type&quot;:0},{&quot;direction&quot;:1,&quot;id&quot;:&quot;2021-04-01T15:28:41&quot;,&quot;maxSize&quot;:{&quot;size1&quot;:66.19960641510673},&quot;minSize&quot;:{&quot;size1&quot;:38.79960641510673},&quot;normalSize&quot;:{&quot;size1&quot;:38.79960641510673},&quot;subLayout&quot;:[{&quot;id&quot;:&quot;2021-04-01T15:28:41&quot;,&quot;margin&quot;:{&quot;bottom&quot;:2.5399999618530273,&quot;left&quot;:2.5399999618530273,&quot;right&quot;:1.6929999589920044,&quot;top&quot;:1.2699999809265137},&quot;type&quot;:0},{&quot;id&quot;:&quot;2021-04-01T15:28:41&quot;,&quot;margin&quot;:{&quot;bottom&quot;:2.5399999618530273,&quot;left&quot;:0,&quot;right&quot;:2.5399999618530273,&quot;top&quot;:1.2699999809265137},&quot;type&quot;:0}],&quot;type&quot;:0}],&quot;type&quot;:0}"/>
  <p:tag name="KSO_WM_SLIDE_POSITION" val="72*108"/>
  <p:tag name="KSO_WM_SLIDE_RATIO" val="1.777778"/>
  <p:tag name="KSO_WM_SLIDE_SAME_FONT_SIZE" val="1"/>
  <p:tag name="KSO_WM_SLIDE_SIZE" val="816*312"/>
  <p:tag name="KSO_WM_SLIDE_SUBTYPE" val="pureTxt"/>
  <p:tag name="KSO_WM_SLIDE_SUPPORT_FEATURE_TYPE" val="0"/>
  <p:tag name="KSO_WM_SLIDE_TYPE" val="text"/>
  <p:tag name="KSO_WM_TAG_VERSION" val="1.0"/>
  <p:tag name="KSO_WM_TEMPLATE_ASSEMBLE_GROUPID" val="60656f1b4054ed1e2fb80395"/>
  <p:tag name="KSO_WM_TEMPLATE_ASSEMBLE_XID" val="60656f1b4054ed1e2fb80395"/>
  <p:tag name="KSO_WM_TEMPLATE_CATEGORY" val="diagram"/>
  <p:tag name="KSO_WM_TEMPLATE_COLOR_TYPE" val="1"/>
  <p:tag name="KSO_WM_TEMPLATE_INDEX" val="20211943"/>
  <p:tag name="KSO_WM_TEMPLATE_MASTER_TYPE" val="0"/>
  <p:tag name="KSO_WM_TEMPLATE_SUBCATEGORY" val="21"/>
</p:tagLst>
</file>

<file path=ppt/tags/tag259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OTBkMDkwZGZlMTRjODA1Y2NjNjdjMWFjZmUwMjI3ZmUifQ=="/>
</p:tagLst>
</file>

<file path=ppt/tags/tag26.xml><?xml version="1.0" encoding="utf-8"?>
<p:tagLst xmlns:p="http://schemas.openxmlformats.org/presentationml/2006/main">
  <p:tag name="AS_UNIQUEID" val="322"/>
</p:tagLst>
</file>

<file path=ppt/tags/tag27.xml><?xml version="1.0" encoding="utf-8"?>
<p:tagLst xmlns:p="http://schemas.openxmlformats.org/presentationml/2006/main">
  <p:tag name="AS_UNIQUEID" val="323"/>
</p:tagLst>
</file>

<file path=ppt/tags/tag28.xml><?xml version="1.0" encoding="utf-8"?>
<p:tagLst xmlns:p="http://schemas.openxmlformats.org/presentationml/2006/main">
  <p:tag name="AS_UNIQUEID" val="324"/>
</p:tagLst>
</file>

<file path=ppt/tags/tag29.xml><?xml version="1.0" encoding="utf-8"?>
<p:tagLst xmlns:p="http://schemas.openxmlformats.org/presentationml/2006/main">
  <p:tag name="AS_UNIQUEID" val="325"/>
  <p:tag name="KSO_WM_BEAUTIFY_FLAG" val=""/>
</p:tagLst>
</file>

<file path=ppt/tags/tag3.xml><?xml version="1.0" encoding="utf-8"?>
<p:tagLst xmlns:p="http://schemas.openxmlformats.org/presentationml/2006/main">
  <p:tag name="AS_UNIQUEID" val="299"/>
</p:tagLst>
</file>

<file path=ppt/tags/tag30.xml><?xml version="1.0" encoding="utf-8"?>
<p:tagLst xmlns:p="http://schemas.openxmlformats.org/presentationml/2006/main">
  <p:tag name="AS_UNIQUEID" val="296"/>
  <p:tag name="KSO_WM_BEAUTIFY_FLAG" val=""/>
</p:tagLst>
</file>

<file path=ppt/tags/tag31.xml><?xml version="1.0" encoding="utf-8"?>
<p:tagLst xmlns:p="http://schemas.openxmlformats.org/presentationml/2006/main">
  <p:tag name="AS_UNIQUEID" val="326"/>
  <p:tag name="KSO_WM_BEAUTIFY_FLAG" val=""/>
</p:tagLst>
</file>

<file path=ppt/tags/tag32.xml><?xml version="1.0" encoding="utf-8"?>
<p:tagLst xmlns:p="http://schemas.openxmlformats.org/presentationml/2006/main">
  <p:tag name="AS_UNIQUEID" val="327"/>
</p:tagLst>
</file>

<file path=ppt/tags/tag33.xml><?xml version="1.0" encoding="utf-8"?>
<p:tagLst xmlns:p="http://schemas.openxmlformats.org/presentationml/2006/main">
  <p:tag name="AS_UNIQUEID" val="328"/>
</p:tagLst>
</file>

<file path=ppt/tags/tag34.xml><?xml version="1.0" encoding="utf-8"?>
<p:tagLst xmlns:p="http://schemas.openxmlformats.org/presentationml/2006/main">
  <p:tag name="AS_UNIQUEID" val="329"/>
  <p:tag name="KSO_WM_BEAUTIFY_FLAG" val=""/>
</p:tagLst>
</file>

<file path=ppt/tags/tag35.xml><?xml version="1.0" encoding="utf-8"?>
<p:tagLst xmlns:p="http://schemas.openxmlformats.org/presentationml/2006/main">
  <p:tag name="AS_UNIQUEID" val="330"/>
  <p:tag name="KSO_WM_BEAUTIFY_FLAG" val=""/>
</p:tagLst>
</file>

<file path=ppt/tags/tag36.xml><?xml version="1.0" encoding="utf-8"?>
<p:tagLst xmlns:p="http://schemas.openxmlformats.org/presentationml/2006/main">
  <p:tag name="AS_UNIQUEID" val="331"/>
</p:tagLst>
</file>

<file path=ppt/tags/tag37.xml><?xml version="1.0" encoding="utf-8"?>
<p:tagLst xmlns:p="http://schemas.openxmlformats.org/presentationml/2006/main">
  <p:tag name="AS_UNIQUEID" val="332"/>
  <p:tag name="KSO_WM_BEAUTIFY_FLAG" val=""/>
</p:tagLst>
</file>

<file path=ppt/tags/tag38.xml><?xml version="1.0" encoding="utf-8"?>
<p:tagLst xmlns:p="http://schemas.openxmlformats.org/presentationml/2006/main">
  <p:tag name="AS_UNIQUEID" val="333"/>
  <p:tag name="KSO_WM_BEAUTIFY_FLAG" val=""/>
</p:tagLst>
</file>

<file path=ppt/tags/tag39.xml><?xml version="1.0" encoding="utf-8"?>
<p:tagLst xmlns:p="http://schemas.openxmlformats.org/presentationml/2006/main">
  <p:tag name="AS_UNIQUEID" val="334"/>
  <p:tag name="KSO_WM_BEAUTIFY_FLAG" val=""/>
</p:tagLst>
</file>

<file path=ppt/tags/tag4.xml><?xml version="1.0" encoding="utf-8"?>
<p:tagLst xmlns:p="http://schemas.openxmlformats.org/presentationml/2006/main">
  <p:tag name="AS_UNIQUEID" val="300"/>
</p:tagLst>
</file>

<file path=ppt/tags/tag40.xml><?xml version="1.0" encoding="utf-8"?>
<p:tagLst xmlns:p="http://schemas.openxmlformats.org/presentationml/2006/main">
  <p:tag name="AS_UNIQUEID" val="335"/>
  <p:tag name="KSO_WM_BEAUTIFY_FLAG" val=""/>
</p:tagLst>
</file>

<file path=ppt/tags/tag41.xml><?xml version="1.0" encoding="utf-8"?>
<p:tagLst xmlns:p="http://schemas.openxmlformats.org/presentationml/2006/main">
  <p:tag name="AS_UNIQUEID" val="336"/>
  <p:tag name="KSO_WM_BEAUTIFY_FLAG" val=""/>
</p:tagLst>
</file>

<file path=ppt/tags/tag42.xml><?xml version="1.0" encoding="utf-8"?>
<p:tagLst xmlns:p="http://schemas.openxmlformats.org/presentationml/2006/main">
  <p:tag name="AS_UNIQUEID" val="337"/>
  <p:tag name="KSO_WM_BEAUTIFY_FLAG" val=""/>
</p:tagLst>
</file>

<file path=ppt/tags/tag43.xml><?xml version="1.0" encoding="utf-8"?>
<p:tagLst xmlns:p="http://schemas.openxmlformats.org/presentationml/2006/main">
  <p:tag name="AS_UNIQUEID" val="338"/>
</p:tagLst>
</file>

<file path=ppt/tags/tag44.xml><?xml version="1.0" encoding="utf-8"?>
<p:tagLst xmlns:p="http://schemas.openxmlformats.org/presentationml/2006/main">
  <p:tag name="AS_UNIQUEID" val="339"/>
</p:tagLst>
</file>

<file path=ppt/tags/tag45.xml><?xml version="1.0" encoding="utf-8"?>
<p:tagLst xmlns:p="http://schemas.openxmlformats.org/presentationml/2006/main">
  <p:tag name="AS_UNIQUEID" val="340"/>
  <p:tag name="KSO_WM_BEAUTIFY_FLAG" val=""/>
</p:tagLst>
</file>

<file path=ppt/tags/tag46.xml><?xml version="1.0" encoding="utf-8"?>
<p:tagLst xmlns:p="http://schemas.openxmlformats.org/presentationml/2006/main">
  <p:tag name="AS_UNIQUEID" val="341"/>
  <p:tag name="KSO_WM_BEAUTIFY_FLAG" val=""/>
</p:tagLst>
</file>

<file path=ppt/tags/tag47.xml><?xml version="1.0" encoding="utf-8"?>
<p:tagLst xmlns:p="http://schemas.openxmlformats.org/presentationml/2006/main">
  <p:tag name="AS_UNIQUEID" val="342"/>
  <p:tag name="KSO_WM_BEAUTIFY_FLAG" val=""/>
</p:tagLst>
</file>

<file path=ppt/tags/tag48.xml><?xml version="1.0" encoding="utf-8"?>
<p:tagLst xmlns:p="http://schemas.openxmlformats.org/presentationml/2006/main">
  <p:tag name="AS_UNIQUEID" val="343"/>
</p:tagLst>
</file>

<file path=ppt/tags/tag49.xml><?xml version="1.0" encoding="utf-8"?>
<p:tagLst xmlns:p="http://schemas.openxmlformats.org/presentationml/2006/main">
  <p:tag name="AS_UNIQUEID" val="344"/>
</p:tagLst>
</file>

<file path=ppt/tags/tag5.xml><?xml version="1.0" encoding="utf-8"?>
<p:tagLst xmlns:p="http://schemas.openxmlformats.org/presentationml/2006/main">
  <p:tag name="AS_UNIQUEID" val="301"/>
</p:tagLst>
</file>

<file path=ppt/tags/tag50.xml><?xml version="1.0" encoding="utf-8"?>
<p:tagLst xmlns:p="http://schemas.openxmlformats.org/presentationml/2006/main">
  <p:tag name="AS_UNIQUEID" val="345"/>
  <p:tag name="KSO_WM_BEAUTIFY_FLAG" val=""/>
</p:tagLst>
</file>

<file path=ppt/tags/tag51.xml><?xml version="1.0" encoding="utf-8"?>
<p:tagLst xmlns:p="http://schemas.openxmlformats.org/presentationml/2006/main">
  <p:tag name="AS_UNIQUEID" val="346"/>
  <p:tag name="KSO_WM_BEAUTIFY_FLAG" val=""/>
</p:tagLst>
</file>

<file path=ppt/tags/tag52.xml><?xml version="1.0" encoding="utf-8"?>
<p:tagLst xmlns:p="http://schemas.openxmlformats.org/presentationml/2006/main">
  <p:tag name="AS_UNIQUEID" val="347"/>
  <p:tag name="KSO_WM_BEAUTIFY_FLAG" val=""/>
</p:tagLst>
</file>

<file path=ppt/tags/tag53.xml><?xml version="1.0" encoding="utf-8"?>
<p:tagLst xmlns:p="http://schemas.openxmlformats.org/presentationml/2006/main">
  <p:tag name="AS_UNIQUEID" val="348"/>
  <p:tag name="KSO_WM_BEAUTIFY_FLAG" val=""/>
</p:tagLst>
</file>

<file path=ppt/tags/tag54.xml><?xml version="1.0" encoding="utf-8"?>
<p:tagLst xmlns:p="http://schemas.openxmlformats.org/presentationml/2006/main">
  <p:tag name="AS_UNIQUEID" val="349"/>
</p:tagLst>
</file>

<file path=ppt/tags/tag55.xml><?xml version="1.0" encoding="utf-8"?>
<p:tagLst xmlns:p="http://schemas.openxmlformats.org/presentationml/2006/main">
  <p:tag name="AS_UNIQUEID" val="350"/>
</p:tagLst>
</file>

<file path=ppt/tags/tag56.xml><?xml version="1.0" encoding="utf-8"?>
<p:tagLst xmlns:p="http://schemas.openxmlformats.org/presentationml/2006/main">
  <p:tag name="AS_UNIQUEID" val="351"/>
</p:tagLst>
</file>

<file path=ppt/tags/tag57.xml><?xml version="1.0" encoding="utf-8"?>
<p:tagLst xmlns:p="http://schemas.openxmlformats.org/presentationml/2006/main">
  <p:tag name="AS_UNIQUEID" val="352"/>
  <p:tag name="KSO_WM_BEAUTIFY_FLAG" val=""/>
</p:tagLst>
</file>

<file path=ppt/tags/tag58.xml><?xml version="1.0" encoding="utf-8"?>
<p:tagLst xmlns:p="http://schemas.openxmlformats.org/presentationml/2006/main">
  <p:tag name="AS_UNIQUEID" val="353"/>
  <p:tag name="KSO_WM_BEAUTIFY_FLAG" val=""/>
</p:tagLst>
</file>

<file path=ppt/tags/tag59.xml><?xml version="1.0" encoding="utf-8"?>
<p:tagLst xmlns:p="http://schemas.openxmlformats.org/presentationml/2006/main">
  <p:tag name="AS_UNIQUEID" val="354"/>
</p:tagLst>
</file>

<file path=ppt/tags/tag6.xml><?xml version="1.0" encoding="utf-8"?>
<p:tagLst xmlns:p="http://schemas.openxmlformats.org/presentationml/2006/main">
  <p:tag name="AS_UNIQUEID" val="302"/>
</p:tagLst>
</file>

<file path=ppt/tags/tag60.xml><?xml version="1.0" encoding="utf-8"?>
<p:tagLst xmlns:p="http://schemas.openxmlformats.org/presentationml/2006/main">
  <p:tag name="AS_UNIQUEID" val="355"/>
  <p:tag name="KSO_WM_BEAUTIFY_FLAG" val=""/>
</p:tagLst>
</file>

<file path=ppt/tags/tag61.xml><?xml version="1.0" encoding="utf-8"?>
<p:tagLst xmlns:p="http://schemas.openxmlformats.org/presentationml/2006/main">
  <p:tag name="AS_UNIQUEID" val="356"/>
  <p:tag name="KSO_WM_BEAUTIFY_FLAG" val=""/>
</p:tagLst>
</file>

<file path=ppt/tags/tag62.xml><?xml version="1.0" encoding="utf-8"?>
<p:tagLst xmlns:p="http://schemas.openxmlformats.org/presentationml/2006/main">
  <p:tag name="AS_UNIQUEID" val="357"/>
  <p:tag name="KSO_WM_BEAUTIFY_FLAG" val=""/>
</p:tagLst>
</file>

<file path=ppt/tags/tag63.xml><?xml version="1.0" encoding="utf-8"?>
<p:tagLst xmlns:p="http://schemas.openxmlformats.org/presentationml/2006/main">
  <p:tag name="AS_UNIQUEID" val="358"/>
  <p:tag name="KSO_WM_BEAUTIFY_FLAG" val=""/>
</p:tagLst>
</file>

<file path=ppt/tags/tag64.xml><?xml version="1.0" encoding="utf-8"?>
<p:tagLst xmlns:p="http://schemas.openxmlformats.org/presentationml/2006/main">
  <p:tag name="AS_UNIQUEID" val="359"/>
</p:tagLst>
</file>

<file path=ppt/tags/tag65.xml><?xml version="1.0" encoding="utf-8"?>
<p:tagLst xmlns:p="http://schemas.openxmlformats.org/presentationml/2006/main">
  <p:tag name="AS_UNIQUEID" val="360"/>
  <p:tag name="KSO_WM_BEAUTIFY_FLAG" val=""/>
</p:tagLst>
</file>

<file path=ppt/tags/tag66.xml><?xml version="1.0" encoding="utf-8"?>
<p:tagLst xmlns:p="http://schemas.openxmlformats.org/presentationml/2006/main">
  <p:tag name="AS_UNIQUEID" val="361"/>
  <p:tag name="KSO_WM_BEAUTIFY_FLAG" val=""/>
</p:tagLst>
</file>

<file path=ppt/tags/tag67.xml><?xml version="1.0" encoding="utf-8"?>
<p:tagLst xmlns:p="http://schemas.openxmlformats.org/presentationml/2006/main">
  <p:tag name="AS_UNIQUEID" val="362"/>
  <p:tag name="KSO_WM_BEAUTIFY_FLAG" val=""/>
</p:tagLst>
</file>

<file path=ppt/tags/tag68.xml><?xml version="1.0" encoding="utf-8"?>
<p:tagLst xmlns:p="http://schemas.openxmlformats.org/presentationml/2006/main">
  <p:tag name="AS_UNIQUEID" val="363"/>
</p:tagLst>
</file>

<file path=ppt/tags/tag69.xml><?xml version="1.0" encoding="utf-8"?>
<p:tagLst xmlns:p="http://schemas.openxmlformats.org/presentationml/2006/main">
  <p:tag name="AS_UNIQUEID" val="364"/>
  <p:tag name="KSO_WM_BEAUTIFY_FLAG" val=""/>
</p:tagLst>
</file>

<file path=ppt/tags/tag7.xml><?xml version="1.0" encoding="utf-8"?>
<p:tagLst xmlns:p="http://schemas.openxmlformats.org/presentationml/2006/main">
  <p:tag name="AS_UNIQUEID" val="303"/>
</p:tagLst>
</file>

<file path=ppt/tags/tag70.xml><?xml version="1.0" encoding="utf-8"?>
<p:tagLst xmlns:p="http://schemas.openxmlformats.org/presentationml/2006/main">
  <p:tag name="AS_UNIQUEID" val="365"/>
  <p:tag name="KSO_WM_BEAUTIFY_FLAG" val=""/>
</p:tagLst>
</file>

<file path=ppt/tags/tag71.xml><?xml version="1.0" encoding="utf-8"?>
<p:tagLst xmlns:p="http://schemas.openxmlformats.org/presentationml/2006/main">
  <p:tag name="AS_UNIQUEID" val="366"/>
</p:tagLst>
</file>

<file path=ppt/tags/tag72.xml><?xml version="1.0" encoding="utf-8"?>
<p:tagLst xmlns:p="http://schemas.openxmlformats.org/presentationml/2006/main">
  <p:tag name="AS_UNIQUEID" val="367"/>
  <p:tag name="KSO_WM_BEAUTIFY_FLAG" val=""/>
</p:tagLst>
</file>

<file path=ppt/tags/tag73.xml><?xml version="1.0" encoding="utf-8"?>
<p:tagLst xmlns:p="http://schemas.openxmlformats.org/presentationml/2006/main">
  <p:tag name="AS_UNIQUEID" val="368"/>
  <p:tag name="KSO_WM_BEAUTIFY_FLAG" val=""/>
</p:tagLst>
</file>

<file path=ppt/tags/tag74.xml><?xml version="1.0" encoding="utf-8"?>
<p:tagLst xmlns:p="http://schemas.openxmlformats.org/presentationml/2006/main">
  <p:tag name="AS_UNIQUEID" val="369"/>
  <p:tag name="KSO_WM_BEAUTIFY_FLAG" val=""/>
</p:tagLst>
</file>

<file path=ppt/tags/tag75.xml><?xml version="1.0" encoding="utf-8"?>
<p:tagLst xmlns:p="http://schemas.openxmlformats.org/presentationml/2006/main">
  <p:tag name="AS_UNIQUEID" val="370"/>
  <p:tag name="KSO_WM_BEAUTIFY_FLAG" val=""/>
</p:tagLst>
</file>

<file path=ppt/tags/tag76.xml><?xml version="1.0" encoding="utf-8"?>
<p:tagLst xmlns:p="http://schemas.openxmlformats.org/presentationml/2006/main">
  <p:tag name="AS_UNIQUEID" val="371"/>
  <p:tag name="KSO_WM_BEAUTIFY_FLAG" val=""/>
</p:tagLst>
</file>

<file path=ppt/tags/tag77.xml><?xml version="1.0" encoding="utf-8"?>
<p:tagLst xmlns:p="http://schemas.openxmlformats.org/presentationml/2006/main">
  <p:tag name="AS_UNIQUEID" val="372"/>
  <p:tag name="KSO_WM_BEAUTIFY_FLAG" val=""/>
</p:tagLst>
</file>

<file path=ppt/tags/tag78.xml><?xml version="1.0" encoding="utf-8"?>
<p:tagLst xmlns:p="http://schemas.openxmlformats.org/presentationml/2006/main">
  <p:tag name="AS_UNIQUEID" val="373"/>
  <p:tag name="KSO_WM_BEAUTIFY_FLAG" val=""/>
</p:tagLst>
</file>

<file path=ppt/tags/tag79.xml><?xml version="1.0" encoding="utf-8"?>
<p:tagLst xmlns:p="http://schemas.openxmlformats.org/presentationml/2006/main">
  <p:tag name="AS_UNIQUEID" val="374"/>
</p:tagLst>
</file>

<file path=ppt/tags/tag8.xml><?xml version="1.0" encoding="utf-8"?>
<p:tagLst xmlns:p="http://schemas.openxmlformats.org/presentationml/2006/main">
  <p:tag name="AS_UNIQUEID" val="304"/>
</p:tagLst>
</file>

<file path=ppt/tags/tag80.xml><?xml version="1.0" encoding="utf-8"?>
<p:tagLst xmlns:p="http://schemas.openxmlformats.org/presentationml/2006/main">
  <p:tag name="AS_UNIQUEID" val="375"/>
  <p:tag name="KSO_WM_BEAUTIFY_FLAG" val=""/>
</p:tagLst>
</file>

<file path=ppt/tags/tag81.xml><?xml version="1.0" encoding="utf-8"?>
<p:tagLst xmlns:p="http://schemas.openxmlformats.org/presentationml/2006/main">
  <p:tag name="AS_UNIQUEID" val="376"/>
  <p:tag name="KSO_WM_BEAUTIFY_FLAG" val=""/>
</p:tagLst>
</file>

<file path=ppt/tags/tag82.xml><?xml version="1.0" encoding="utf-8"?>
<p:tagLst xmlns:p="http://schemas.openxmlformats.org/presentationml/2006/main">
  <p:tag name="AS_UNIQUEID" val="377"/>
  <p:tag name="KSO_WM_BEAUTIFY_FLAG" val=""/>
</p:tagLst>
</file>

<file path=ppt/tags/tag83.xml><?xml version="1.0" encoding="utf-8"?>
<p:tagLst xmlns:p="http://schemas.openxmlformats.org/presentationml/2006/main">
  <p:tag name="AS_UNIQUEID" val="378"/>
  <p:tag name="KSO_WM_BEAUTIFY_FLAG" val=""/>
</p:tagLst>
</file>

<file path=ppt/tags/tag84.xml><?xml version="1.0" encoding="utf-8"?>
<p:tagLst xmlns:p="http://schemas.openxmlformats.org/presentationml/2006/main">
  <p:tag name="AS_UNIQUEID" val="379"/>
</p:tagLst>
</file>

<file path=ppt/tags/tag85.xml><?xml version="1.0" encoding="utf-8"?>
<p:tagLst xmlns:p="http://schemas.openxmlformats.org/presentationml/2006/main">
  <p:tag name="AS_UNIQUEID" val="380"/>
</p:tagLst>
</file>

<file path=ppt/tags/tag86.xml><?xml version="1.0" encoding="utf-8"?>
<p:tagLst xmlns:p="http://schemas.openxmlformats.org/presentationml/2006/main">
  <p:tag name="AS_UNIQUEID" val="381"/>
</p:tagLst>
</file>

<file path=ppt/tags/tag87.xml><?xml version="1.0" encoding="utf-8"?>
<p:tagLst xmlns:p="http://schemas.openxmlformats.org/presentationml/2006/main">
  <p:tag name="AS_UNIQUEID" val="382"/>
  <p:tag name="KSO_WM_BEAUTIFY_FLAG" val=""/>
</p:tagLst>
</file>

<file path=ppt/tags/tag88.xml><?xml version="1.0" encoding="utf-8"?>
<p:tagLst xmlns:p="http://schemas.openxmlformats.org/presentationml/2006/main">
  <p:tag name="AS_UNIQUEID" val="383"/>
  <p:tag name="KSO_WM_BEAUTIFY_FLAG" val=""/>
</p:tagLst>
</file>

<file path=ppt/tags/tag89.xml><?xml version="1.0" encoding="utf-8"?>
<p:tagLst xmlns:p="http://schemas.openxmlformats.org/presentationml/2006/main">
  <p:tag name="AS_UNIQUEID" val="384"/>
</p:tagLst>
</file>

<file path=ppt/tags/tag9.xml><?xml version="1.0" encoding="utf-8"?>
<p:tagLst xmlns:p="http://schemas.openxmlformats.org/presentationml/2006/main">
  <p:tag name="AS_UNIQUEID" val="305"/>
</p:tagLst>
</file>

<file path=ppt/tags/tag90.xml><?xml version="1.0" encoding="utf-8"?>
<p:tagLst xmlns:p="http://schemas.openxmlformats.org/presentationml/2006/main">
  <p:tag name="AS_UNIQUEID" val="385"/>
  <p:tag name="KSO_WM_BEAUTIFY_FLAG" val=""/>
</p:tagLst>
</file>

<file path=ppt/tags/tag91.xml><?xml version="1.0" encoding="utf-8"?>
<p:tagLst xmlns:p="http://schemas.openxmlformats.org/presentationml/2006/main">
  <p:tag name="AS_UNIQUEID" val="386"/>
  <p:tag name="KSO_WM_BEAUTIFY_FLAG" val=""/>
</p:tagLst>
</file>

<file path=ppt/tags/tag92.xml><?xml version="1.0" encoding="utf-8"?>
<p:tagLst xmlns:p="http://schemas.openxmlformats.org/presentationml/2006/main">
  <p:tag name="AS_UNIQUEID" val="387"/>
  <p:tag name="KSO_WM_BEAUTIFY_FLAG" val=""/>
</p:tagLst>
</file>

<file path=ppt/tags/tag93.xml><?xml version="1.0" encoding="utf-8"?>
<p:tagLst xmlns:p="http://schemas.openxmlformats.org/presentationml/2006/main">
  <p:tag name="AS_UNIQUEID" val="388"/>
</p:tagLst>
</file>

<file path=ppt/tags/tag94.xml><?xml version="1.0" encoding="utf-8"?>
<p:tagLst xmlns:p="http://schemas.openxmlformats.org/presentationml/2006/main">
  <p:tag name="AS_UNIQUEID" val="389"/>
</p:tagLst>
</file>

<file path=ppt/tags/tag95.xml><?xml version="1.0" encoding="utf-8"?>
<p:tagLst xmlns:p="http://schemas.openxmlformats.org/presentationml/2006/main">
  <p:tag name="AS_UNIQUEID" val="390"/>
</p:tagLst>
</file>

<file path=ppt/tags/tag96.xml><?xml version="1.0" encoding="utf-8"?>
<p:tagLst xmlns:p="http://schemas.openxmlformats.org/presentationml/2006/main">
  <p:tag name="AS_UNIQUEID" val="391"/>
  <p:tag name="KSO_WM_BEAUTIFY_FLAG" val=""/>
</p:tagLst>
</file>

<file path=ppt/tags/tag97.xml><?xml version="1.0" encoding="utf-8"?>
<p:tagLst xmlns:p="http://schemas.openxmlformats.org/presentationml/2006/main">
  <p:tag name="AS_UNIQUEID" val="392"/>
  <p:tag name="KSO_WM_BEAUTIFY_FLAG" val=""/>
</p:tagLst>
</file>

<file path=ppt/tags/tag98.xml><?xml version="1.0" encoding="utf-8"?>
<p:tagLst xmlns:p="http://schemas.openxmlformats.org/presentationml/2006/main">
  <p:tag name="AS_UNIQUEID" val="393"/>
</p:tagLst>
</file>

<file path=ppt/tags/tag99.xml><?xml version="1.0" encoding="utf-8"?>
<p:tagLst xmlns:p="http://schemas.openxmlformats.org/presentationml/2006/main">
  <p:tag name="AS_UNIQUEID" val="394"/>
  <p:tag name="KSO_WM_BEAUTIFY_FLAG" val=""/>
</p:tagLst>
</file>

<file path=ppt/theme/theme1.xml><?xml version="1.0" encoding="utf-8"?>
<a:theme xmlns:r="http://schemas.openxmlformats.org/officeDocument/2006/relationships" xmlns:a="http://schemas.openxmlformats.org/drawingml/2006/main" name="第一PPT模板网-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resentationFormat>On-screen Show (16:9)</PresentationFormat>
  <Paragraphs>149</Paragraphs>
  <Slides>19</Slides>
  <Notes>0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36">
      <vt:lpstr>Arial</vt:lpstr>
      <vt:lpstr>等线 Light</vt:lpstr>
      <vt:lpstr>等线</vt:lpstr>
      <vt:lpstr>汉仪秦川飞影W</vt:lpstr>
      <vt:lpstr>Times New Roman</vt:lpstr>
      <vt:lpstr>黑体</vt:lpstr>
      <vt:lpstr>华文楷体</vt:lpstr>
      <vt:lpstr>方正舒体</vt:lpstr>
      <vt:lpstr>华文中宋</vt:lpstr>
      <vt:lpstr>宋体</vt:lpstr>
      <vt:lpstr>华文新魏</vt:lpstr>
      <vt:lpstr>微软雅黑 Light</vt:lpstr>
      <vt:lpstr>微软雅黑</vt:lpstr>
      <vt:lpstr>楷体</vt:lpstr>
      <vt:lpstr>Wingdings</vt:lpstr>
      <vt:lpstr>仿宋</vt:lpstr>
      <vt:lpstr>第一PPT模板网-WWW.1PPT.COM​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2024-08-06T11:46:33.830</cp:lastPrinted>
  <dcterms:created xsi:type="dcterms:W3CDTF">2024-08-06T11:46:33Z</dcterms:created>
  <dcterms:modified xsi:type="dcterms:W3CDTF">2024-08-06T03:46:33Z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