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8" r:id="rId4"/>
    <p:sldId id="260" r:id="rId5"/>
    <p:sldId id="264" r:id="rId6"/>
    <p:sldId id="278" r:id="rId7"/>
    <p:sldId id="370" r:id="rId8"/>
    <p:sldId id="279" r:id="rId9"/>
    <p:sldId id="266" r:id="rId10"/>
    <p:sldId id="280" r:id="rId11"/>
    <p:sldId id="316" r:id="rId12"/>
    <p:sldId id="324" r:id="rId13"/>
    <p:sldId id="323" r:id="rId14"/>
    <p:sldId id="325" r:id="rId15"/>
    <p:sldId id="321" r:id="rId16"/>
    <p:sldId id="326" r:id="rId17"/>
    <p:sldId id="315" r:id="rId18"/>
    <p:sldId id="295" r:id="rId19"/>
    <p:sldId id="296" r:id="rId20"/>
    <p:sldId id="347" r:id="rId21"/>
    <p:sldId id="349" r:id="rId22"/>
    <p:sldId id="350" r:id="rId23"/>
    <p:sldId id="360" r:id="rId24"/>
    <p:sldId id="308" r:id="rId25"/>
    <p:sldId id="312" r:id="rId26"/>
    <p:sldId id="313" r:id="rId27"/>
    <p:sldId id="355" r:id="rId28"/>
    <p:sldId id="356" r:id="rId29"/>
    <p:sldId id="362" r:id="rId30"/>
    <p:sldId id="358" r:id="rId31"/>
    <p:sldId id="359" r:id="rId32"/>
    <p:sldId id="369" r:id="rId33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Sky123.Org" initials="S" lastIdx="0" clrIdx="0"/>
  <p:cmAuthor id="0" name="王笛" initials="" lastIdx="0" clrIdx="0"/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6"/>
        <p:guide pos="38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tags" Target="tags/tag466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.xml" /><Relationship Id="rId2" Type="http://schemas.openxmlformats.org/officeDocument/2006/relationships/tags" Target="../tags/tag19.xml" /><Relationship Id="rId3" Type="http://schemas.openxmlformats.org/officeDocument/2006/relationships/tags" Target="../tags/tag20.xml" /><Relationship Id="rId4" Type="http://schemas.openxmlformats.org/officeDocument/2006/relationships/tags" Target="../tags/tag21.xml" /><Relationship Id="rId5" Type="http://schemas.openxmlformats.org/officeDocument/2006/relationships/tags" Target="../tags/tag22.xml" /><Relationship Id="rId6" Type="http://schemas.openxmlformats.org/officeDocument/2006/relationships/tags" Target="../tags/tag23.xml" /><Relationship Id="rId7" Type="http://schemas.openxmlformats.org/officeDocument/2006/relationships/tags" Target="../tags/tag24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1.xml" /><Relationship Id="rId4" Type="http://schemas.openxmlformats.org/officeDocument/2006/relationships/tags" Target="../tags/tag152.xml" /><Relationship Id="rId5" Type="http://schemas.openxmlformats.org/officeDocument/2006/relationships/tags" Target="../tags/tag153.xml" /><Relationship Id="rId6" Type="http://schemas.openxmlformats.org/officeDocument/2006/relationships/tags" Target="../tags/tag154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30.xml" /><Relationship Id="rId4" Type="http://schemas.openxmlformats.org/officeDocument/2006/relationships/tags" Target="../tags/tag431.xml" /><Relationship Id="rId5" Type="http://schemas.openxmlformats.org/officeDocument/2006/relationships/tags" Target="../tags/tag432.xml" /><Relationship Id="rId6" Type="http://schemas.openxmlformats.org/officeDocument/2006/relationships/tags" Target="../tags/tag433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DE472958-1721-4C45-A191-52E7F6AF5D4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13.xml" /><Relationship Id="rId14" Type="http://schemas.openxmlformats.org/officeDocument/2006/relationships/tags" Target="../tags/tag14.xml" /><Relationship Id="rId15" Type="http://schemas.openxmlformats.org/officeDocument/2006/relationships/image" Target="../media/image1.png" /><Relationship Id="rId16" Type="http://schemas.openxmlformats.org/officeDocument/2006/relationships/image" Target="../media/image2.png" /><Relationship Id="rId17" Type="http://schemas.openxmlformats.org/officeDocument/2006/relationships/tags" Target="../tags/tag15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16.xml" /><Relationship Id="rId21" Type="http://schemas.openxmlformats.org/officeDocument/2006/relationships/tags" Target="../tags/tag17.xml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3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14"/>
            </p:custDataLst>
          </p:nvPr>
        </p:nvSpPr>
        <p:spPr>
          <a:xfrm>
            <a:off x="635" y="0"/>
            <a:ext cx="12191365" cy="6858000"/>
          </a:xfrm>
          <a:prstGeom prst="rect">
            <a:avLst/>
          </a:prstGeom>
          <a:blipFill dpi="0" rotWithShape="1">
            <a:blip r:embed="rId1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1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6">
            <a:alphaModFix amt="71000"/>
          </a:blip>
          <a:stretch>
            <a:fillRect/>
          </a:stretch>
        </p:blipFill>
        <p:spPr>
          <a:xfrm>
            <a:off x="0" y="2136140"/>
            <a:ext cx="12192000" cy="4721860"/>
          </a:xfrm>
          <a:prstGeom prst="rect">
            <a:avLst/>
          </a:prstGeom>
        </p:spPr>
      </p:pic>
      <p:pic>
        <p:nvPicPr>
          <p:cNvPr id="9" name="图片 1073743875" descr="学科网 zxxk.com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.png" /><Relationship Id="rId11" Type="http://schemas.openxmlformats.org/officeDocument/2006/relationships/tags" Target="../tags/tag31.xml" /><Relationship Id="rId12" Type="http://schemas.openxmlformats.org/officeDocument/2006/relationships/tags" Target="../tags/tag32.xml" /><Relationship Id="rId2" Type="http://schemas.openxmlformats.org/officeDocument/2006/relationships/tags" Target="../tags/tag25.xml" /><Relationship Id="rId3" Type="http://schemas.openxmlformats.org/officeDocument/2006/relationships/image" Target="../media/image4.png" /><Relationship Id="rId4" Type="http://schemas.microsoft.com/office/2007/relationships/hdphoto" Target="../media/image5.wdp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tags" Target="../tags/tag3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6.xml" /><Relationship Id="rId11" Type="http://schemas.openxmlformats.org/officeDocument/2006/relationships/tags" Target="../tags/tag107.xml" /><Relationship Id="rId12" Type="http://schemas.openxmlformats.org/officeDocument/2006/relationships/tags" Target="../tags/tag108.xml" /><Relationship Id="rId13" Type="http://schemas.openxmlformats.org/officeDocument/2006/relationships/tags" Target="../tags/tag109.xml" /><Relationship Id="rId14" Type="http://schemas.openxmlformats.org/officeDocument/2006/relationships/tags" Target="../tags/tag110.xml" /><Relationship Id="rId2" Type="http://schemas.openxmlformats.org/officeDocument/2006/relationships/tags" Target="../tags/tag98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tags" Target="../tags/tag103.xml" /><Relationship Id="rId8" Type="http://schemas.openxmlformats.org/officeDocument/2006/relationships/tags" Target="../tags/tag104.xml" /><Relationship Id="rId9" Type="http://schemas.openxmlformats.org/officeDocument/2006/relationships/tags" Target="../tags/tag10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9.xml" /><Relationship Id="rId11" Type="http://schemas.openxmlformats.org/officeDocument/2006/relationships/tags" Target="../tags/tag120.xml" /><Relationship Id="rId12" Type="http://schemas.openxmlformats.org/officeDocument/2006/relationships/tags" Target="../tags/tag121.xml" /><Relationship Id="rId13" Type="http://schemas.openxmlformats.org/officeDocument/2006/relationships/tags" Target="../tags/tag122.xml" /><Relationship Id="rId14" Type="http://schemas.openxmlformats.org/officeDocument/2006/relationships/tags" Target="../tags/tag123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tags" Target="../tags/tag115.xml" /><Relationship Id="rId7" Type="http://schemas.openxmlformats.org/officeDocument/2006/relationships/tags" Target="../tags/tag116.xml" /><Relationship Id="rId8" Type="http://schemas.openxmlformats.org/officeDocument/2006/relationships/tags" Target="../tags/tag117.xml" /><Relationship Id="rId9" Type="http://schemas.openxmlformats.org/officeDocument/2006/relationships/tags" Target="../tags/tag11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2.xml" /><Relationship Id="rId11" Type="http://schemas.openxmlformats.org/officeDocument/2006/relationships/tags" Target="../tags/tag133.xml" /><Relationship Id="rId12" Type="http://schemas.openxmlformats.org/officeDocument/2006/relationships/tags" Target="../tags/tag134.xml" /><Relationship Id="rId13" Type="http://schemas.openxmlformats.org/officeDocument/2006/relationships/tags" Target="../tags/tag135.xml" /><Relationship Id="rId14" Type="http://schemas.openxmlformats.org/officeDocument/2006/relationships/tags" Target="../tags/tag136.xml" /><Relationship Id="rId15" Type="http://schemas.openxmlformats.org/officeDocument/2006/relationships/tags" Target="../tags/tag137.xml" /><Relationship Id="rId16" Type="http://schemas.openxmlformats.org/officeDocument/2006/relationships/tags" Target="../tags/tag138.xml" /><Relationship Id="rId17" Type="http://schemas.openxmlformats.org/officeDocument/2006/relationships/tags" Target="../tags/tag139.xml" /><Relationship Id="rId18" Type="http://schemas.openxmlformats.org/officeDocument/2006/relationships/tags" Target="../tags/tag140.xml" /><Relationship Id="rId19" Type="http://schemas.openxmlformats.org/officeDocument/2006/relationships/tags" Target="../tags/tag141.xml" /><Relationship Id="rId2" Type="http://schemas.openxmlformats.org/officeDocument/2006/relationships/tags" Target="../tags/tag124.xml" /><Relationship Id="rId20" Type="http://schemas.openxmlformats.org/officeDocument/2006/relationships/tags" Target="../tags/tag142.xml" /><Relationship Id="rId21" Type="http://schemas.openxmlformats.org/officeDocument/2006/relationships/tags" Target="../tags/tag143.xml" /><Relationship Id="rId22" Type="http://schemas.openxmlformats.org/officeDocument/2006/relationships/tags" Target="../tags/tag144.xml" /><Relationship Id="rId23" Type="http://schemas.openxmlformats.org/officeDocument/2006/relationships/tags" Target="../tags/tag145.xml" /><Relationship Id="rId24" Type="http://schemas.openxmlformats.org/officeDocument/2006/relationships/tags" Target="../tags/tag146.xml" /><Relationship Id="rId25" Type="http://schemas.openxmlformats.org/officeDocument/2006/relationships/tags" Target="../tags/tag147.xml" /><Relationship Id="rId26" Type="http://schemas.openxmlformats.org/officeDocument/2006/relationships/tags" Target="../tags/tag148.xml" /><Relationship Id="rId27" Type="http://schemas.openxmlformats.org/officeDocument/2006/relationships/tags" Target="../tags/tag149.xml" /><Relationship Id="rId28" Type="http://schemas.openxmlformats.org/officeDocument/2006/relationships/tags" Target="../tags/tag150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tags" Target="../tags/tag128.xml" /><Relationship Id="rId7" Type="http://schemas.openxmlformats.org/officeDocument/2006/relationships/tags" Target="../tags/tag129.xml" /><Relationship Id="rId8" Type="http://schemas.openxmlformats.org/officeDocument/2006/relationships/tags" Target="../tags/tag130.xml" /><Relationship Id="rId9" Type="http://schemas.openxmlformats.org/officeDocument/2006/relationships/tags" Target="../tags/tag13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6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55.xml" /><Relationship Id="rId4" Type="http://schemas.openxmlformats.org/officeDocument/2006/relationships/tags" Target="../tags/tag156.xml" /><Relationship Id="rId5" Type="http://schemas.openxmlformats.org/officeDocument/2006/relationships/tags" Target="../tags/tag157.xml" /><Relationship Id="rId6" Type="http://schemas.openxmlformats.org/officeDocument/2006/relationships/tags" Target="../tags/tag158.xml" /><Relationship Id="rId7" Type="http://schemas.openxmlformats.org/officeDocument/2006/relationships/tags" Target="../tags/tag159.xml" /><Relationship Id="rId8" Type="http://schemas.openxmlformats.org/officeDocument/2006/relationships/tags" Target="../tags/tag160.xml" /><Relationship Id="rId9" Type="http://schemas.openxmlformats.org/officeDocument/2006/relationships/tags" Target="../tags/tag16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1.xml" /><Relationship Id="rId11" Type="http://schemas.openxmlformats.org/officeDocument/2006/relationships/tags" Target="../tags/tag172.xml" /><Relationship Id="rId12" Type="http://schemas.openxmlformats.org/officeDocument/2006/relationships/tags" Target="../tags/tag173.xml" /><Relationship Id="rId13" Type="http://schemas.openxmlformats.org/officeDocument/2006/relationships/tags" Target="../tags/tag174.xml" /><Relationship Id="rId14" Type="http://schemas.openxmlformats.org/officeDocument/2006/relationships/tags" Target="../tags/tag175.xml" /><Relationship Id="rId15" Type="http://schemas.openxmlformats.org/officeDocument/2006/relationships/tags" Target="../tags/tag176.xml" /><Relationship Id="rId16" Type="http://schemas.openxmlformats.org/officeDocument/2006/relationships/tags" Target="../tags/tag177.xml" /><Relationship Id="rId17" Type="http://schemas.openxmlformats.org/officeDocument/2006/relationships/tags" Target="../tags/tag178.xml" /><Relationship Id="rId18" Type="http://schemas.openxmlformats.org/officeDocument/2006/relationships/tags" Target="../tags/tag179.xml" /><Relationship Id="rId19" Type="http://schemas.openxmlformats.org/officeDocument/2006/relationships/tags" Target="../tags/tag180.xml" /><Relationship Id="rId2" Type="http://schemas.openxmlformats.org/officeDocument/2006/relationships/tags" Target="../tags/tag163.xml" /><Relationship Id="rId20" Type="http://schemas.openxmlformats.org/officeDocument/2006/relationships/tags" Target="../tags/tag181.xml" /><Relationship Id="rId21" Type="http://schemas.openxmlformats.org/officeDocument/2006/relationships/tags" Target="../tags/tag182.xml" /><Relationship Id="rId22" Type="http://schemas.openxmlformats.org/officeDocument/2006/relationships/tags" Target="../tags/tag183.xml" /><Relationship Id="rId23" Type="http://schemas.openxmlformats.org/officeDocument/2006/relationships/tags" Target="../tags/tag184.xml" /><Relationship Id="rId24" Type="http://schemas.openxmlformats.org/officeDocument/2006/relationships/tags" Target="../tags/tag185.xml" /><Relationship Id="rId25" Type="http://schemas.openxmlformats.org/officeDocument/2006/relationships/tags" Target="../tags/tag186.xml" /><Relationship Id="rId3" Type="http://schemas.openxmlformats.org/officeDocument/2006/relationships/tags" Target="../tags/tag164.xml" /><Relationship Id="rId4" Type="http://schemas.openxmlformats.org/officeDocument/2006/relationships/tags" Target="../tags/tag165.xml" /><Relationship Id="rId5" Type="http://schemas.openxmlformats.org/officeDocument/2006/relationships/tags" Target="../tags/tag166.xml" /><Relationship Id="rId6" Type="http://schemas.openxmlformats.org/officeDocument/2006/relationships/tags" Target="../tags/tag167.xml" /><Relationship Id="rId7" Type="http://schemas.openxmlformats.org/officeDocument/2006/relationships/tags" Target="../tags/tag168.xml" /><Relationship Id="rId8" Type="http://schemas.openxmlformats.org/officeDocument/2006/relationships/tags" Target="../tags/tag169.xml" /><Relationship Id="rId9" Type="http://schemas.openxmlformats.org/officeDocument/2006/relationships/tags" Target="../tags/tag17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5.xml" /><Relationship Id="rId11" Type="http://schemas.openxmlformats.org/officeDocument/2006/relationships/tags" Target="../tags/tag196.xml" /><Relationship Id="rId12" Type="http://schemas.openxmlformats.org/officeDocument/2006/relationships/tags" Target="../tags/tag197.xml" /><Relationship Id="rId13" Type="http://schemas.openxmlformats.org/officeDocument/2006/relationships/tags" Target="../tags/tag198.xml" /><Relationship Id="rId14" Type="http://schemas.openxmlformats.org/officeDocument/2006/relationships/tags" Target="../tags/tag199.xml" /><Relationship Id="rId15" Type="http://schemas.openxmlformats.org/officeDocument/2006/relationships/tags" Target="../tags/tag200.xml" /><Relationship Id="rId16" Type="http://schemas.openxmlformats.org/officeDocument/2006/relationships/tags" Target="../tags/tag201.xml" /><Relationship Id="rId17" Type="http://schemas.openxmlformats.org/officeDocument/2006/relationships/tags" Target="../tags/tag202.xml" /><Relationship Id="rId18" Type="http://schemas.openxmlformats.org/officeDocument/2006/relationships/tags" Target="../tags/tag203.xml" /><Relationship Id="rId19" Type="http://schemas.openxmlformats.org/officeDocument/2006/relationships/tags" Target="../tags/tag204.xml" /><Relationship Id="rId2" Type="http://schemas.openxmlformats.org/officeDocument/2006/relationships/tags" Target="../tags/tag187.xml" /><Relationship Id="rId20" Type="http://schemas.openxmlformats.org/officeDocument/2006/relationships/tags" Target="../tags/tag205.xml" /><Relationship Id="rId21" Type="http://schemas.openxmlformats.org/officeDocument/2006/relationships/tags" Target="../tags/tag206.xml" /><Relationship Id="rId22" Type="http://schemas.openxmlformats.org/officeDocument/2006/relationships/tags" Target="../tags/tag207.xml" /><Relationship Id="rId23" Type="http://schemas.openxmlformats.org/officeDocument/2006/relationships/tags" Target="../tags/tag208.xml" /><Relationship Id="rId24" Type="http://schemas.openxmlformats.org/officeDocument/2006/relationships/tags" Target="../tags/tag209.xml" /><Relationship Id="rId25" Type="http://schemas.openxmlformats.org/officeDocument/2006/relationships/tags" Target="../tags/tag210.xml" /><Relationship Id="rId26" Type="http://schemas.openxmlformats.org/officeDocument/2006/relationships/tags" Target="../tags/tag211.xml" /><Relationship Id="rId27" Type="http://schemas.openxmlformats.org/officeDocument/2006/relationships/tags" Target="../tags/tag212.xml" /><Relationship Id="rId28" Type="http://schemas.openxmlformats.org/officeDocument/2006/relationships/tags" Target="../tags/tag213.xml" /><Relationship Id="rId29" Type="http://schemas.openxmlformats.org/officeDocument/2006/relationships/tags" Target="../tags/tag214.xml" /><Relationship Id="rId3" Type="http://schemas.openxmlformats.org/officeDocument/2006/relationships/tags" Target="../tags/tag188.xml" /><Relationship Id="rId30" Type="http://schemas.openxmlformats.org/officeDocument/2006/relationships/tags" Target="../tags/tag215.xml" /><Relationship Id="rId31" Type="http://schemas.openxmlformats.org/officeDocument/2006/relationships/tags" Target="../tags/tag216.xml" /><Relationship Id="rId32" Type="http://schemas.openxmlformats.org/officeDocument/2006/relationships/tags" Target="../tags/tag217.xml" /><Relationship Id="rId33" Type="http://schemas.openxmlformats.org/officeDocument/2006/relationships/tags" Target="../tags/tag218.xml" /><Relationship Id="rId34" Type="http://schemas.openxmlformats.org/officeDocument/2006/relationships/tags" Target="../tags/tag219.xml" /><Relationship Id="rId35" Type="http://schemas.openxmlformats.org/officeDocument/2006/relationships/image" Target="../media/image9.png" /><Relationship Id="rId36" Type="http://schemas.openxmlformats.org/officeDocument/2006/relationships/tags" Target="../tags/tag220.xml" /><Relationship Id="rId37" Type="http://schemas.openxmlformats.org/officeDocument/2006/relationships/tags" Target="../tags/tag221.xml" /><Relationship Id="rId4" Type="http://schemas.openxmlformats.org/officeDocument/2006/relationships/tags" Target="../tags/tag189.xml" /><Relationship Id="rId5" Type="http://schemas.openxmlformats.org/officeDocument/2006/relationships/tags" Target="../tags/tag190.xml" /><Relationship Id="rId6" Type="http://schemas.openxmlformats.org/officeDocument/2006/relationships/tags" Target="../tags/tag191.xml" /><Relationship Id="rId7" Type="http://schemas.openxmlformats.org/officeDocument/2006/relationships/tags" Target="../tags/tag192.xml" /><Relationship Id="rId8" Type="http://schemas.openxmlformats.org/officeDocument/2006/relationships/tags" Target="../tags/tag193.xml" /><Relationship Id="rId9" Type="http://schemas.openxmlformats.org/officeDocument/2006/relationships/tags" Target="../tags/tag19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0.xml" /><Relationship Id="rId11" Type="http://schemas.openxmlformats.org/officeDocument/2006/relationships/tags" Target="../tags/tag231.xml" /><Relationship Id="rId12" Type="http://schemas.openxmlformats.org/officeDocument/2006/relationships/tags" Target="../tags/tag232.xml" /><Relationship Id="rId13" Type="http://schemas.openxmlformats.org/officeDocument/2006/relationships/tags" Target="../tags/tag233.xml" /><Relationship Id="rId14" Type="http://schemas.openxmlformats.org/officeDocument/2006/relationships/tags" Target="../tags/tag234.xml" /><Relationship Id="rId15" Type="http://schemas.openxmlformats.org/officeDocument/2006/relationships/tags" Target="../tags/tag235.xml" /><Relationship Id="rId16" Type="http://schemas.openxmlformats.org/officeDocument/2006/relationships/tags" Target="../tags/tag236.xml" /><Relationship Id="rId17" Type="http://schemas.openxmlformats.org/officeDocument/2006/relationships/tags" Target="../tags/tag237.xml" /><Relationship Id="rId18" Type="http://schemas.openxmlformats.org/officeDocument/2006/relationships/tags" Target="../tags/tag238.xml" /><Relationship Id="rId19" Type="http://schemas.openxmlformats.org/officeDocument/2006/relationships/tags" Target="../tags/tag239.xml" /><Relationship Id="rId2" Type="http://schemas.openxmlformats.org/officeDocument/2006/relationships/tags" Target="../tags/tag222.xml" /><Relationship Id="rId20" Type="http://schemas.openxmlformats.org/officeDocument/2006/relationships/tags" Target="../tags/tag240.xml" /><Relationship Id="rId21" Type="http://schemas.openxmlformats.org/officeDocument/2006/relationships/tags" Target="../tags/tag241.xml" /><Relationship Id="rId22" Type="http://schemas.openxmlformats.org/officeDocument/2006/relationships/tags" Target="../tags/tag242.xml" /><Relationship Id="rId23" Type="http://schemas.openxmlformats.org/officeDocument/2006/relationships/tags" Target="../tags/tag243.xml" /><Relationship Id="rId24" Type="http://schemas.openxmlformats.org/officeDocument/2006/relationships/tags" Target="../tags/tag244.xml" /><Relationship Id="rId25" Type="http://schemas.openxmlformats.org/officeDocument/2006/relationships/tags" Target="../tags/tag245.xml" /><Relationship Id="rId26" Type="http://schemas.openxmlformats.org/officeDocument/2006/relationships/tags" Target="../tags/tag246.xml" /><Relationship Id="rId27" Type="http://schemas.openxmlformats.org/officeDocument/2006/relationships/tags" Target="../tags/tag247.xml" /><Relationship Id="rId28" Type="http://schemas.openxmlformats.org/officeDocument/2006/relationships/tags" Target="../tags/tag248.xml" /><Relationship Id="rId29" Type="http://schemas.openxmlformats.org/officeDocument/2006/relationships/tags" Target="../tags/tag249.xml" /><Relationship Id="rId3" Type="http://schemas.openxmlformats.org/officeDocument/2006/relationships/tags" Target="../tags/tag223.xml" /><Relationship Id="rId30" Type="http://schemas.openxmlformats.org/officeDocument/2006/relationships/tags" Target="../tags/tag250.xml" /><Relationship Id="rId31" Type="http://schemas.openxmlformats.org/officeDocument/2006/relationships/tags" Target="../tags/tag251.xml" /><Relationship Id="rId32" Type="http://schemas.openxmlformats.org/officeDocument/2006/relationships/tags" Target="../tags/tag252.xml" /><Relationship Id="rId33" Type="http://schemas.openxmlformats.org/officeDocument/2006/relationships/tags" Target="../tags/tag253.xml" /><Relationship Id="rId34" Type="http://schemas.openxmlformats.org/officeDocument/2006/relationships/tags" Target="../tags/tag254.xml" /><Relationship Id="rId35" Type="http://schemas.openxmlformats.org/officeDocument/2006/relationships/tags" Target="../tags/tag255.xml" /><Relationship Id="rId36" Type="http://schemas.openxmlformats.org/officeDocument/2006/relationships/tags" Target="../tags/tag256.xml" /><Relationship Id="rId37" Type="http://schemas.openxmlformats.org/officeDocument/2006/relationships/tags" Target="../tags/tag257.xml" /><Relationship Id="rId4" Type="http://schemas.openxmlformats.org/officeDocument/2006/relationships/tags" Target="../tags/tag224.xml" /><Relationship Id="rId5" Type="http://schemas.openxmlformats.org/officeDocument/2006/relationships/tags" Target="../tags/tag225.xml" /><Relationship Id="rId6" Type="http://schemas.openxmlformats.org/officeDocument/2006/relationships/tags" Target="../tags/tag226.xml" /><Relationship Id="rId7" Type="http://schemas.openxmlformats.org/officeDocument/2006/relationships/tags" Target="../tags/tag227.xml" /><Relationship Id="rId8" Type="http://schemas.openxmlformats.org/officeDocument/2006/relationships/tags" Target="../tags/tag228.xml" /><Relationship Id="rId9" Type="http://schemas.openxmlformats.org/officeDocument/2006/relationships/tags" Target="../tags/tag22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.png" /><Relationship Id="rId11" Type="http://schemas.microsoft.com/office/2007/relationships/hdphoto" Target="../media/image5.wdp" /><Relationship Id="rId12" Type="http://schemas.openxmlformats.org/officeDocument/2006/relationships/tags" Target="../tags/tag266.xml" /><Relationship Id="rId13" Type="http://schemas.openxmlformats.org/officeDocument/2006/relationships/tags" Target="../tags/tag267.xml" /><Relationship Id="rId2" Type="http://schemas.openxmlformats.org/officeDocument/2006/relationships/tags" Target="../tags/tag258.xml" /><Relationship Id="rId3" Type="http://schemas.openxmlformats.org/officeDocument/2006/relationships/tags" Target="../tags/tag259.xml" /><Relationship Id="rId4" Type="http://schemas.openxmlformats.org/officeDocument/2006/relationships/tags" Target="../tags/tag260.xml" /><Relationship Id="rId5" Type="http://schemas.openxmlformats.org/officeDocument/2006/relationships/tags" Target="../tags/tag261.xml" /><Relationship Id="rId6" Type="http://schemas.openxmlformats.org/officeDocument/2006/relationships/tags" Target="../tags/tag262.xml" /><Relationship Id="rId7" Type="http://schemas.openxmlformats.org/officeDocument/2006/relationships/tags" Target="../tags/tag263.xml" /><Relationship Id="rId8" Type="http://schemas.openxmlformats.org/officeDocument/2006/relationships/tags" Target="../tags/tag264.xml" /><Relationship Id="rId9" Type="http://schemas.openxmlformats.org/officeDocument/2006/relationships/tags" Target="../tags/tag26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68.xml" /><Relationship Id="rId3" Type="http://schemas.openxmlformats.org/officeDocument/2006/relationships/tags" Target="../tags/tag269.xml" /><Relationship Id="rId4" Type="http://schemas.openxmlformats.org/officeDocument/2006/relationships/tags" Target="../tags/tag270.xml" /><Relationship Id="rId5" Type="http://schemas.openxmlformats.org/officeDocument/2006/relationships/tags" Target="../tags/tag271.xml" /><Relationship Id="rId6" Type="http://schemas.openxmlformats.org/officeDocument/2006/relationships/tags" Target="../tags/tag272.xml" /><Relationship Id="rId7" Type="http://schemas.openxmlformats.org/officeDocument/2006/relationships/tags" Target="../tags/tag273.xml" /><Relationship Id="rId8" Type="http://schemas.openxmlformats.org/officeDocument/2006/relationships/tags" Target="../tags/tag274.xml" /><Relationship Id="rId9" Type="http://schemas.openxmlformats.org/officeDocument/2006/relationships/tags" Target="../tags/tag27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84.xml" /><Relationship Id="rId11" Type="http://schemas.openxmlformats.org/officeDocument/2006/relationships/tags" Target="../tags/tag285.xml" /><Relationship Id="rId12" Type="http://schemas.openxmlformats.org/officeDocument/2006/relationships/tags" Target="../tags/tag286.xml" /><Relationship Id="rId13" Type="http://schemas.openxmlformats.org/officeDocument/2006/relationships/tags" Target="../tags/tag287.xml" /><Relationship Id="rId14" Type="http://schemas.openxmlformats.org/officeDocument/2006/relationships/tags" Target="../tags/tag288.xml" /><Relationship Id="rId15" Type="http://schemas.openxmlformats.org/officeDocument/2006/relationships/tags" Target="../tags/tag289.xml" /><Relationship Id="rId16" Type="http://schemas.openxmlformats.org/officeDocument/2006/relationships/tags" Target="../tags/tag290.xml" /><Relationship Id="rId17" Type="http://schemas.openxmlformats.org/officeDocument/2006/relationships/tags" Target="../tags/tag291.xml" /><Relationship Id="rId18" Type="http://schemas.openxmlformats.org/officeDocument/2006/relationships/tags" Target="../tags/tag292.xml" /><Relationship Id="rId19" Type="http://schemas.openxmlformats.org/officeDocument/2006/relationships/tags" Target="../tags/tag293.xml" /><Relationship Id="rId2" Type="http://schemas.openxmlformats.org/officeDocument/2006/relationships/tags" Target="../tags/tag276.xml" /><Relationship Id="rId20" Type="http://schemas.openxmlformats.org/officeDocument/2006/relationships/tags" Target="../tags/tag294.xml" /><Relationship Id="rId21" Type="http://schemas.openxmlformats.org/officeDocument/2006/relationships/tags" Target="../tags/tag295.xml" /><Relationship Id="rId22" Type="http://schemas.openxmlformats.org/officeDocument/2006/relationships/tags" Target="../tags/tag296.xml" /><Relationship Id="rId23" Type="http://schemas.openxmlformats.org/officeDocument/2006/relationships/tags" Target="../tags/tag297.xml" /><Relationship Id="rId24" Type="http://schemas.openxmlformats.org/officeDocument/2006/relationships/tags" Target="../tags/tag298.xml" /><Relationship Id="rId25" Type="http://schemas.openxmlformats.org/officeDocument/2006/relationships/tags" Target="../tags/tag299.xml" /><Relationship Id="rId3" Type="http://schemas.openxmlformats.org/officeDocument/2006/relationships/tags" Target="../tags/tag277.xml" /><Relationship Id="rId4" Type="http://schemas.openxmlformats.org/officeDocument/2006/relationships/tags" Target="../tags/tag278.xml" /><Relationship Id="rId5" Type="http://schemas.openxmlformats.org/officeDocument/2006/relationships/tags" Target="../tags/tag279.xml" /><Relationship Id="rId6" Type="http://schemas.openxmlformats.org/officeDocument/2006/relationships/tags" Target="../tags/tag280.xml" /><Relationship Id="rId7" Type="http://schemas.openxmlformats.org/officeDocument/2006/relationships/tags" Target="../tags/tag281.xml" /><Relationship Id="rId8" Type="http://schemas.openxmlformats.org/officeDocument/2006/relationships/tags" Target="../tags/tag282.xml" /><Relationship Id="rId9" Type="http://schemas.openxmlformats.org/officeDocument/2006/relationships/tags" Target="../tags/tag28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0.xml" /><Relationship Id="rId11" Type="http://schemas.openxmlformats.org/officeDocument/2006/relationships/hyperlink" Target="https://baike.so.com/doc/1817094-1921879.html" TargetMode="External" /><Relationship Id="rId12" Type="http://schemas.openxmlformats.org/officeDocument/2006/relationships/hyperlink" Target="https://baike.so.com/doc/4791134-5007185.html" TargetMode="External" /><Relationship Id="rId13" Type="http://schemas.openxmlformats.org/officeDocument/2006/relationships/tags" Target="../tags/tag41.xml" /><Relationship Id="rId2" Type="http://schemas.openxmlformats.org/officeDocument/2006/relationships/tags" Target="../tags/tag33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Relationship Id="rId6" Type="http://schemas.openxmlformats.org/officeDocument/2006/relationships/tags" Target="../tags/tag37.xml" /><Relationship Id="rId7" Type="http://schemas.openxmlformats.org/officeDocument/2006/relationships/tags" Target="../tags/tag38.xml" /><Relationship Id="rId8" Type="http://schemas.openxmlformats.org/officeDocument/2006/relationships/image" Target="../media/image7.png" /><Relationship Id="rId9" Type="http://schemas.openxmlformats.org/officeDocument/2006/relationships/tags" Target="../tags/tag3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08.xml" /><Relationship Id="rId11" Type="http://schemas.openxmlformats.org/officeDocument/2006/relationships/tags" Target="../tags/tag309.xml" /><Relationship Id="rId12" Type="http://schemas.openxmlformats.org/officeDocument/2006/relationships/tags" Target="../tags/tag310.xml" /><Relationship Id="rId13" Type="http://schemas.openxmlformats.org/officeDocument/2006/relationships/tags" Target="../tags/tag311.xml" /><Relationship Id="rId14" Type="http://schemas.openxmlformats.org/officeDocument/2006/relationships/tags" Target="../tags/tag312.xml" /><Relationship Id="rId15" Type="http://schemas.openxmlformats.org/officeDocument/2006/relationships/tags" Target="../tags/tag313.xml" /><Relationship Id="rId16" Type="http://schemas.openxmlformats.org/officeDocument/2006/relationships/tags" Target="../tags/tag314.xml" /><Relationship Id="rId17" Type="http://schemas.openxmlformats.org/officeDocument/2006/relationships/tags" Target="../tags/tag315.xml" /><Relationship Id="rId2" Type="http://schemas.openxmlformats.org/officeDocument/2006/relationships/tags" Target="../tags/tag300.xml" /><Relationship Id="rId3" Type="http://schemas.openxmlformats.org/officeDocument/2006/relationships/tags" Target="../tags/tag301.xml" /><Relationship Id="rId4" Type="http://schemas.openxmlformats.org/officeDocument/2006/relationships/tags" Target="../tags/tag302.xml" /><Relationship Id="rId5" Type="http://schemas.openxmlformats.org/officeDocument/2006/relationships/tags" Target="../tags/tag303.xml" /><Relationship Id="rId6" Type="http://schemas.openxmlformats.org/officeDocument/2006/relationships/tags" Target="../tags/tag304.xml" /><Relationship Id="rId7" Type="http://schemas.openxmlformats.org/officeDocument/2006/relationships/tags" Target="../tags/tag305.xml" /><Relationship Id="rId8" Type="http://schemas.openxmlformats.org/officeDocument/2006/relationships/tags" Target="../tags/tag306.xml" /><Relationship Id="rId9" Type="http://schemas.openxmlformats.org/officeDocument/2006/relationships/tags" Target="../tags/tag30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4.xml" /><Relationship Id="rId11" Type="http://schemas.openxmlformats.org/officeDocument/2006/relationships/tags" Target="../tags/tag325.xml" /><Relationship Id="rId12" Type="http://schemas.openxmlformats.org/officeDocument/2006/relationships/tags" Target="../tags/tag326.xml" /><Relationship Id="rId13" Type="http://schemas.openxmlformats.org/officeDocument/2006/relationships/tags" Target="../tags/tag327.xml" /><Relationship Id="rId14" Type="http://schemas.openxmlformats.org/officeDocument/2006/relationships/tags" Target="../tags/tag328.xml" /><Relationship Id="rId15" Type="http://schemas.openxmlformats.org/officeDocument/2006/relationships/tags" Target="../tags/tag329.xml" /><Relationship Id="rId16" Type="http://schemas.openxmlformats.org/officeDocument/2006/relationships/tags" Target="../tags/tag330.xml" /><Relationship Id="rId17" Type="http://schemas.openxmlformats.org/officeDocument/2006/relationships/tags" Target="../tags/tag331.xml" /><Relationship Id="rId18" Type="http://schemas.openxmlformats.org/officeDocument/2006/relationships/tags" Target="../tags/tag332.xml" /><Relationship Id="rId19" Type="http://schemas.openxmlformats.org/officeDocument/2006/relationships/tags" Target="../tags/tag333.xml" /><Relationship Id="rId2" Type="http://schemas.openxmlformats.org/officeDocument/2006/relationships/tags" Target="../tags/tag316.xml" /><Relationship Id="rId20" Type="http://schemas.openxmlformats.org/officeDocument/2006/relationships/tags" Target="../tags/tag334.xml" /><Relationship Id="rId21" Type="http://schemas.openxmlformats.org/officeDocument/2006/relationships/tags" Target="../tags/tag335.xml" /><Relationship Id="rId22" Type="http://schemas.openxmlformats.org/officeDocument/2006/relationships/tags" Target="../tags/tag336.xml" /><Relationship Id="rId23" Type="http://schemas.openxmlformats.org/officeDocument/2006/relationships/tags" Target="../tags/tag337.xml" /><Relationship Id="rId3" Type="http://schemas.openxmlformats.org/officeDocument/2006/relationships/tags" Target="../tags/tag317.xml" /><Relationship Id="rId4" Type="http://schemas.openxmlformats.org/officeDocument/2006/relationships/tags" Target="../tags/tag318.xml" /><Relationship Id="rId5" Type="http://schemas.openxmlformats.org/officeDocument/2006/relationships/tags" Target="../tags/tag319.xml" /><Relationship Id="rId6" Type="http://schemas.openxmlformats.org/officeDocument/2006/relationships/tags" Target="../tags/tag320.xml" /><Relationship Id="rId7" Type="http://schemas.openxmlformats.org/officeDocument/2006/relationships/tags" Target="../tags/tag321.xml" /><Relationship Id="rId8" Type="http://schemas.openxmlformats.org/officeDocument/2006/relationships/tags" Target="../tags/tag322.xml" /><Relationship Id="rId9" Type="http://schemas.openxmlformats.org/officeDocument/2006/relationships/tags" Target="../tags/tag32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6.xml" /><Relationship Id="rId11" Type="http://schemas.openxmlformats.org/officeDocument/2006/relationships/tags" Target="../tags/tag347.xml" /><Relationship Id="rId12" Type="http://schemas.openxmlformats.org/officeDocument/2006/relationships/tags" Target="../tags/tag348.xml" /><Relationship Id="rId13" Type="http://schemas.openxmlformats.org/officeDocument/2006/relationships/tags" Target="../tags/tag349.xml" /><Relationship Id="rId14" Type="http://schemas.openxmlformats.org/officeDocument/2006/relationships/tags" Target="../tags/tag350.xml" /><Relationship Id="rId15" Type="http://schemas.openxmlformats.org/officeDocument/2006/relationships/tags" Target="../tags/tag351.xml" /><Relationship Id="rId16" Type="http://schemas.openxmlformats.org/officeDocument/2006/relationships/tags" Target="../tags/tag352.xml" /><Relationship Id="rId17" Type="http://schemas.openxmlformats.org/officeDocument/2006/relationships/tags" Target="../tags/tag353.xml" /><Relationship Id="rId18" Type="http://schemas.openxmlformats.org/officeDocument/2006/relationships/tags" Target="../tags/tag354.xml" /><Relationship Id="rId19" Type="http://schemas.openxmlformats.org/officeDocument/2006/relationships/tags" Target="../tags/tag355.xml" /><Relationship Id="rId2" Type="http://schemas.openxmlformats.org/officeDocument/2006/relationships/tags" Target="../tags/tag338.xml" /><Relationship Id="rId20" Type="http://schemas.openxmlformats.org/officeDocument/2006/relationships/tags" Target="../tags/tag356.xml" /><Relationship Id="rId21" Type="http://schemas.openxmlformats.org/officeDocument/2006/relationships/tags" Target="../tags/tag357.xml" /><Relationship Id="rId22" Type="http://schemas.openxmlformats.org/officeDocument/2006/relationships/tags" Target="../tags/tag358.xml" /><Relationship Id="rId23" Type="http://schemas.openxmlformats.org/officeDocument/2006/relationships/tags" Target="../tags/tag359.xml" /><Relationship Id="rId24" Type="http://schemas.openxmlformats.org/officeDocument/2006/relationships/tags" Target="../tags/tag360.xml" /><Relationship Id="rId25" Type="http://schemas.openxmlformats.org/officeDocument/2006/relationships/tags" Target="../tags/tag361.xml" /><Relationship Id="rId26" Type="http://schemas.openxmlformats.org/officeDocument/2006/relationships/tags" Target="../tags/tag362.xml" /><Relationship Id="rId27" Type="http://schemas.openxmlformats.org/officeDocument/2006/relationships/tags" Target="../tags/tag363.xml" /><Relationship Id="rId28" Type="http://schemas.openxmlformats.org/officeDocument/2006/relationships/tags" Target="../tags/tag364.xml" /><Relationship Id="rId29" Type="http://schemas.openxmlformats.org/officeDocument/2006/relationships/tags" Target="../tags/tag365.xml" /><Relationship Id="rId3" Type="http://schemas.openxmlformats.org/officeDocument/2006/relationships/tags" Target="../tags/tag339.xml" /><Relationship Id="rId30" Type="http://schemas.openxmlformats.org/officeDocument/2006/relationships/tags" Target="../tags/tag366.xml" /><Relationship Id="rId31" Type="http://schemas.openxmlformats.org/officeDocument/2006/relationships/tags" Target="../tags/tag367.xml" /><Relationship Id="rId32" Type="http://schemas.openxmlformats.org/officeDocument/2006/relationships/tags" Target="../tags/tag368.xml" /><Relationship Id="rId33" Type="http://schemas.openxmlformats.org/officeDocument/2006/relationships/tags" Target="../tags/tag369.xml" /><Relationship Id="rId4" Type="http://schemas.openxmlformats.org/officeDocument/2006/relationships/tags" Target="../tags/tag340.xml" /><Relationship Id="rId5" Type="http://schemas.openxmlformats.org/officeDocument/2006/relationships/tags" Target="../tags/tag341.xml" /><Relationship Id="rId6" Type="http://schemas.openxmlformats.org/officeDocument/2006/relationships/tags" Target="../tags/tag342.xml" /><Relationship Id="rId7" Type="http://schemas.openxmlformats.org/officeDocument/2006/relationships/tags" Target="../tags/tag343.xml" /><Relationship Id="rId8" Type="http://schemas.openxmlformats.org/officeDocument/2006/relationships/tags" Target="../tags/tag344.xml" /><Relationship Id="rId9" Type="http://schemas.openxmlformats.org/officeDocument/2006/relationships/tags" Target="../tags/tag34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78.xml" /><Relationship Id="rId11" Type="http://schemas.openxmlformats.org/officeDocument/2006/relationships/tags" Target="../tags/tag379.xml" /><Relationship Id="rId2" Type="http://schemas.openxmlformats.org/officeDocument/2006/relationships/tags" Target="../tags/tag370.xml" /><Relationship Id="rId3" Type="http://schemas.openxmlformats.org/officeDocument/2006/relationships/tags" Target="../tags/tag371.xml" /><Relationship Id="rId4" Type="http://schemas.openxmlformats.org/officeDocument/2006/relationships/tags" Target="../tags/tag372.xml" /><Relationship Id="rId5" Type="http://schemas.openxmlformats.org/officeDocument/2006/relationships/tags" Target="../tags/tag373.xml" /><Relationship Id="rId6" Type="http://schemas.openxmlformats.org/officeDocument/2006/relationships/tags" Target="../tags/tag374.xml" /><Relationship Id="rId7" Type="http://schemas.openxmlformats.org/officeDocument/2006/relationships/tags" Target="../tags/tag375.xml" /><Relationship Id="rId8" Type="http://schemas.openxmlformats.org/officeDocument/2006/relationships/tags" Target="../tags/tag376.xml" /><Relationship Id="rId9" Type="http://schemas.openxmlformats.org/officeDocument/2006/relationships/tags" Target="../tags/tag37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88.xml" /><Relationship Id="rId11" Type="http://schemas.openxmlformats.org/officeDocument/2006/relationships/tags" Target="../tags/tag389.xml" /><Relationship Id="rId12" Type="http://schemas.openxmlformats.org/officeDocument/2006/relationships/tags" Target="../tags/tag390.xml" /><Relationship Id="rId13" Type="http://schemas.openxmlformats.org/officeDocument/2006/relationships/tags" Target="../tags/tag391.xml" /><Relationship Id="rId14" Type="http://schemas.openxmlformats.org/officeDocument/2006/relationships/tags" Target="../tags/tag392.xml" /><Relationship Id="rId15" Type="http://schemas.openxmlformats.org/officeDocument/2006/relationships/tags" Target="../tags/tag393.xml" /><Relationship Id="rId16" Type="http://schemas.openxmlformats.org/officeDocument/2006/relationships/tags" Target="../tags/tag394.xml" /><Relationship Id="rId17" Type="http://schemas.openxmlformats.org/officeDocument/2006/relationships/tags" Target="../tags/tag395.xml" /><Relationship Id="rId18" Type="http://schemas.openxmlformats.org/officeDocument/2006/relationships/tags" Target="../tags/tag396.xml" /><Relationship Id="rId19" Type="http://schemas.openxmlformats.org/officeDocument/2006/relationships/tags" Target="../tags/tag397.xml" /><Relationship Id="rId2" Type="http://schemas.openxmlformats.org/officeDocument/2006/relationships/tags" Target="../tags/tag380.xml" /><Relationship Id="rId20" Type="http://schemas.openxmlformats.org/officeDocument/2006/relationships/tags" Target="../tags/tag398.xml" /><Relationship Id="rId21" Type="http://schemas.openxmlformats.org/officeDocument/2006/relationships/tags" Target="../tags/tag399.xml" /><Relationship Id="rId22" Type="http://schemas.openxmlformats.org/officeDocument/2006/relationships/tags" Target="../tags/tag400.xml" /><Relationship Id="rId23" Type="http://schemas.openxmlformats.org/officeDocument/2006/relationships/tags" Target="../tags/tag401.xml" /><Relationship Id="rId24" Type="http://schemas.openxmlformats.org/officeDocument/2006/relationships/tags" Target="../tags/tag402.xml" /><Relationship Id="rId25" Type="http://schemas.openxmlformats.org/officeDocument/2006/relationships/tags" Target="../tags/tag403.xml" /><Relationship Id="rId26" Type="http://schemas.openxmlformats.org/officeDocument/2006/relationships/tags" Target="../tags/tag404.xml" /><Relationship Id="rId27" Type="http://schemas.openxmlformats.org/officeDocument/2006/relationships/tags" Target="../tags/tag405.xml" /><Relationship Id="rId28" Type="http://schemas.openxmlformats.org/officeDocument/2006/relationships/tags" Target="../tags/tag406.xml" /><Relationship Id="rId29" Type="http://schemas.openxmlformats.org/officeDocument/2006/relationships/tags" Target="../tags/tag407.xml" /><Relationship Id="rId3" Type="http://schemas.openxmlformats.org/officeDocument/2006/relationships/tags" Target="../tags/tag381.xml" /><Relationship Id="rId4" Type="http://schemas.openxmlformats.org/officeDocument/2006/relationships/tags" Target="../tags/tag382.xml" /><Relationship Id="rId5" Type="http://schemas.openxmlformats.org/officeDocument/2006/relationships/tags" Target="../tags/tag383.xml" /><Relationship Id="rId6" Type="http://schemas.openxmlformats.org/officeDocument/2006/relationships/tags" Target="../tags/tag384.xml" /><Relationship Id="rId7" Type="http://schemas.openxmlformats.org/officeDocument/2006/relationships/tags" Target="../tags/tag385.xml" /><Relationship Id="rId8" Type="http://schemas.openxmlformats.org/officeDocument/2006/relationships/tags" Target="../tags/tag386.xml" /><Relationship Id="rId9" Type="http://schemas.openxmlformats.org/officeDocument/2006/relationships/tags" Target="../tags/tag38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16.xml" /><Relationship Id="rId11" Type="http://schemas.openxmlformats.org/officeDocument/2006/relationships/tags" Target="../tags/tag417.xml" /><Relationship Id="rId12" Type="http://schemas.openxmlformats.org/officeDocument/2006/relationships/tags" Target="../tags/tag418.xml" /><Relationship Id="rId13" Type="http://schemas.openxmlformats.org/officeDocument/2006/relationships/image" Target="../media/image10.png" /><Relationship Id="rId14" Type="http://schemas.openxmlformats.org/officeDocument/2006/relationships/tags" Target="../tags/tag419.xml" /><Relationship Id="rId15" Type="http://schemas.openxmlformats.org/officeDocument/2006/relationships/tags" Target="../tags/tag420.xml" /><Relationship Id="rId2" Type="http://schemas.openxmlformats.org/officeDocument/2006/relationships/tags" Target="../tags/tag408.xml" /><Relationship Id="rId3" Type="http://schemas.openxmlformats.org/officeDocument/2006/relationships/tags" Target="../tags/tag409.xml" /><Relationship Id="rId4" Type="http://schemas.openxmlformats.org/officeDocument/2006/relationships/tags" Target="../tags/tag410.xml" /><Relationship Id="rId5" Type="http://schemas.openxmlformats.org/officeDocument/2006/relationships/tags" Target="../tags/tag411.xml" /><Relationship Id="rId6" Type="http://schemas.openxmlformats.org/officeDocument/2006/relationships/tags" Target="../tags/tag412.xml" /><Relationship Id="rId7" Type="http://schemas.openxmlformats.org/officeDocument/2006/relationships/tags" Target="../tags/tag413.xml" /><Relationship Id="rId8" Type="http://schemas.openxmlformats.org/officeDocument/2006/relationships/tags" Target="../tags/tag414.xml" /><Relationship Id="rId9" Type="http://schemas.openxmlformats.org/officeDocument/2006/relationships/tags" Target="../tags/tag41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29.xml" /><Relationship Id="rId2" Type="http://schemas.openxmlformats.org/officeDocument/2006/relationships/tags" Target="../tags/tag421.xml" /><Relationship Id="rId3" Type="http://schemas.openxmlformats.org/officeDocument/2006/relationships/tags" Target="../tags/tag422.xml" /><Relationship Id="rId4" Type="http://schemas.openxmlformats.org/officeDocument/2006/relationships/tags" Target="../tags/tag423.xml" /><Relationship Id="rId5" Type="http://schemas.openxmlformats.org/officeDocument/2006/relationships/tags" Target="../tags/tag424.xml" /><Relationship Id="rId6" Type="http://schemas.openxmlformats.org/officeDocument/2006/relationships/tags" Target="../tags/tag425.xml" /><Relationship Id="rId7" Type="http://schemas.openxmlformats.org/officeDocument/2006/relationships/tags" Target="../tags/tag426.xml" /><Relationship Id="rId8" Type="http://schemas.openxmlformats.org/officeDocument/2006/relationships/tags" Target="../tags/tag427.xml" /><Relationship Id="rId9" Type="http://schemas.openxmlformats.org/officeDocument/2006/relationships/tags" Target="../tags/tag42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40.xml" /><Relationship Id="rId11" Type="http://schemas.openxmlformats.org/officeDocument/2006/relationships/tags" Target="../tags/tag441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434.xml" /><Relationship Id="rId4" Type="http://schemas.openxmlformats.org/officeDocument/2006/relationships/tags" Target="../tags/tag435.xml" /><Relationship Id="rId5" Type="http://schemas.openxmlformats.org/officeDocument/2006/relationships/image" Target="../media/image11.jpeg" /><Relationship Id="rId6" Type="http://schemas.openxmlformats.org/officeDocument/2006/relationships/tags" Target="../tags/tag436.xml" /><Relationship Id="rId7" Type="http://schemas.openxmlformats.org/officeDocument/2006/relationships/tags" Target="../tags/tag437.xml" /><Relationship Id="rId8" Type="http://schemas.openxmlformats.org/officeDocument/2006/relationships/tags" Target="../tags/tag438.xml" /><Relationship Id="rId9" Type="http://schemas.openxmlformats.org/officeDocument/2006/relationships/tags" Target="../tags/tag439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50.xml" /><Relationship Id="rId11" Type="http://schemas.openxmlformats.org/officeDocument/2006/relationships/tags" Target="../tags/tag451.xml" /><Relationship Id="rId12" Type="http://schemas.openxmlformats.org/officeDocument/2006/relationships/tags" Target="../tags/tag452.xml" /><Relationship Id="rId13" Type="http://schemas.openxmlformats.org/officeDocument/2006/relationships/tags" Target="../tags/tag453.xml" /><Relationship Id="rId14" Type="http://schemas.openxmlformats.org/officeDocument/2006/relationships/tags" Target="../tags/tag454.xml" /><Relationship Id="rId2" Type="http://schemas.openxmlformats.org/officeDocument/2006/relationships/tags" Target="../tags/tag442.xml" /><Relationship Id="rId3" Type="http://schemas.openxmlformats.org/officeDocument/2006/relationships/tags" Target="../tags/tag443.xml" /><Relationship Id="rId4" Type="http://schemas.openxmlformats.org/officeDocument/2006/relationships/tags" Target="../tags/tag444.xml" /><Relationship Id="rId5" Type="http://schemas.openxmlformats.org/officeDocument/2006/relationships/tags" Target="../tags/tag445.xml" /><Relationship Id="rId6" Type="http://schemas.openxmlformats.org/officeDocument/2006/relationships/tags" Target="../tags/tag446.xml" /><Relationship Id="rId7" Type="http://schemas.openxmlformats.org/officeDocument/2006/relationships/tags" Target="../tags/tag447.xml" /><Relationship Id="rId8" Type="http://schemas.openxmlformats.org/officeDocument/2006/relationships/tags" Target="../tags/tag448.xml" /><Relationship Id="rId9" Type="http://schemas.openxmlformats.org/officeDocument/2006/relationships/tags" Target="../tags/tag449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55.xml" /><Relationship Id="rId3" Type="http://schemas.openxmlformats.org/officeDocument/2006/relationships/tags" Target="../tags/tag456.xml" /><Relationship Id="rId4" Type="http://schemas.openxmlformats.org/officeDocument/2006/relationships/tags" Target="../tags/tag457.xml" /><Relationship Id="rId5" Type="http://schemas.openxmlformats.org/officeDocument/2006/relationships/tags" Target="../tags/tag458.xml" /><Relationship Id="rId6" Type="http://schemas.openxmlformats.org/officeDocument/2006/relationships/tags" Target="../tags/tag459.xml" /><Relationship Id="rId7" Type="http://schemas.openxmlformats.org/officeDocument/2006/relationships/tags" Target="../tags/tag460.xml" /><Relationship Id="rId8" Type="http://schemas.openxmlformats.org/officeDocument/2006/relationships/tags" Target="../tags/tag461.xml" /><Relationship Id="rId9" Type="http://schemas.openxmlformats.org/officeDocument/2006/relationships/tags" Target="../tags/tag46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2.xml" /><Relationship Id="rId3" Type="http://schemas.openxmlformats.org/officeDocument/2006/relationships/tags" Target="../tags/tag43.xml" /><Relationship Id="rId4" Type="http://schemas.openxmlformats.org/officeDocument/2006/relationships/tags" Target="../tags/tag44.xml" /><Relationship Id="rId5" Type="http://schemas.openxmlformats.org/officeDocument/2006/relationships/tags" Target="../tags/tag45.xml" /><Relationship Id="rId6" Type="http://schemas.openxmlformats.org/officeDocument/2006/relationships/tags" Target="../tags/tag46.xml" /><Relationship Id="rId7" Type="http://schemas.openxmlformats.org/officeDocument/2006/relationships/tags" Target="../tags/tag47.xml" /><Relationship Id="rId8" Type="http://schemas.openxmlformats.org/officeDocument/2006/relationships/tags" Target="../tags/tag48.xml" /><Relationship Id="rId9" Type="http://schemas.openxmlformats.org/officeDocument/2006/relationships/tags" Target="../tags/tag49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463.xml" /><Relationship Id="rId3" Type="http://schemas.openxmlformats.org/officeDocument/2006/relationships/tags" Target="../tags/tag464.xml" /><Relationship Id="rId4" Type="http://schemas.openxmlformats.org/officeDocument/2006/relationships/tags" Target="../tags/tag46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tags" Target="../tags/tag54.xml" /><Relationship Id="rId7" Type="http://schemas.openxmlformats.org/officeDocument/2006/relationships/tags" Target="../tags/tag55.xml" /><Relationship Id="rId8" Type="http://schemas.openxmlformats.org/officeDocument/2006/relationships/tags" Target="../tags/tag5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4.xml" /><Relationship Id="rId2" Type="http://schemas.openxmlformats.org/officeDocument/2006/relationships/tags" Target="../tags/tag57.xml" /><Relationship Id="rId3" Type="http://schemas.openxmlformats.org/officeDocument/2006/relationships/tags" Target="../tags/tag58.xml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tags" Target="../tags/tag61.xml" /><Relationship Id="rId7" Type="http://schemas.openxmlformats.org/officeDocument/2006/relationships/tags" Target="../tags/tag62.xml" /><Relationship Id="rId8" Type="http://schemas.openxmlformats.org/officeDocument/2006/relationships/image" Target="../media/image8.png" /><Relationship Id="rId9" Type="http://schemas.openxmlformats.org/officeDocument/2006/relationships/tags" Target="../tags/tag6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tags" Target="../tags/tag70.xml" /><Relationship Id="rId8" Type="http://schemas.openxmlformats.org/officeDocument/2006/relationships/tags" Target="../tags/tag7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2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tags" Target="../tags/tag76.xml" /><Relationship Id="rId7" Type="http://schemas.openxmlformats.org/officeDocument/2006/relationships/tags" Target="../tags/tag77.xml" /><Relationship Id="rId8" Type="http://schemas.openxmlformats.org/officeDocument/2006/relationships/tags" Target="../tags/tag78.xml" /><Relationship Id="rId9" Type="http://schemas.openxmlformats.org/officeDocument/2006/relationships/tags" Target="../tags/tag7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0.xml" /><Relationship Id="rId3" Type="http://schemas.openxmlformats.org/officeDocument/2006/relationships/tags" Target="../tags/tag81.xml" /><Relationship Id="rId4" Type="http://schemas.openxmlformats.org/officeDocument/2006/relationships/tags" Target="../tags/tag82.xml" /><Relationship Id="rId5" Type="http://schemas.openxmlformats.org/officeDocument/2006/relationships/tags" Target="../tags/tag83.xml" /><Relationship Id="rId6" Type="http://schemas.openxmlformats.org/officeDocument/2006/relationships/tags" Target="../tags/tag84.xml" /><Relationship Id="rId7" Type="http://schemas.openxmlformats.org/officeDocument/2006/relationships/tags" Target="../tags/tag85.xml" /><Relationship Id="rId8" Type="http://schemas.openxmlformats.org/officeDocument/2006/relationships/tags" Target="../tags/tag86.xml" /><Relationship Id="rId9" Type="http://schemas.openxmlformats.org/officeDocument/2006/relationships/tags" Target="../tags/tag8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6.xml" /><Relationship Id="rId11" Type="http://schemas.openxmlformats.org/officeDocument/2006/relationships/tags" Target="../tags/tag97.xml" /><Relationship Id="rId2" Type="http://schemas.openxmlformats.org/officeDocument/2006/relationships/tags" Target="../tags/tag88.xml" /><Relationship Id="rId3" Type="http://schemas.openxmlformats.org/officeDocument/2006/relationships/tags" Target="../tags/tag89.xml" /><Relationship Id="rId4" Type="http://schemas.openxmlformats.org/officeDocument/2006/relationships/tags" Target="../tags/tag90.xml" /><Relationship Id="rId5" Type="http://schemas.openxmlformats.org/officeDocument/2006/relationships/tags" Target="../tags/tag91.xml" /><Relationship Id="rId6" Type="http://schemas.openxmlformats.org/officeDocument/2006/relationships/tags" Target="../tags/tag92.xml" /><Relationship Id="rId7" Type="http://schemas.openxmlformats.org/officeDocument/2006/relationships/tags" Target="../tags/tag93.xml" /><Relationship Id="rId8" Type="http://schemas.openxmlformats.org/officeDocument/2006/relationships/tags" Target="../tags/tag94.xml" /><Relationship Id="rId9" Type="http://schemas.openxmlformats.org/officeDocument/2006/relationships/tags" Target="../tags/tag9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91125" y="1687668"/>
            <a:ext cx="5114441" cy="4330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6202045" y="1806575"/>
            <a:ext cx="5071745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7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反对党八股</a:t>
            </a:r>
            <a:endParaRPr lang="zh-CN" altLang="en-US" sz="7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7" name="矩形 6" title=""/>
          <p:cNvSpPr/>
          <p:nvPr>
            <p:custDataLst>
              <p:tags r:id="rId7"/>
            </p:custDataLst>
          </p:nvPr>
        </p:nvSpPr>
        <p:spPr>
          <a:xfrm>
            <a:off x="7876858" y="3601720"/>
            <a:ext cx="17221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4000" b="1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sym typeface="Arial"/>
              </a:rPr>
              <a:t>毛泽东</a:t>
            </a:r>
            <a:endParaRPr lang="zh-CN" sz="4000" b="1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  <a:sym typeface="Arial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8"/>
            </p:custDataLst>
          </p:nvPr>
        </p:nvSpPr>
        <p:spPr>
          <a:xfrm>
            <a:off x="0" y="68580"/>
            <a:ext cx="6844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kern="0" noProof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+mn-ea"/>
              </a:rPr>
              <a:t>【中职专用】统编版·基础模块（上册）</a:t>
            </a:r>
            <a:endParaRPr lang="zh-CN" altLang="en-US" sz="2800" b="1" kern="0" noProof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6610350" y="5154295"/>
            <a:ext cx="425513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（一九四二年二月八日）</a:t>
            </a:r>
            <a:endParaRPr lang="zh-CN" altLang="en-US" sz="30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041890" y="0"/>
            <a:ext cx="2051685" cy="64135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546" name="Rectangle 18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" y="1993265"/>
            <a:ext cx="11536680" cy="31381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457200" eaLnBrk="0" hangingPunct="0">
              <a:lnSpc>
                <a:spcPct val="150000"/>
              </a:lnSpc>
            </a:pPr>
            <a:r>
              <a:rPr lang="en-US" altLang="zh-CN" sz="4400" b="1"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  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现在来分析一下党八股的坏处在什么地方。我们也仿照八股文章的笔法来一个“八股”，以毒攻毒，就叫做八大罪状吧。</a:t>
            </a:r>
            <a:endParaRPr lang="zh-CN" altLang="en-US" sz="44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</p:txBody>
      </p:sp>
      <p:sp>
        <p:nvSpPr>
          <p:cNvPr id="8" name="Rectangle 18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7375" y="1448118"/>
            <a:ext cx="5092065" cy="76835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l" defTabSz="457200" eaLnBrk="0" hangingPunct="0">
              <a:lnSpc>
                <a:spcPct val="100000"/>
              </a:lnSpc>
              <a:buClrTx/>
              <a:buSzTx/>
              <a:buFontTx/>
            </a:pPr>
            <a:r>
              <a:rPr lang="en-US" altLang="zh-CN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快速浏览第一段:</a:t>
            </a:r>
            <a:endParaRPr lang="zh-CN" altLang="en-US" sz="32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Rectangle 18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960000">
            <a:off x="9180830" y="654368"/>
            <a:ext cx="1943735" cy="1445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defTabSz="457200" eaLnBrk="0" hangingPunct="0">
              <a:lnSpc>
                <a:spcPct val="100000"/>
              </a:lnSpc>
            </a:pPr>
            <a:r>
              <a:rPr lang="zh-CN" altLang="en-US" sz="4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知道了</a:t>
            </a:r>
            <a:endParaRPr lang="zh-CN" altLang="en-US" sz="4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  <a:p>
            <a:pPr defTabSz="457200" eaLnBrk="0" hangingPunct="0">
              <a:lnSpc>
                <a:spcPct val="100000"/>
              </a:lnSpc>
            </a:pPr>
            <a:r>
              <a:rPr lang="zh-CN" altLang="en-US" sz="4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什么？</a:t>
            </a:r>
            <a:endParaRPr lang="zh-CN" altLang="en-US" sz="4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</p:txBody>
      </p:sp>
      <p:cxnSp>
        <p:nvCxnSpPr>
          <p:cNvPr id="10" name="直接连接符 9" title=""/>
          <p:cNvCxnSpPr/>
          <p:nvPr>
            <p:custDataLst>
              <p:tags r:id="rId6"/>
            </p:custDataLst>
          </p:nvPr>
        </p:nvCxnSpPr>
        <p:spPr>
          <a:xfrm flipV="1">
            <a:off x="2765425" y="3071495"/>
            <a:ext cx="8435340" cy="196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 title=""/>
          <p:cNvCxnSpPr/>
          <p:nvPr>
            <p:custDataLst>
              <p:tags r:id="rId7"/>
            </p:custDataLst>
          </p:nvPr>
        </p:nvCxnSpPr>
        <p:spPr>
          <a:xfrm flipV="1">
            <a:off x="4953000" y="5082540"/>
            <a:ext cx="2225040" cy="9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8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20280" y="4919663"/>
            <a:ext cx="4661535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defTabSz="457200" eaLnBrk="0" hangingPunct="0"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明确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提出了问题，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  <a:p>
            <a:pPr defTabSz="457200" eaLnBrk="0" hangingPunct="0"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指出党八股有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8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大罪状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9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 title=""/>
          <p:cNvGrpSpPr/>
          <p:nvPr>
            <p:custDataLst>
              <p:tags r:id="rId10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3" name="矩形 2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13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梳理结构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546" name="Rectangle 18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3870" y="2215198"/>
            <a:ext cx="11536680" cy="332295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457200" eaLnBrk="0" hangingPunct="0">
              <a:lnSpc>
                <a:spcPct val="150000"/>
              </a:lnSpc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   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党八股这个形式，不但不便于表现革命精神，而且非常容易使革命精神窒息。要使革命精神获得发展，必须抛弃党八股，采取生动活泼新鲜有力的马克思列宁主义的文风。这种文风，早已存在，但尚未充实，尚未得到普遍的发展。我们破坏了洋八股和党八股之后，新的文风就可以获得充实，获得普遍的发展，党的革命事业，也就可以向前推进了。</a:t>
            </a:r>
            <a:endParaRPr sz="2800" b="1"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</p:txBody>
      </p:sp>
      <p:sp>
        <p:nvSpPr>
          <p:cNvPr id="8" name="Rectangle 18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0650" y="1446848"/>
            <a:ext cx="5885815" cy="76835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indent="0" algn="l" defTabSz="457200" eaLnBrk="0" fontAlgn="auto" hangingPunct="0">
              <a:lnSpc>
                <a:spcPct val="100000"/>
              </a:lnSpc>
              <a:buClrTx/>
              <a:buSzTx/>
              <a:buFontTx/>
            </a:pPr>
            <a:r>
              <a:rPr lang="en-US" altLang="zh-CN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快速浏览最后一段:</a:t>
            </a:r>
            <a:endParaRPr lang="zh-CN" altLang="en-US" sz="32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Rectangle 18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960000">
            <a:off x="9180830" y="654368"/>
            <a:ext cx="1943735" cy="1445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defTabSz="457200" eaLnBrk="0" hangingPunct="0">
              <a:lnSpc>
                <a:spcPct val="100000"/>
              </a:lnSpc>
            </a:pPr>
            <a:r>
              <a:rPr lang="zh-CN" altLang="en-US" sz="4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知道了</a:t>
            </a:r>
            <a:endParaRPr lang="zh-CN" altLang="en-US" sz="4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  <a:p>
            <a:pPr defTabSz="457200" eaLnBrk="0" hangingPunct="0">
              <a:lnSpc>
                <a:spcPct val="100000"/>
              </a:lnSpc>
            </a:pPr>
            <a:r>
              <a:rPr lang="zh-CN" altLang="en-US" sz="4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什么？</a:t>
            </a:r>
            <a:endParaRPr lang="zh-CN" altLang="en-US" sz="4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</p:txBody>
      </p:sp>
      <p:cxnSp>
        <p:nvCxnSpPr>
          <p:cNvPr id="12" name="直接连接符 11" title=""/>
          <p:cNvCxnSpPr/>
          <p:nvPr>
            <p:custDataLst>
              <p:tags r:id="rId6"/>
            </p:custDataLst>
          </p:nvPr>
        </p:nvCxnSpPr>
        <p:spPr>
          <a:xfrm flipV="1">
            <a:off x="2012950" y="3649980"/>
            <a:ext cx="9707880" cy="31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 title=""/>
          <p:cNvCxnSpPr/>
          <p:nvPr>
            <p:custDataLst>
              <p:tags r:id="rId7"/>
            </p:custDataLst>
          </p:nvPr>
        </p:nvCxnSpPr>
        <p:spPr>
          <a:xfrm flipV="1">
            <a:off x="520700" y="4316730"/>
            <a:ext cx="4912995" cy="25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8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76960" y="5780405"/>
            <a:ext cx="9507855" cy="737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defTabSz="457200" eaLnBrk="0" hangingPunct="0">
              <a:lnSpc>
                <a:spcPct val="150000"/>
              </a:lnSpc>
            </a:pP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总结全文，阐明抛弃党八股采取马列文风的意义，明确观点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9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 title=""/>
          <p:cNvGrpSpPr/>
          <p:nvPr>
            <p:custDataLst>
              <p:tags r:id="rId10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3" name="矩形 2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13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梳理结构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" name="Rectangle 18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2915" y="766763"/>
            <a:ext cx="8935085" cy="76835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indent="0" defTabSz="457200" eaLnBrk="0" fontAlgn="auto" hangingPunct="0">
              <a:lnSpc>
                <a:spcPct val="100000"/>
              </a:lnSpc>
            </a:pPr>
            <a:r>
              <a:rPr lang="en-US" altLang="zh-CN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快速浏览第</a:t>
            </a:r>
            <a:r>
              <a:rPr lang="en-US" altLang="zh-CN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2-9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段把握每段首句</a:t>
            </a:r>
            <a:r>
              <a:rPr lang="en-US" altLang="zh-CN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</a:t>
            </a:r>
            <a:endParaRPr lang="en-US" altLang="zh-CN" sz="32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7" name="Rectangle 18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960000">
            <a:off x="9666605" y="1630998"/>
            <a:ext cx="1943735" cy="1445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defTabSz="457200" eaLnBrk="0" hangingPunct="0">
              <a:lnSpc>
                <a:spcPct val="100000"/>
              </a:lnSpc>
            </a:pPr>
            <a:r>
              <a:rPr lang="zh-CN" altLang="en-US" sz="4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发现了什么？</a:t>
            </a:r>
            <a:endParaRPr lang="zh-CN" altLang="en-US" sz="4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</p:txBody>
      </p:sp>
      <p:sp>
        <p:nvSpPr>
          <p:cNvPr id="11" name="矩形 10" title=""/>
          <p:cNvSpPr/>
          <p:nvPr>
            <p:custDataLst>
              <p:tags r:id="rId5"/>
            </p:custDataLst>
          </p:nvPr>
        </p:nvSpPr>
        <p:spPr>
          <a:xfrm>
            <a:off x="2029460" y="2372360"/>
            <a:ext cx="791210" cy="327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chemeClr val="tx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八大罪状</a:t>
            </a:r>
            <a:endParaRPr lang="zh-CN" altLang="en-US" sz="4000">
              <a:solidFill>
                <a:schemeClr val="tx1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6"/>
            </p:custDataLst>
          </p:nvPr>
        </p:nvSpPr>
        <p:spPr>
          <a:xfrm>
            <a:off x="4622800" y="1535113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空话连篇，言之无物。</a:t>
            </a:r>
            <a:endParaRPr lang="zh-CN" altLang="en-US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7"/>
            </p:custDataLst>
          </p:nvPr>
        </p:nvSpPr>
        <p:spPr>
          <a:xfrm>
            <a:off x="4622800" y="2736533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无的放矢，不看对象。</a:t>
            </a:r>
            <a:endParaRPr lang="zh-CN" altLang="en-US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4622800" y="3337243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语言无味，像个瘪三。</a:t>
            </a:r>
            <a:endParaRPr lang="zh-CN" altLang="en-US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9"/>
            </p:custDataLst>
          </p:nvPr>
        </p:nvSpPr>
        <p:spPr>
          <a:xfrm>
            <a:off x="4622800" y="3937953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甲乙丙丁，开中药铺。</a:t>
            </a:r>
            <a:endParaRPr lang="zh-CN" altLang="en-US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10"/>
            </p:custDataLst>
          </p:nvPr>
        </p:nvSpPr>
        <p:spPr>
          <a:xfrm>
            <a:off x="4622800" y="4538663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不负责任，到处害人。</a:t>
            </a:r>
            <a:endParaRPr lang="zh-CN" altLang="en-US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11"/>
            </p:custDataLst>
          </p:nvPr>
        </p:nvSpPr>
        <p:spPr>
          <a:xfrm>
            <a:off x="4622800" y="2135823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装腔作势，借以吓人。</a:t>
            </a:r>
            <a:endParaRPr lang="zh-CN" altLang="en-US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12"/>
            </p:custDataLst>
          </p:nvPr>
        </p:nvSpPr>
        <p:spPr>
          <a:xfrm>
            <a:off x="4622800" y="5139373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流毒全党，妨害革命。</a:t>
            </a:r>
            <a:endParaRPr lang="zh-CN" altLang="en-US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13"/>
            </p:custDataLst>
          </p:nvPr>
        </p:nvSpPr>
        <p:spPr>
          <a:xfrm>
            <a:off x="4622800" y="5740083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传播出去，祸国殃民。</a:t>
            </a:r>
            <a:endParaRPr lang="zh-CN" altLang="en-US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8" name="右大括号 47" title=""/>
          <p:cNvSpPr/>
          <p:nvPr>
            <p:custDataLst>
              <p:tags r:id="rId14"/>
            </p:custDataLst>
          </p:nvPr>
        </p:nvSpPr>
        <p:spPr>
          <a:xfrm rot="10800000">
            <a:off x="3049905" y="1770380"/>
            <a:ext cx="375285" cy="4102735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8" name="矩形 7" title=""/>
          <p:cNvSpPr/>
          <p:nvPr>
            <p:custDataLst>
              <p:tags r:id="rId15"/>
            </p:custDataLst>
          </p:nvPr>
        </p:nvSpPr>
        <p:spPr>
          <a:xfrm>
            <a:off x="3232785" y="1514475"/>
            <a:ext cx="1454785" cy="5632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第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段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16"/>
            </p:custDataLst>
          </p:nvPr>
        </p:nvSpPr>
        <p:spPr>
          <a:xfrm>
            <a:off x="3232785" y="2115185"/>
            <a:ext cx="1454785" cy="5632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第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段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17"/>
            </p:custDataLst>
          </p:nvPr>
        </p:nvSpPr>
        <p:spPr>
          <a:xfrm>
            <a:off x="3232785" y="2715895"/>
            <a:ext cx="1454785" cy="5632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第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段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18"/>
            </p:custDataLst>
          </p:nvPr>
        </p:nvSpPr>
        <p:spPr>
          <a:xfrm>
            <a:off x="3232785" y="3316605"/>
            <a:ext cx="1454785" cy="5632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第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5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段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19"/>
            </p:custDataLst>
          </p:nvPr>
        </p:nvSpPr>
        <p:spPr>
          <a:xfrm>
            <a:off x="3232785" y="3917315"/>
            <a:ext cx="1454785" cy="5632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第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6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段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矩形 6" title=""/>
          <p:cNvSpPr/>
          <p:nvPr>
            <p:custDataLst>
              <p:tags r:id="rId20"/>
            </p:custDataLst>
          </p:nvPr>
        </p:nvSpPr>
        <p:spPr>
          <a:xfrm>
            <a:off x="3232785" y="4518025"/>
            <a:ext cx="1454785" cy="5632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第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7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段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矩形 8" title=""/>
          <p:cNvSpPr/>
          <p:nvPr>
            <p:custDataLst>
              <p:tags r:id="rId21"/>
            </p:custDataLst>
          </p:nvPr>
        </p:nvSpPr>
        <p:spPr>
          <a:xfrm>
            <a:off x="3232785" y="5118735"/>
            <a:ext cx="1454785" cy="5632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第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8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段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矩形 9" title=""/>
          <p:cNvSpPr/>
          <p:nvPr>
            <p:custDataLst>
              <p:tags r:id="rId22"/>
            </p:custDataLst>
          </p:nvPr>
        </p:nvSpPr>
        <p:spPr>
          <a:xfrm>
            <a:off x="3232785" y="5719445"/>
            <a:ext cx="1454785" cy="5632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第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9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段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13" name="直接连接符 12" title=""/>
          <p:cNvCxnSpPr/>
          <p:nvPr>
            <p:custDataLst>
              <p:tags r:id="rId2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 title=""/>
          <p:cNvGrpSpPr/>
          <p:nvPr>
            <p:custDataLst>
              <p:tags r:id="rId2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17" name="矩形 16"/>
            <p:cNvSpPr/>
            <p:nvPr>
              <p:custDataLst>
                <p:tags r:id="rId2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2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梳理结构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2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4"/>
            </p:custDataLst>
          </p:nvPr>
        </p:nvSpPr>
        <p:spPr>
          <a:xfrm>
            <a:off x="628015" y="1370965"/>
            <a:ext cx="10935970" cy="337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文章观点</a:t>
            </a:r>
            <a:endParaRPr lang="en-US" altLang="zh-CN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要使革命精神获得发展，必须抛弃党八股，采取生动活泼新鲜有力的马克思列宁主义的文风。</a:t>
            </a:r>
            <a:endParaRPr lang="en-US" altLang="zh-CN" sz="3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5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 title=""/>
          <p:cNvGrpSpPr/>
          <p:nvPr>
            <p:custDataLst>
              <p:tags r:id="rId6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8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9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梳理结构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梳理结构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388" name="Text Box 4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321777" y="2626103"/>
            <a:ext cx="161798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pPr eaLnBrk="0" hangingPunct="0"/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并列结构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3" name="圆角矩形 2" title=""/>
          <p:cNvSpPr/>
          <p:nvPr>
            <p:custDataLst>
              <p:tags r:id="rId9"/>
            </p:custDataLst>
          </p:nvPr>
        </p:nvSpPr>
        <p:spPr>
          <a:xfrm>
            <a:off x="8490793" y="1211494"/>
            <a:ext cx="1088512" cy="4468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引论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</p:txBody>
      </p:sp>
      <p:cxnSp>
        <p:nvCxnSpPr>
          <p:cNvPr id="4" name="直接箭头连接符 3" title=""/>
          <p:cNvCxnSpPr/>
          <p:nvPr>
            <p:custDataLst>
              <p:tags r:id="rId10"/>
            </p:custDataLst>
          </p:nvPr>
        </p:nvCxnSpPr>
        <p:spPr>
          <a:xfrm>
            <a:off x="7709685" y="1495423"/>
            <a:ext cx="78110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 title=""/>
          <p:cNvSpPr/>
          <p:nvPr>
            <p:custDataLst>
              <p:tags r:id="rId11"/>
            </p:custDataLst>
          </p:nvPr>
        </p:nvSpPr>
        <p:spPr>
          <a:xfrm>
            <a:off x="5934135" y="1273656"/>
            <a:ext cx="1782269" cy="4452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提出问题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10" name="圆角矩形 9" title=""/>
          <p:cNvSpPr/>
          <p:nvPr>
            <p:custDataLst>
              <p:tags r:id="rId12"/>
            </p:custDataLst>
          </p:nvPr>
        </p:nvSpPr>
        <p:spPr>
          <a:xfrm>
            <a:off x="8490793" y="2668106"/>
            <a:ext cx="1088512" cy="44521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本论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</p:txBody>
      </p:sp>
      <p:cxnSp>
        <p:nvCxnSpPr>
          <p:cNvPr id="11" name="直接箭头连接符 10" title=""/>
          <p:cNvCxnSpPr/>
          <p:nvPr>
            <p:custDataLst>
              <p:tags r:id="rId13"/>
            </p:custDataLst>
          </p:nvPr>
        </p:nvCxnSpPr>
        <p:spPr>
          <a:xfrm>
            <a:off x="7746639" y="2938594"/>
            <a:ext cx="77942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 title=""/>
          <p:cNvSpPr/>
          <p:nvPr>
            <p:custDataLst>
              <p:tags r:id="rId14"/>
            </p:custDataLst>
          </p:nvPr>
        </p:nvSpPr>
        <p:spPr>
          <a:xfrm>
            <a:off x="5949251" y="2703386"/>
            <a:ext cx="1782271" cy="4452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分析问题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13" name="圆角矩形 12" title=""/>
          <p:cNvSpPr/>
          <p:nvPr>
            <p:custDataLst>
              <p:tags r:id="rId15"/>
            </p:custDataLst>
          </p:nvPr>
        </p:nvSpPr>
        <p:spPr>
          <a:xfrm>
            <a:off x="8546225" y="4385126"/>
            <a:ext cx="1088512" cy="44521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结论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</p:txBody>
      </p:sp>
      <p:cxnSp>
        <p:nvCxnSpPr>
          <p:cNvPr id="14" name="直接箭头连接符 13" title=""/>
          <p:cNvCxnSpPr/>
          <p:nvPr>
            <p:custDataLst>
              <p:tags r:id="rId16"/>
            </p:custDataLst>
          </p:nvPr>
        </p:nvCxnSpPr>
        <p:spPr>
          <a:xfrm>
            <a:off x="7765119" y="4605212"/>
            <a:ext cx="781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 title=""/>
          <p:cNvSpPr/>
          <p:nvPr>
            <p:custDataLst>
              <p:tags r:id="rId17"/>
            </p:custDataLst>
          </p:nvPr>
        </p:nvSpPr>
        <p:spPr>
          <a:xfrm>
            <a:off x="5981170" y="4381766"/>
            <a:ext cx="1783949" cy="4452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解决问题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23565" name="矩形 5" title="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19409" y="1287096"/>
            <a:ext cx="386969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微软雅黑" panose="020b0503020204020204" charset="-122"/>
              </a:rPr>
              <a:t>指出党八股有八大罪状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 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23566" name="矩形 6" title="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17729" y="2310252"/>
            <a:ext cx="3811471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6" tIns="48377" rIns="96756" bIns="48377">
            <a:spAutoFit/>
          </a:bodyPr>
          <a:lstStyle/>
          <a:p>
            <a:pPr indent="0" eaLnBrk="0" fontAlgn="auto" hangingPunct="0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微软雅黑" panose="020b0503020204020204" charset="-122"/>
              </a:rPr>
              <a:t>列举党八股八大罪状，论证其危害和纠正的方法。 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23567" name="矩形 7" title="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36995" y="3909668"/>
            <a:ext cx="3966011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6" tIns="48377" rIns="96756" bIns="48377">
            <a:spAutoFit/>
          </a:bodyPr>
          <a:lstStyle/>
          <a:p>
            <a:pPr algn="l" eaLnBrk="0" fontAlgn="auto" hangingPunct="0">
              <a:lnSpc>
                <a:spcPct val="100000"/>
              </a:lnSpc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微软雅黑" panose="020b0503020204020204" charset="-122"/>
              </a:rPr>
              <a:t>必须抛弃党八股，采取生动活泼新鲜有力的马克思列宁主义的文风。 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23568" name="矩形 15" title="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7484" y="1335991"/>
            <a:ext cx="112331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hlin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第</a:t>
            </a:r>
            <a:r>
              <a:rPr lang="en-US" altLang="zh-CN" sz="2800" b="1">
                <a:solidFill>
                  <a:schemeClr val="hlin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hlin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段</a:t>
            </a:r>
            <a:endParaRPr lang="zh-CN" altLang="en-US" sz="2800" b="1">
              <a:solidFill>
                <a:schemeClr val="hlin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23569" name="矩形 16" title="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77484" y="2716999"/>
            <a:ext cx="137096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pPr eaLnBrk="0" hangingPunct="0"/>
            <a:r>
              <a:rPr lang="en-US" altLang="zh-CN" sz="2800" b="1">
                <a:solidFill>
                  <a:schemeClr val="hlin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2—9</a:t>
            </a:r>
            <a:r>
              <a:rPr lang="zh-CN" altLang="en-US" sz="2800" b="1">
                <a:solidFill>
                  <a:schemeClr val="hlin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段</a:t>
            </a:r>
            <a:endParaRPr lang="zh-CN" altLang="en-US" sz="2800" b="1">
              <a:solidFill>
                <a:schemeClr val="hlin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23570" name="矩形 17" title="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77484" y="4049286"/>
            <a:ext cx="134239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hlin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第</a:t>
            </a:r>
            <a:r>
              <a:rPr lang="en-US" altLang="zh-CN" sz="2800" b="1">
                <a:solidFill>
                  <a:schemeClr val="hlin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10</a:t>
            </a:r>
            <a:r>
              <a:rPr lang="zh-CN" altLang="en-US" sz="2800" b="1">
                <a:solidFill>
                  <a:schemeClr val="hlin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段</a:t>
            </a:r>
            <a:endParaRPr lang="zh-CN" altLang="en-US" sz="2800" b="1">
              <a:solidFill>
                <a:schemeClr val="hlin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cxnSp>
        <p:nvCxnSpPr>
          <p:cNvPr id="6" name="直接箭头连接符 5" title=""/>
          <p:cNvCxnSpPr/>
          <p:nvPr>
            <p:custDataLst>
              <p:tags r:id="rId24"/>
            </p:custDataLst>
          </p:nvPr>
        </p:nvCxnSpPr>
        <p:spPr>
          <a:xfrm>
            <a:off x="9579305" y="2873072"/>
            <a:ext cx="781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5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1" name="文本框 50" title=""/>
          <p:cNvSpPr txBox="1"/>
          <p:nvPr>
            <p:custDataLst>
              <p:tags r:id="rId8"/>
            </p:custDataLst>
          </p:nvPr>
        </p:nvSpPr>
        <p:spPr>
          <a:xfrm>
            <a:off x="2977515" y="1113155"/>
            <a:ext cx="7385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8421E"/>
                </a:solidFill>
                <a:effectLst>
                  <a:outerShdw dist="38100" dir="2700000" sx="101000" sy="101000" algn="tl" rotWithShape="0">
                    <a:srgbClr val="E3DFDA"/>
                  </a:outerShdw>
                </a:effectLst>
                <a:latin typeface="思源宋体 CN" panose="02020400000000000000" pitchFamily="18" charset="-122"/>
                <a:ea typeface="思源宋体 CN" panose="02020400000000000000" pitchFamily="18" charset="-122"/>
              </a:rPr>
              <a:t>作者是从哪些方面论述党八股的罪状的？</a:t>
            </a:r>
            <a:endParaRPr lang="zh-CN" altLang="en-US" sz="3200">
              <a:solidFill>
                <a:srgbClr val="48421E"/>
              </a:solidFill>
              <a:effectLst>
                <a:outerShdw dist="38100" dir="2700000" sx="101000" sy="101000" algn="tl" rotWithShape="0">
                  <a:srgbClr val="CE9E9E"/>
                </a:outerShdw>
              </a:effectLst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1" name="矩形 10" title=""/>
          <p:cNvSpPr/>
          <p:nvPr>
            <p:custDataLst>
              <p:tags r:id="rId9"/>
            </p:custDataLst>
          </p:nvPr>
        </p:nvSpPr>
        <p:spPr>
          <a:xfrm>
            <a:off x="4458335" y="2910840"/>
            <a:ext cx="791210" cy="327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chemeClr val="tx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八大罪状</a:t>
            </a:r>
            <a:endParaRPr lang="zh-CN" altLang="en-US" sz="4000">
              <a:solidFill>
                <a:schemeClr val="tx1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0"/>
            </p:custDataLst>
          </p:nvPr>
        </p:nvSpPr>
        <p:spPr>
          <a:xfrm>
            <a:off x="6318250" y="2035810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空话连篇，言之无物。</a:t>
            </a:r>
            <a:endParaRPr lang="zh-CN" altLang="en-US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1"/>
            </p:custDataLst>
          </p:nvPr>
        </p:nvSpPr>
        <p:spPr>
          <a:xfrm>
            <a:off x="5640705" y="2035810"/>
            <a:ext cx="709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01.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2"/>
            </p:custDataLst>
          </p:nvPr>
        </p:nvSpPr>
        <p:spPr>
          <a:xfrm>
            <a:off x="6318250" y="3146425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无的放矢，不看对象。</a:t>
            </a:r>
            <a:endParaRPr lang="zh-CN" altLang="en-US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3"/>
            </p:custDataLst>
          </p:nvPr>
        </p:nvSpPr>
        <p:spPr>
          <a:xfrm>
            <a:off x="5640705" y="3177540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03.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4"/>
            </p:custDataLst>
          </p:nvPr>
        </p:nvSpPr>
        <p:spPr>
          <a:xfrm>
            <a:off x="6318250" y="3725545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语言无味，像个瘪三。</a:t>
            </a:r>
            <a:endParaRPr lang="zh-CN" altLang="en-US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5"/>
            </p:custDataLst>
          </p:nvPr>
        </p:nvSpPr>
        <p:spPr>
          <a:xfrm>
            <a:off x="5640705" y="3748405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04.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6"/>
            </p:custDataLst>
          </p:nvPr>
        </p:nvSpPr>
        <p:spPr>
          <a:xfrm>
            <a:off x="6318250" y="4304665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甲乙丙丁，开中药铺。</a:t>
            </a:r>
            <a:endParaRPr lang="zh-CN" altLang="en-US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7"/>
            </p:custDataLst>
          </p:nvPr>
        </p:nvSpPr>
        <p:spPr>
          <a:xfrm>
            <a:off x="5640705" y="4319270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05.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18"/>
            </p:custDataLst>
          </p:nvPr>
        </p:nvSpPr>
        <p:spPr>
          <a:xfrm>
            <a:off x="6318250" y="4883785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不负责任，到处害人。</a:t>
            </a:r>
            <a:endParaRPr lang="zh-CN" altLang="en-US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19"/>
            </p:custDataLst>
          </p:nvPr>
        </p:nvSpPr>
        <p:spPr>
          <a:xfrm>
            <a:off x="5640705" y="4890135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06.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20"/>
            </p:custDataLst>
          </p:nvPr>
        </p:nvSpPr>
        <p:spPr>
          <a:xfrm>
            <a:off x="6318250" y="2567305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装腔作势，借以吓人。</a:t>
            </a:r>
            <a:endParaRPr lang="zh-CN" altLang="en-US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21"/>
            </p:custDataLst>
          </p:nvPr>
        </p:nvSpPr>
        <p:spPr>
          <a:xfrm>
            <a:off x="5640705" y="2606675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02.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22"/>
            </p:custDataLst>
          </p:nvPr>
        </p:nvSpPr>
        <p:spPr>
          <a:xfrm>
            <a:off x="6318250" y="5462905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流毒全党，妨害革命。</a:t>
            </a:r>
            <a:endParaRPr lang="zh-CN" altLang="en-US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23"/>
            </p:custDataLst>
          </p:nvPr>
        </p:nvSpPr>
        <p:spPr>
          <a:xfrm>
            <a:off x="5640705" y="5461000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07.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24"/>
            </p:custDataLst>
          </p:nvPr>
        </p:nvSpPr>
        <p:spPr>
          <a:xfrm>
            <a:off x="6318250" y="6034405"/>
            <a:ext cx="393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r>
              <a:rPr lang="zh-CN" altLang="en-US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传播出去，祸国殃民。</a:t>
            </a:r>
            <a:endParaRPr lang="zh-CN" altLang="en-US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25"/>
            </p:custDataLst>
          </p:nvPr>
        </p:nvSpPr>
        <p:spPr>
          <a:xfrm>
            <a:off x="5640705" y="6031865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08.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4" name="矩形 33" title=""/>
          <p:cNvSpPr/>
          <p:nvPr>
            <p:custDataLst>
              <p:tags r:id="rId26"/>
            </p:custDataLst>
          </p:nvPr>
        </p:nvSpPr>
        <p:spPr>
          <a:xfrm>
            <a:off x="9956800" y="2098040"/>
            <a:ext cx="1002030" cy="398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内容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5" name="矩形 34" title=""/>
          <p:cNvSpPr/>
          <p:nvPr>
            <p:custDataLst>
              <p:tags r:id="rId27"/>
            </p:custDataLst>
          </p:nvPr>
        </p:nvSpPr>
        <p:spPr>
          <a:xfrm>
            <a:off x="9956800" y="2668905"/>
            <a:ext cx="1002030" cy="398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动机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8" name="矩形 37" title=""/>
          <p:cNvSpPr/>
          <p:nvPr>
            <p:custDataLst>
              <p:tags r:id="rId28"/>
            </p:custDataLst>
          </p:nvPr>
        </p:nvSpPr>
        <p:spPr>
          <a:xfrm>
            <a:off x="9956800" y="3239770"/>
            <a:ext cx="1002030" cy="398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目的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9" name="矩形 38" title=""/>
          <p:cNvSpPr/>
          <p:nvPr>
            <p:custDataLst>
              <p:tags r:id="rId29"/>
            </p:custDataLst>
          </p:nvPr>
        </p:nvSpPr>
        <p:spPr>
          <a:xfrm>
            <a:off x="9956800" y="3810635"/>
            <a:ext cx="1002030" cy="398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语言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0" name="矩形 39" title=""/>
          <p:cNvSpPr/>
          <p:nvPr>
            <p:custDataLst>
              <p:tags r:id="rId30"/>
            </p:custDataLst>
          </p:nvPr>
        </p:nvSpPr>
        <p:spPr>
          <a:xfrm>
            <a:off x="9956800" y="4381500"/>
            <a:ext cx="1002030" cy="398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形式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3" name="矩形 42" title=""/>
          <p:cNvSpPr/>
          <p:nvPr>
            <p:custDataLst>
              <p:tags r:id="rId31"/>
            </p:custDataLst>
          </p:nvPr>
        </p:nvSpPr>
        <p:spPr>
          <a:xfrm>
            <a:off x="9956800" y="4952365"/>
            <a:ext cx="1002030" cy="398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态度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4" name="矩形 43" title=""/>
          <p:cNvSpPr/>
          <p:nvPr>
            <p:custDataLst>
              <p:tags r:id="rId32"/>
            </p:custDataLst>
          </p:nvPr>
        </p:nvSpPr>
        <p:spPr>
          <a:xfrm>
            <a:off x="9956800" y="5523230"/>
            <a:ext cx="1002030" cy="398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后果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5" name="矩形 44" title=""/>
          <p:cNvSpPr/>
          <p:nvPr>
            <p:custDataLst>
              <p:tags r:id="rId33"/>
            </p:custDataLst>
          </p:nvPr>
        </p:nvSpPr>
        <p:spPr>
          <a:xfrm>
            <a:off x="9956800" y="6094095"/>
            <a:ext cx="1002030" cy="398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后果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8" name="右大括号 47" title=""/>
          <p:cNvSpPr/>
          <p:nvPr>
            <p:custDataLst>
              <p:tags r:id="rId34"/>
            </p:custDataLst>
          </p:nvPr>
        </p:nvSpPr>
        <p:spPr>
          <a:xfrm rot="10800000">
            <a:off x="5265420" y="2184400"/>
            <a:ext cx="375285" cy="4102735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462280" y="2319655"/>
            <a:ext cx="3383280" cy="3359785"/>
          </a:xfrm>
          <a:prstGeom prst="rect">
            <a:avLst/>
          </a:prstGeom>
        </p:spPr>
      </p:pic>
    </p:spTree>
    <p:custDataLst>
      <p:tags r:id="rId37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矩形 10" title=""/>
          <p:cNvSpPr/>
          <p:nvPr>
            <p:custDataLst>
              <p:tags r:id="rId3"/>
            </p:custDataLst>
          </p:nvPr>
        </p:nvSpPr>
        <p:spPr>
          <a:xfrm>
            <a:off x="1581150" y="1776095"/>
            <a:ext cx="791210" cy="327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chemeClr val="tx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八大罪状</a:t>
            </a:r>
            <a:endParaRPr lang="zh-CN" altLang="en-US" sz="4000">
              <a:solidFill>
                <a:schemeClr val="tx1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4"/>
            </p:custDataLst>
          </p:nvPr>
        </p:nvSpPr>
        <p:spPr>
          <a:xfrm>
            <a:off x="3441065" y="901065"/>
            <a:ext cx="34042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algn="l"/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空话连篇，言之无物。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5"/>
            </p:custDataLst>
          </p:nvPr>
        </p:nvSpPr>
        <p:spPr>
          <a:xfrm>
            <a:off x="2763520" y="901065"/>
            <a:ext cx="709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01.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6"/>
            </p:custDataLst>
          </p:nvPr>
        </p:nvSpPr>
        <p:spPr>
          <a:xfrm>
            <a:off x="3441065" y="2011680"/>
            <a:ext cx="34042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algn="l"/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无的放矢，不看对象。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7"/>
            </p:custDataLst>
          </p:nvPr>
        </p:nvSpPr>
        <p:spPr>
          <a:xfrm>
            <a:off x="2763520" y="2042795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03.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8"/>
            </p:custDataLst>
          </p:nvPr>
        </p:nvSpPr>
        <p:spPr>
          <a:xfrm>
            <a:off x="3441065" y="2590800"/>
            <a:ext cx="34042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algn="l"/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语言无味，像个瘪三。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9"/>
            </p:custDataLst>
          </p:nvPr>
        </p:nvSpPr>
        <p:spPr>
          <a:xfrm>
            <a:off x="2763520" y="2613660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04.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0"/>
            </p:custDataLst>
          </p:nvPr>
        </p:nvSpPr>
        <p:spPr>
          <a:xfrm>
            <a:off x="3441065" y="3169920"/>
            <a:ext cx="34042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algn="l"/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甲乙丙丁，开中药铺。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1"/>
            </p:custDataLst>
          </p:nvPr>
        </p:nvSpPr>
        <p:spPr>
          <a:xfrm>
            <a:off x="2763520" y="3184525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05.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12"/>
            </p:custDataLst>
          </p:nvPr>
        </p:nvSpPr>
        <p:spPr>
          <a:xfrm>
            <a:off x="3441065" y="3749040"/>
            <a:ext cx="34042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algn="l"/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不负责任，到处害人。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13"/>
            </p:custDataLst>
          </p:nvPr>
        </p:nvSpPr>
        <p:spPr>
          <a:xfrm>
            <a:off x="2763520" y="3755390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06.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14"/>
            </p:custDataLst>
          </p:nvPr>
        </p:nvSpPr>
        <p:spPr>
          <a:xfrm>
            <a:off x="3441065" y="1432560"/>
            <a:ext cx="34042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algn="l"/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装腔作势，借以吓人。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15"/>
            </p:custDataLst>
          </p:nvPr>
        </p:nvSpPr>
        <p:spPr>
          <a:xfrm>
            <a:off x="2763520" y="1471930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02.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16"/>
            </p:custDataLst>
          </p:nvPr>
        </p:nvSpPr>
        <p:spPr>
          <a:xfrm>
            <a:off x="3441065" y="4328160"/>
            <a:ext cx="34042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algn="l"/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流毒全党，妨害革命。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17"/>
            </p:custDataLst>
          </p:nvPr>
        </p:nvSpPr>
        <p:spPr>
          <a:xfrm>
            <a:off x="2763520" y="4326255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07.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18"/>
            </p:custDataLst>
          </p:nvPr>
        </p:nvSpPr>
        <p:spPr>
          <a:xfrm>
            <a:off x="3441065" y="4899660"/>
            <a:ext cx="34042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FBEFE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pPr algn="l"/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传播出去，祸国殃民。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19"/>
            </p:custDataLst>
          </p:nvPr>
        </p:nvSpPr>
        <p:spPr>
          <a:xfrm>
            <a:off x="2763520" y="4897120"/>
            <a:ext cx="1068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kern="570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dist="88900" dir="2700000" algn="tl" rotWithShape="0">
                    <a:schemeClr val="accent3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08.</a:t>
            </a:r>
            <a:endParaRPr lang="en-US" altLang="zh-CN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49" name="直接连接符 48" title=""/>
          <p:cNvCxnSpPr/>
          <p:nvPr>
            <p:custDataLst>
              <p:tags r:id="rId20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 title=""/>
          <p:cNvGrpSpPr/>
          <p:nvPr>
            <p:custDataLst>
              <p:tags r:id="rId21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51" name="矩形 50"/>
            <p:cNvSpPr/>
            <p:nvPr>
              <p:custDataLst>
                <p:tags r:id="rId22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23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4" name="文本框 53" title=""/>
          <p:cNvSpPr txBox="1"/>
          <p:nvPr>
            <p:custDataLst>
              <p:tags r:id="rId24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右大括号 1" title=""/>
          <p:cNvSpPr/>
          <p:nvPr>
            <p:custDataLst>
              <p:tags r:id="rId25"/>
            </p:custDataLst>
          </p:nvPr>
        </p:nvSpPr>
        <p:spPr>
          <a:xfrm rot="10800000">
            <a:off x="2372360" y="1176655"/>
            <a:ext cx="375285" cy="4102735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5" name="矩形 4" title=""/>
          <p:cNvSpPr/>
          <p:nvPr>
            <p:custDataLst>
              <p:tags r:id="rId26"/>
            </p:custDataLst>
          </p:nvPr>
        </p:nvSpPr>
        <p:spPr>
          <a:xfrm>
            <a:off x="7373620" y="1176655"/>
            <a:ext cx="624205" cy="10204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内容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27"/>
            </p:custDataLst>
          </p:nvPr>
        </p:nvSpPr>
        <p:spPr>
          <a:xfrm>
            <a:off x="7373620" y="2597150"/>
            <a:ext cx="566420" cy="1029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形式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右大括号 6" title=""/>
          <p:cNvSpPr/>
          <p:nvPr>
            <p:custDataLst>
              <p:tags r:id="rId28"/>
            </p:custDataLst>
          </p:nvPr>
        </p:nvSpPr>
        <p:spPr>
          <a:xfrm>
            <a:off x="8366125" y="1685290"/>
            <a:ext cx="160020" cy="1369060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8" name="矩形 7" title=""/>
          <p:cNvSpPr/>
          <p:nvPr>
            <p:custDataLst>
              <p:tags r:id="rId29"/>
            </p:custDataLst>
          </p:nvPr>
        </p:nvSpPr>
        <p:spPr>
          <a:xfrm>
            <a:off x="8757920" y="2122805"/>
            <a:ext cx="1002030" cy="6203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表现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矩形 8" title=""/>
          <p:cNvSpPr/>
          <p:nvPr>
            <p:custDataLst>
              <p:tags r:id="rId30"/>
            </p:custDataLst>
          </p:nvPr>
        </p:nvSpPr>
        <p:spPr>
          <a:xfrm>
            <a:off x="8981440" y="4658995"/>
            <a:ext cx="1002030" cy="6203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危害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矩形 9" title=""/>
          <p:cNvSpPr/>
          <p:nvPr>
            <p:custDataLst>
              <p:tags r:id="rId31"/>
            </p:custDataLst>
          </p:nvPr>
        </p:nvSpPr>
        <p:spPr>
          <a:xfrm>
            <a:off x="8970645" y="3683635"/>
            <a:ext cx="1002030" cy="6203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根源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0" name="矩形 129" title=""/>
          <p:cNvSpPr/>
          <p:nvPr>
            <p:custDataLst>
              <p:tags r:id="rId32"/>
            </p:custDataLst>
          </p:nvPr>
        </p:nvSpPr>
        <p:spPr>
          <a:xfrm>
            <a:off x="3409628" y="803937"/>
            <a:ext cx="3595457" cy="179290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 title=""/>
          <p:cNvSpPr/>
          <p:nvPr>
            <p:custDataLst>
              <p:tags r:id="rId33"/>
            </p:custDataLst>
          </p:nvPr>
        </p:nvSpPr>
        <p:spPr>
          <a:xfrm>
            <a:off x="3409315" y="2653030"/>
            <a:ext cx="3595370" cy="105664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矩形 21" title=""/>
          <p:cNvSpPr/>
          <p:nvPr>
            <p:custDataLst>
              <p:tags r:id="rId34"/>
            </p:custDataLst>
          </p:nvPr>
        </p:nvSpPr>
        <p:spPr>
          <a:xfrm>
            <a:off x="3409315" y="4342765"/>
            <a:ext cx="3595370" cy="113157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35"/>
            </p:custDataLst>
          </p:nvPr>
        </p:nvSpPr>
        <p:spPr>
          <a:xfrm>
            <a:off x="317500" y="5744845"/>
            <a:ext cx="1155065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作者分别从内容、动机、目的、语言、形式、态度、后果等方面对党八股进行了揭示。从表现、根源和危害等方面层层深入，符合人们认识事物的规律。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7" name="矩形 26" title=""/>
          <p:cNvSpPr/>
          <p:nvPr>
            <p:custDataLst>
              <p:tags r:id="rId36"/>
            </p:custDataLst>
          </p:nvPr>
        </p:nvSpPr>
        <p:spPr>
          <a:xfrm>
            <a:off x="8525510" y="116840"/>
            <a:ext cx="3592830" cy="1064895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思考：八大罪状的顺序是否可以随意改变？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3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21" grpId="0" animBg="1"/>
      <p:bldP spid="22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2153920" y="1315085"/>
            <a:ext cx="6853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、第一段话在文章当中有什么作用？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1273810" y="2260600"/>
            <a:ext cx="831469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457200" algn="l">
              <a:lnSpc>
                <a:spcPct val="200000"/>
              </a:lnSpc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开宗明义地指出要分析党八股的 “坏处”，并概括党八股有“八大罪状”，自然地引出下文。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6" name="Picture 2" title="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8637905" y="3848100"/>
            <a:ext cx="3554095" cy="3009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" name="TextBox 13" title=""/>
          <p:cNvSpPr txBox="1"/>
          <p:nvPr>
            <p:custDataLst>
              <p:tags r:id="rId3"/>
            </p:custDataLst>
          </p:nvPr>
        </p:nvSpPr>
        <p:spPr>
          <a:xfrm>
            <a:off x="1262380" y="783590"/>
            <a:ext cx="10559415" cy="495300"/>
          </a:xfrm>
          <a:prstGeom prst="rect">
            <a:avLst/>
          </a:prstGeom>
          <a:noFill/>
        </p:spPr>
        <p:txBody>
          <a:bodyPr wrap="square" lIns="95663" tIns="47830" rIns="95663" bIns="47830" rtlCol="0">
            <a:spAutoFit/>
          </a:bodyPr>
          <a:lstStyle/>
          <a:p>
            <a:r>
              <a:rPr lang="zh-CN" altLang="en-US" sz="2600" b="1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阅读课文，用表格形式列出党八股罪状、表现、危害、根源及克服办法</a:t>
            </a:r>
            <a:endParaRPr lang="zh-CN" altLang="en-US" sz="2600" b="1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17500" y="1423669"/>
          <a:ext cx="11515725" cy="5144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0705"/>
                <a:gridCol w="1739265"/>
                <a:gridCol w="2008469"/>
                <a:gridCol w="2559685"/>
                <a:gridCol w="2107601"/>
              </a:tblGrid>
              <a:tr h="447040"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charset="-122"/>
                        </a:rPr>
                        <a:t>罪状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charset="-122"/>
                        </a:rPr>
                        <a:t>表现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charset="-122"/>
                        </a:rPr>
                        <a:t>危害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charset="-122"/>
                        </a:rPr>
                        <a:t>根源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charset="-122"/>
                        </a:rPr>
                        <a:t>克服办法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41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 err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空话连篇</a:t>
                      </a:r>
                      <a:r>
                        <a:rPr lang="zh-CN" altLang="en-US" sz="2400" b="1" err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、</a:t>
                      </a:r>
                      <a:r>
                        <a:rPr lang="en-US" sz="2400" b="1" err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言之无物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41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装腔作势</a:t>
                      </a:r>
                      <a:r>
                        <a:rPr lang="zh-CN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、</a:t>
                      </a: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借以吓人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365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无的放矢</a:t>
                      </a:r>
                      <a:r>
                        <a:rPr lang="zh-CN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、</a:t>
                      </a:r>
                      <a:r>
                        <a:rPr lang="en-US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不看对象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41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语言无味</a:t>
                      </a:r>
                      <a:r>
                        <a:rPr lang="zh-CN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、像</a:t>
                      </a: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个瘪三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51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甲</a:t>
                      </a:r>
                      <a:r>
                        <a:rPr lang="zh-CN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乙</a:t>
                      </a: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丙丁</a:t>
                      </a:r>
                      <a:r>
                        <a:rPr lang="zh-CN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、</a:t>
                      </a: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开中药铺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80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不负责任</a:t>
                      </a:r>
                      <a:r>
                        <a:rPr lang="zh-CN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、</a:t>
                      </a: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到处害人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41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  <a:sym typeface="+mn-ea"/>
                        </a:rPr>
                        <a:t>流毒全党</a:t>
                      </a:r>
                      <a:r>
                        <a:rPr lang="zh-CN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  <a:sym typeface="+mn-ea"/>
                        </a:rPr>
                        <a:t>、</a:t>
                      </a: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  <a:sym typeface="+mn-ea"/>
                        </a:rPr>
                        <a:t>妨害革命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41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  <a:sym typeface="+mn-ea"/>
                        </a:rPr>
                        <a:t>传播出去</a:t>
                      </a:r>
                      <a:r>
                        <a:rPr lang="zh-CN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  <a:sym typeface="+mn-ea"/>
                        </a:rPr>
                        <a:t>、</a:t>
                      </a: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  <a:sym typeface="+mn-ea"/>
                        </a:rPr>
                        <a:t>祸国殃民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直接连接符 6" title=""/>
          <p:cNvCxnSpPr/>
          <p:nvPr>
            <p:custDataLst>
              <p:tags r:id="rId5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6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8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9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" name="TextBox 13" title=""/>
          <p:cNvSpPr txBox="1"/>
          <p:nvPr>
            <p:custDataLst>
              <p:tags r:id="rId3"/>
            </p:custDataLst>
          </p:nvPr>
        </p:nvSpPr>
        <p:spPr>
          <a:xfrm>
            <a:off x="1262380" y="783590"/>
            <a:ext cx="10559415" cy="495300"/>
          </a:xfrm>
          <a:prstGeom prst="rect">
            <a:avLst/>
          </a:prstGeom>
          <a:noFill/>
        </p:spPr>
        <p:txBody>
          <a:bodyPr wrap="square" lIns="95663" tIns="47830" rIns="95663" bIns="47830" rtlCol="0">
            <a:spAutoFit/>
          </a:bodyPr>
          <a:lstStyle/>
          <a:p>
            <a:r>
              <a:rPr lang="zh-CN" altLang="en-US" sz="2600" b="1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阅读课文，用表格形式列出党八股罪状、表现、危害、根源及克服办法</a:t>
            </a:r>
            <a:endParaRPr lang="zh-CN" altLang="en-US" sz="2600" b="1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317500" y="1423670"/>
          <a:ext cx="11515725" cy="5107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2725"/>
                <a:gridCol w="2571750"/>
                <a:gridCol w="2144395"/>
                <a:gridCol w="2811780"/>
                <a:gridCol w="2505075"/>
              </a:tblGrid>
              <a:tr h="812165"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罪状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表现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危害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根源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克服办法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 err="1"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空话连篇</a:t>
                      </a:r>
                      <a:endParaRPr lang="en-US" sz="2400" b="1" err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 err="1"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言之无物</a:t>
                      </a:r>
                      <a:endParaRPr lang="en-US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115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装腔作势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借以吓人</a:t>
                      </a:r>
                      <a:endParaRPr lang="en-US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无的放矢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不看对象</a:t>
                      </a:r>
                      <a:endParaRPr lang="en-US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语言无味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像</a:t>
                      </a:r>
                      <a:r>
                        <a:rPr 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新宋体" panose="02010609030101010101" charset="-122"/>
                        </a:rPr>
                        <a:t>个瘪三</a:t>
                      </a:r>
                      <a:endParaRPr lang="en-US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华文楷体" panose="02010600040101010101" charset="-122"/>
                        <a:ea typeface="华文楷体" panose="020106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 title=""/>
          <p:cNvSpPr txBox="1"/>
          <p:nvPr>
            <p:custDataLst>
              <p:tags r:id="rId10"/>
            </p:custDataLst>
          </p:nvPr>
        </p:nvSpPr>
        <p:spPr>
          <a:xfrm>
            <a:off x="1898015" y="2385444"/>
            <a:ext cx="25641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像懒婆娘的裹脚布，又臭又长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1"/>
            </p:custDataLst>
          </p:nvPr>
        </p:nvSpPr>
        <p:spPr>
          <a:xfrm>
            <a:off x="6564630" y="2570229"/>
            <a:ext cx="2700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下决心不要群众看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2"/>
            </p:custDataLst>
          </p:nvPr>
        </p:nvSpPr>
        <p:spPr>
          <a:xfrm>
            <a:off x="9534905" y="2385444"/>
            <a:ext cx="2015446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写短些，写精辟些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3"/>
            </p:custDataLst>
          </p:nvPr>
        </p:nvSpPr>
        <p:spPr>
          <a:xfrm>
            <a:off x="4631055" y="2385444"/>
            <a:ext cx="2082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散布坏影响</a:t>
            </a:r>
            <a:endParaRPr lang="en-US" altLang="zh-CN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造成坏习惯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4"/>
            </p:custDataLst>
          </p:nvPr>
        </p:nvSpPr>
        <p:spPr>
          <a:xfrm>
            <a:off x="1897785" y="3439683"/>
            <a:ext cx="25634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生怕人家驳，装样子吓人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5"/>
            </p:custDataLst>
          </p:nvPr>
        </p:nvSpPr>
        <p:spPr>
          <a:xfrm>
            <a:off x="4631055" y="3624468"/>
            <a:ext cx="1581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妨害真理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6"/>
            </p:custDataLst>
          </p:nvPr>
        </p:nvSpPr>
        <p:spPr>
          <a:xfrm>
            <a:off x="6564630" y="3439795"/>
            <a:ext cx="27006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剥削阶级流氓</a:t>
            </a:r>
            <a:endParaRPr lang="en-US" altLang="zh-CN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无产者惯用的手段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7"/>
            </p:custDataLst>
          </p:nvPr>
        </p:nvSpPr>
        <p:spPr>
          <a:xfrm>
            <a:off x="9534905" y="3439683"/>
            <a:ext cx="22110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讲科学、讲真理、实事求是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8"/>
            </p:custDataLst>
          </p:nvPr>
        </p:nvSpPr>
        <p:spPr>
          <a:xfrm>
            <a:off x="1897785" y="4569661"/>
            <a:ext cx="2105132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故意写人们看不懂的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9"/>
            </p:custDataLst>
          </p:nvPr>
        </p:nvSpPr>
        <p:spPr>
          <a:xfrm>
            <a:off x="4631055" y="4569661"/>
            <a:ext cx="20986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起不到作用，见不到成效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20"/>
            </p:custDataLst>
          </p:nvPr>
        </p:nvSpPr>
        <p:spPr>
          <a:xfrm>
            <a:off x="6564608" y="4754446"/>
            <a:ext cx="205181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不要老百姓看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21"/>
            </p:custDataLst>
          </p:nvPr>
        </p:nvSpPr>
        <p:spPr>
          <a:xfrm>
            <a:off x="9534905" y="4569661"/>
            <a:ext cx="2015446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研究分析宣传对象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22"/>
            </p:custDataLst>
          </p:nvPr>
        </p:nvSpPr>
        <p:spPr>
          <a:xfrm>
            <a:off x="1897785" y="5567676"/>
            <a:ext cx="2526657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没几句生动的话，学生腔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23"/>
            </p:custDataLst>
          </p:nvPr>
        </p:nvSpPr>
        <p:spPr>
          <a:xfrm>
            <a:off x="4631055" y="5752461"/>
            <a:ext cx="18611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文章没人看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24"/>
            </p:custDataLst>
          </p:nvPr>
        </p:nvSpPr>
        <p:spPr>
          <a:xfrm>
            <a:off x="6584315" y="5567676"/>
            <a:ext cx="23304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没和人民群众接触过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25"/>
            </p:custDataLst>
          </p:nvPr>
        </p:nvSpPr>
        <p:spPr>
          <a:xfrm>
            <a:off x="9534905" y="5752461"/>
            <a:ext cx="201544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学习语言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5" grpId="0"/>
      <p:bldP spid="15" grpId="0"/>
      <p:bldP spid="6" grpId="0"/>
      <p:bldP spid="10" grpId="0"/>
      <p:bldP spid="11" grpId="0"/>
      <p:bldP spid="12" grpId="0"/>
      <p:bldP spid="16" grpId="0"/>
      <p:bldP spid="17" grpId="0"/>
      <p:bldP spid="18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作者简介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36" name="图片 35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8800" y="1846580"/>
            <a:ext cx="2334895" cy="3521710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3186430" y="944880"/>
            <a:ext cx="8519795" cy="57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3200" b="1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zh-CN" altLang="en-US" sz="2800" b="1" i="0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毛泽东（</a:t>
            </a:r>
            <a:r>
              <a:rPr lang="en-US" altLang="zh-CN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1893</a:t>
            </a:r>
            <a:r>
              <a:rPr lang="zh-CN" altLang="en-US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年</a:t>
            </a:r>
            <a:r>
              <a:rPr lang="en-US" altLang="zh-CN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12</a:t>
            </a:r>
            <a:r>
              <a:rPr lang="zh-CN" altLang="en-US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月</a:t>
            </a:r>
            <a:r>
              <a:rPr lang="en-US" altLang="zh-CN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26</a:t>
            </a:r>
            <a:r>
              <a:rPr lang="zh-CN" altLang="en-US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日－</a:t>
            </a:r>
            <a:r>
              <a:rPr lang="en-US" altLang="zh-CN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1976</a:t>
            </a:r>
            <a:r>
              <a:rPr lang="zh-CN" altLang="en-US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年</a:t>
            </a:r>
            <a:r>
              <a:rPr lang="en-US" altLang="zh-CN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9</a:t>
            </a:r>
            <a:r>
              <a:rPr lang="zh-CN" altLang="en-US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月</a:t>
            </a:r>
            <a:r>
              <a:rPr lang="en-US" altLang="zh-CN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9</a:t>
            </a:r>
            <a:r>
              <a:rPr lang="zh-CN" altLang="en-US" sz="2800" b="1" i="1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日</a:t>
            </a:r>
            <a:r>
              <a:rPr lang="zh-CN" altLang="en-US" sz="2800" b="1" i="0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），</a:t>
            </a:r>
            <a:r>
              <a:rPr lang="zh-CN" altLang="en-US" sz="2800" b="1" i="0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字润之</a:t>
            </a:r>
            <a:r>
              <a:rPr lang="zh-CN" altLang="en-US" sz="2800" b="1" i="0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（原作咏芝，后改润芝），</a:t>
            </a:r>
            <a:r>
              <a:rPr lang="zh-CN" altLang="en-US" sz="2800" b="1" i="0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笔名子任。湖南</a:t>
            </a:r>
            <a:r>
              <a:rPr lang="zh-CN" altLang="en-US" sz="2800" b="1" i="0" u="none" strike="noStrike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hlinkClick r:id="rId11"/>
              </a:rPr>
              <a:t>湘潭</a:t>
            </a:r>
            <a:r>
              <a:rPr lang="zh-CN" altLang="en-US" sz="2800" b="1" i="0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</a:t>
            </a:r>
            <a:r>
              <a:rPr lang="zh-CN" altLang="en-US" sz="2800" b="1" i="0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。伟大的马克思主义者，伟大的无产阶级革命家、战略家、理论家，是</a:t>
            </a:r>
            <a:r>
              <a:rPr lang="zh-CN" altLang="en-US" sz="2800" b="1" i="0" u="none" strike="noStrike">
                <a:solidFill>
                  <a:srgbClr val="136EC2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hlinkClick r:id="rId12"/>
              </a:rPr>
              <a:t>马克思主义</a:t>
            </a:r>
            <a:r>
              <a:rPr lang="zh-CN" altLang="en-US" sz="2800" b="1" i="0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中国化的伟大开拓者，中国共产党、中国人民解放军和中华人民共和国的主要缔造者和领导人。他对马克思列宁主义的发展、军事理论的贡献以及对共产党的理论贡献被称为毛泽东思想。毛泽东被视为现代世界历史中最重要的人物之一，《时代》杂志也将他评为20 世纪最具影响100人之一。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" name="TextBox 13" title=""/>
          <p:cNvSpPr txBox="1"/>
          <p:nvPr>
            <p:custDataLst>
              <p:tags r:id="rId3"/>
            </p:custDataLst>
          </p:nvPr>
        </p:nvSpPr>
        <p:spPr>
          <a:xfrm>
            <a:off x="1262380" y="783590"/>
            <a:ext cx="10559415" cy="495300"/>
          </a:xfrm>
          <a:prstGeom prst="rect">
            <a:avLst/>
          </a:prstGeom>
          <a:noFill/>
        </p:spPr>
        <p:txBody>
          <a:bodyPr wrap="square" lIns="95663" tIns="47830" rIns="95663" bIns="47830" rtlCol="0">
            <a:spAutoFit/>
          </a:bodyPr>
          <a:lstStyle/>
          <a:p>
            <a:r>
              <a:rPr lang="zh-CN" altLang="en-US" sz="2600" b="1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阅读课文，用表格形式列出党八股罪状、表现、危害、根源及克服办法</a:t>
            </a:r>
            <a:endParaRPr lang="zh-CN" altLang="en-US" sz="2600" b="1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317500" y="1423670"/>
          <a:ext cx="11515725" cy="5154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9720"/>
                <a:gridCol w="2359660"/>
                <a:gridCol w="2221230"/>
                <a:gridCol w="2385695"/>
                <a:gridCol w="2979420"/>
              </a:tblGrid>
              <a:tr h="683260"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charset="-122"/>
                        </a:rPr>
                        <a:t>罪状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charset="-122"/>
                        </a:rPr>
                        <a:t>表现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charset="-122"/>
                        </a:rPr>
                        <a:t>危害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charset="-122"/>
                        </a:rPr>
                        <a:t>根源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charset="-122"/>
                        </a:rPr>
                        <a:t>克服办法</a:t>
                      </a:r>
                      <a:endParaRPr lang="en-US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甲</a:t>
                      </a:r>
                      <a:r>
                        <a:rPr lang="zh-CN" alt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乙</a:t>
                      </a: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丙丁</a:t>
                      </a:r>
                      <a:endParaRPr lang="zh-CN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开中药铺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8235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不负责任</a:t>
                      </a:r>
                      <a:endParaRPr lang="zh-CN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</a:rPr>
                        <a:t>到处害人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  <a:sym typeface="+mn-ea"/>
                        </a:rPr>
                        <a:t>流毒全党</a:t>
                      </a:r>
                      <a:endParaRPr lang="zh-CN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  <a:sym typeface="+mn-ea"/>
                      </a:endParaRPr>
                    </a:p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  <a:sym typeface="+mn-ea"/>
                        </a:rPr>
                        <a:t>妨害革命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8235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  <a:sym typeface="+mn-ea"/>
                        </a:rPr>
                        <a:t>传播出去</a:t>
                      </a:r>
                      <a:endParaRPr lang="zh-CN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  <a:sym typeface="+mn-ea"/>
                      </a:endParaRPr>
                    </a:p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华文新魏" panose="02010800040101010101" charset="-122"/>
                          <a:ea typeface="华文新魏" panose="02010800040101010101" charset="-122"/>
                          <a:cs typeface="新宋体" panose="02010609030101010101" charset="-122"/>
                          <a:sym typeface="+mn-ea"/>
                        </a:rPr>
                        <a:t>祸国殃民</a:t>
                      </a:r>
                      <a:endParaRPr lang="en-US" altLang="en-US" sz="2400" b="1">
                        <a:latin typeface="华文新魏" panose="02010800040101010101" charset="-122"/>
                        <a:ea typeface="华文新魏" panose="02010800040101010101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新宋体" panose="02010609030101010101" charset="-122"/>
                        </a:rPr>
                        <a:t> </a:t>
                      </a: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 fontAlgn="auto">
                        <a:buNone/>
                      </a:pPr>
                      <a:endParaRPr lang="en-US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  <a:cs typeface="新宋体" panose="02010609030101010101" charset="-122"/>
                      </a:endParaRPr>
                    </a:p>
                  </a:txBody>
                  <a:tcPr marL="53811" marR="53811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 title=""/>
          <p:cNvSpPr txBox="1"/>
          <p:nvPr>
            <p:custDataLst>
              <p:tags r:id="rId10"/>
            </p:custDataLst>
          </p:nvPr>
        </p:nvSpPr>
        <p:spPr>
          <a:xfrm>
            <a:off x="1971075" y="2282774"/>
            <a:ext cx="2105132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不动脑筋罗列现象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1"/>
            </p:custDataLst>
          </p:nvPr>
        </p:nvSpPr>
        <p:spPr>
          <a:xfrm>
            <a:off x="4412579" y="2282774"/>
            <a:ext cx="19046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使人作概念游戏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2"/>
            </p:custDataLst>
          </p:nvPr>
        </p:nvSpPr>
        <p:spPr>
          <a:xfrm>
            <a:off x="6542405" y="2467559"/>
            <a:ext cx="2342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形式主义的方法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3"/>
            </p:custDataLst>
          </p:nvPr>
        </p:nvSpPr>
        <p:spPr>
          <a:xfrm>
            <a:off x="8992870" y="2282774"/>
            <a:ext cx="26479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观察、提出、分析、解决问题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4"/>
            </p:custDataLst>
          </p:nvPr>
        </p:nvSpPr>
        <p:spPr>
          <a:xfrm>
            <a:off x="1971075" y="3422669"/>
            <a:ext cx="2105132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不研究不准备不修改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5"/>
            </p:custDataLst>
          </p:nvPr>
        </p:nvSpPr>
        <p:spPr>
          <a:xfrm>
            <a:off x="4412579" y="3422669"/>
            <a:ext cx="1804684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下笔千言离题万里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6"/>
            </p:custDataLst>
          </p:nvPr>
        </p:nvSpPr>
        <p:spPr>
          <a:xfrm>
            <a:off x="6542405" y="3607454"/>
            <a:ext cx="2342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责任心不强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7"/>
            </p:custDataLst>
          </p:nvPr>
        </p:nvSpPr>
        <p:spPr>
          <a:xfrm>
            <a:off x="8992870" y="3607454"/>
            <a:ext cx="18789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</a:rPr>
              <a:t>加强责任心</a:t>
            </a:r>
            <a:endParaRPr lang="zh-CN" altLang="en-US" sz="2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1747" name="Rectangle 3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0275" y="2302510"/>
            <a:ext cx="358140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内容充实，言之有物</a:t>
            </a:r>
            <a:endParaRPr lang="zh-CN" altLang="en-US" sz="28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1748" name="Rectangle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0275" y="2816225"/>
            <a:ext cx="3502660" cy="4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28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实事求是，宣传真理</a:t>
            </a:r>
            <a:endParaRPr lang="zh-CN" altLang="en-US" sz="28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1749" name="Rectangle 5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10275" y="3286125"/>
            <a:ext cx="3820795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有的放矢，尊重对象</a:t>
            </a:r>
            <a:endParaRPr lang="zh-CN" altLang="en-US" sz="28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1750" name="Rectangle 6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0275" y="3799840"/>
            <a:ext cx="355981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语言丰富，生动活泼</a:t>
            </a:r>
            <a:endParaRPr lang="zh-CN" altLang="en-US" sz="28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1751" name="Rectangle 7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0275" y="4313555"/>
            <a:ext cx="342265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善于分析，解决问题</a:t>
            </a:r>
            <a:endParaRPr lang="zh-CN" altLang="en-US" sz="28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1752" name="Rectangle 8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0275" y="4827270"/>
            <a:ext cx="342265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责任心强，有益于人</a:t>
            </a:r>
            <a:endParaRPr lang="zh-CN" altLang="en-US" sz="28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1753" name="Rectangle 9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0275" y="5340985"/>
            <a:ext cx="342646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影响全党，有益革命</a:t>
            </a:r>
            <a:endParaRPr lang="zh-CN" altLang="en-US" sz="28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1754" name="Text Box 10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0275" y="5854700"/>
            <a:ext cx="367919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传播出去，利国利民</a:t>
            </a:r>
            <a:endParaRPr lang="zh-CN" altLang="en-US" sz="28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4283" name="矩形 2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32388" y="1631868"/>
            <a:ext cx="4077335" cy="502920"/>
          </a:xfrm>
          <a:prstGeom prst="rect">
            <a:avLst/>
          </a:prstGeom>
          <a:noFill/>
          <a:ln>
            <a:noFill/>
          </a:ln>
        </p:spPr>
        <p:txBody>
          <a:bodyPr wrap="none" lIns="72567" tIns="36283" rIns="72567" bIns="362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反对或批判错误观点做法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54284" name="矩形 3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38354" y="1631927"/>
            <a:ext cx="2289810" cy="502920"/>
          </a:xfrm>
          <a:prstGeom prst="rect">
            <a:avLst/>
          </a:prstGeom>
          <a:noFill/>
          <a:ln>
            <a:noFill/>
          </a:ln>
        </p:spPr>
        <p:txBody>
          <a:bodyPr wrap="none" lIns="72567" tIns="36283" rIns="72567" bIns="362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提倡正确做法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15" name="矩形 14" title=""/>
          <p:cNvSpPr/>
          <p:nvPr>
            <p:custDataLst>
              <p:tags r:id="rId13"/>
            </p:custDataLst>
          </p:nvPr>
        </p:nvSpPr>
        <p:spPr>
          <a:xfrm>
            <a:off x="3129280" y="838200"/>
            <a:ext cx="5873750" cy="626110"/>
          </a:xfrm>
          <a:prstGeom prst="rect">
            <a:avLst/>
          </a:prstGeom>
          <a:noFill/>
        </p:spPr>
        <p:txBody>
          <a:bodyPr wrap="square" lIns="72567" tIns="36283" rIns="72567" bIns="36283">
            <a:spAutoFit/>
          </a:bodyPr>
          <a:lstStyle/>
          <a:p>
            <a:pPr algn="ctr">
              <a:spcAft>
                <a:spcPct val="0"/>
              </a:spcAft>
              <a:tabLst>
                <a:tab pos="4262755"/>
              </a:tabLst>
              <a:defRPr/>
            </a:pPr>
            <a:r>
              <a:rPr lang="zh-CN" altLang="en-US" sz="3600" b="1" kern="100">
                <a:solidFill>
                  <a:srgbClr val="0070C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文章的“破”与“立”</a:t>
            </a:r>
            <a:endParaRPr lang="zh-CN" altLang="en-US" sz="3600" b="1" kern="100">
              <a:solidFill>
                <a:srgbClr val="0070C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4"/>
            </p:custDataLst>
          </p:nvPr>
        </p:nvSpPr>
        <p:spPr>
          <a:xfrm>
            <a:off x="857250" y="3872865"/>
            <a:ext cx="1050925" cy="810895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r>
              <a:rPr lang="zh-CN" altLang="en-US" sz="4800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破</a:t>
            </a:r>
            <a:endParaRPr lang="zh-CN" altLang="en-US" sz="4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5"/>
            </p:custDataLst>
          </p:nvPr>
        </p:nvSpPr>
        <p:spPr>
          <a:xfrm>
            <a:off x="10276840" y="3872865"/>
            <a:ext cx="1050925" cy="810895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800" b="1" smtClean="0">
                <a:latin typeface="黑体" panose="02010609060101010101" pitchFamily="49" charset="-122"/>
                <a:ea typeface="黑体" panose="02010609060101010101" pitchFamily="49" charset="-122"/>
              </a:rPr>
              <a:t>立</a:t>
            </a:r>
            <a:endParaRPr lang="zh-CN" altLang="en-US" sz="48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16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17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1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20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右大括号 1" title=""/>
          <p:cNvSpPr/>
          <p:nvPr>
            <p:custDataLst>
              <p:tags r:id="rId21"/>
            </p:custDataLst>
          </p:nvPr>
        </p:nvSpPr>
        <p:spPr>
          <a:xfrm rot="10800000">
            <a:off x="1509395" y="2443480"/>
            <a:ext cx="398780" cy="3818255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22"/>
            </p:custDataLst>
          </p:nvPr>
        </p:nvSpPr>
        <p:spPr>
          <a:xfrm>
            <a:off x="1908175" y="2222500"/>
            <a:ext cx="3882390" cy="425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一空话连篇，言之无物。</a:t>
            </a:r>
            <a:endParaRPr lang="en-US" altLang="zh-CN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二装腔作势，借以吓人。</a:t>
            </a:r>
            <a:endParaRPr lang="en-US" altLang="zh-CN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三无的放矢，不看对象。</a:t>
            </a:r>
            <a:endParaRPr lang="en-US" altLang="zh-CN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四语言无味，像个瘪三。</a:t>
            </a:r>
            <a:endParaRPr lang="en-US" altLang="zh-CN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五甲乙丙丁，开中药铺。</a:t>
            </a:r>
            <a:endParaRPr lang="en-US" altLang="zh-CN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六不负责任，到处害人。</a:t>
            </a:r>
            <a:endParaRPr lang="en-US" altLang="zh-CN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七流毒全党，妨害革命。</a:t>
            </a:r>
            <a:endParaRPr lang="en-US" altLang="zh-CN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八传播出去，祸国殃民。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右大括号 5" title=""/>
          <p:cNvSpPr/>
          <p:nvPr>
            <p:custDataLst>
              <p:tags r:id="rId23"/>
            </p:custDataLst>
          </p:nvPr>
        </p:nvSpPr>
        <p:spPr>
          <a:xfrm>
            <a:off x="9432290" y="2443480"/>
            <a:ext cx="398780" cy="3818255"/>
          </a:xfrm>
          <a:prstGeom prst="rightBrace">
            <a:avLst>
              <a:gd name="adj1" fmla="val 91615"/>
              <a:gd name="adj2" fmla="val 5038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2" tIns="34286" rIns="68562" bIns="34286" anchor="t"/>
          <a:lstStyle/>
          <a:p>
            <a:pPr defTabSz="685800"/>
            <a:endParaRPr lang="zh-CN" altLang="en-US" sz="150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54283" grpId="0"/>
      <p:bldP spid="5" grpId="0"/>
      <p:bldP spid="54284" grpId="0"/>
      <p:bldP spid="2" grpId="0" animBg="1"/>
      <p:bldP spid="3" grpId="0"/>
      <p:bldP spid="6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9634" name="Rectangle 2" title="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738880" y="897255"/>
            <a:ext cx="5939790" cy="774700"/>
          </a:xfrm>
          <a:noFill/>
        </p:spPr>
        <p:txBody>
          <a:bodyPr wrap="square" lIns="96756" tIns="48377" rIns="96756" bIns="48377" anchor="ctr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685165"/>
            <a:r>
              <a:rPr sz="2800">
                <a:solidFill>
                  <a:srgbClr val="0070C0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charset="-122"/>
              </a:rPr>
              <a:t>党八股的第一条罪状之论证逻辑</a:t>
            </a:r>
            <a:endParaRPr sz="2800">
              <a:solidFill>
                <a:srgbClr val="0070C0"/>
              </a:solidFill>
              <a:latin typeface="方正粗黑宋简体" panose="02000000000000000000" charset="-122"/>
              <a:ea typeface="方正粗黑宋简体" panose="02000000000000000000" charset="-122"/>
              <a:sym typeface="微软雅黑" panose="020b0503020204020204" charset="-122"/>
            </a:endParaRPr>
          </a:p>
        </p:txBody>
      </p:sp>
      <p:sp>
        <p:nvSpPr>
          <p:cNvPr id="2" name="圆角矩形 1" title=""/>
          <p:cNvSpPr/>
          <p:nvPr>
            <p:custDataLst>
              <p:tags r:id="rId9"/>
            </p:custDataLst>
          </p:nvPr>
        </p:nvSpPr>
        <p:spPr>
          <a:xfrm>
            <a:off x="598009" y="6023011"/>
            <a:ext cx="1883059" cy="49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535" b="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提出分论点</a:t>
            </a:r>
            <a:endParaRPr lang="zh-CN" altLang="en-US" sz="2535" b="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3" name="右箭头 2" title=""/>
          <p:cNvSpPr/>
          <p:nvPr>
            <p:custDataLst>
              <p:tags r:id="rId10"/>
            </p:custDataLst>
          </p:nvPr>
        </p:nvSpPr>
        <p:spPr>
          <a:xfrm>
            <a:off x="2506264" y="6189336"/>
            <a:ext cx="3144588" cy="147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endParaRPr lang="zh-CN" altLang="en-US" sz="240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6" name="圆角矩形 5" title=""/>
          <p:cNvSpPr/>
          <p:nvPr>
            <p:custDataLst>
              <p:tags r:id="rId11"/>
            </p:custDataLst>
          </p:nvPr>
        </p:nvSpPr>
        <p:spPr>
          <a:xfrm>
            <a:off x="5650853" y="5997811"/>
            <a:ext cx="1577335" cy="49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535" b="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分析批判</a:t>
            </a:r>
            <a:endParaRPr lang="zh-CN" altLang="en-US" sz="2535" b="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4" name="圆角矩形 3" title=""/>
          <p:cNvSpPr/>
          <p:nvPr>
            <p:custDataLst>
              <p:tags r:id="rId12"/>
            </p:custDataLst>
          </p:nvPr>
        </p:nvSpPr>
        <p:spPr>
          <a:xfrm>
            <a:off x="4852901" y="2081305"/>
            <a:ext cx="792867" cy="374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135" b="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表现</a:t>
            </a:r>
            <a:endParaRPr lang="zh-CN" altLang="en-US" sz="2135" b="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5" name="圆角矩形 4" title=""/>
          <p:cNvSpPr/>
          <p:nvPr>
            <p:custDataLst>
              <p:tags r:id="rId13"/>
            </p:custDataLst>
          </p:nvPr>
        </p:nvSpPr>
        <p:spPr>
          <a:xfrm>
            <a:off x="4851221" y="2642443"/>
            <a:ext cx="792867" cy="357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135" b="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后果</a:t>
            </a:r>
            <a:endParaRPr lang="zh-CN" altLang="en-US" sz="2135" b="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10" name="圆角矩形 9" title=""/>
          <p:cNvSpPr/>
          <p:nvPr>
            <p:custDataLst>
              <p:tags r:id="rId14"/>
            </p:custDataLst>
          </p:nvPr>
        </p:nvSpPr>
        <p:spPr>
          <a:xfrm>
            <a:off x="3527538" y="2333313"/>
            <a:ext cx="1090191" cy="376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135" b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形态一</a:t>
            </a:r>
            <a:endParaRPr lang="zh-CN" altLang="en-US" sz="2135" b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11" name="圆角矩形 10" title=""/>
          <p:cNvSpPr/>
          <p:nvPr>
            <p:custDataLst>
              <p:tags r:id="rId15"/>
            </p:custDataLst>
          </p:nvPr>
        </p:nvSpPr>
        <p:spPr>
          <a:xfrm>
            <a:off x="3443547" y="4624145"/>
            <a:ext cx="1090191" cy="376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135" b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形态二</a:t>
            </a:r>
            <a:endParaRPr lang="zh-CN" altLang="en-US" sz="2135" b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12" name="圆角矩形 11" title=""/>
          <p:cNvSpPr/>
          <p:nvPr>
            <p:custDataLst>
              <p:tags r:id="rId16"/>
            </p:custDataLst>
          </p:nvPr>
        </p:nvSpPr>
        <p:spPr>
          <a:xfrm>
            <a:off x="4851221" y="3319507"/>
            <a:ext cx="1427832" cy="344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135" b="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正反举例</a:t>
            </a:r>
            <a:endParaRPr lang="zh-CN" altLang="en-US" sz="2135" b="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13" name="圆角矩形 12" title=""/>
          <p:cNvSpPr/>
          <p:nvPr>
            <p:custDataLst>
              <p:tags r:id="rId17"/>
            </p:custDataLst>
          </p:nvPr>
        </p:nvSpPr>
        <p:spPr>
          <a:xfrm>
            <a:off x="4970487" y="5052560"/>
            <a:ext cx="791187" cy="35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135" b="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引证</a:t>
            </a:r>
            <a:endParaRPr lang="zh-CN" altLang="en-US" sz="2135" b="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14" name="圆角矩形 13" title=""/>
          <p:cNvSpPr/>
          <p:nvPr>
            <p:custDataLst>
              <p:tags r:id="rId18"/>
            </p:custDataLst>
          </p:nvPr>
        </p:nvSpPr>
        <p:spPr>
          <a:xfrm>
            <a:off x="4970487" y="4269653"/>
            <a:ext cx="791187" cy="35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135" b="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例证</a:t>
            </a:r>
            <a:endParaRPr lang="zh-CN" altLang="en-US" sz="2135" b="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15" name="左大括号 14" title=""/>
          <p:cNvSpPr/>
          <p:nvPr>
            <p:custDataLst>
              <p:tags r:id="rId19"/>
            </p:custDataLst>
          </p:nvPr>
        </p:nvSpPr>
        <p:spPr>
          <a:xfrm flipH="1">
            <a:off x="9006840" y="2103120"/>
            <a:ext cx="431800" cy="35032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endParaRPr lang="zh-CN" altLang="en-US" sz="240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16" name="圆角矩形 15" title=""/>
          <p:cNvSpPr/>
          <p:nvPr>
            <p:custDataLst>
              <p:tags r:id="rId20"/>
            </p:custDataLst>
          </p:nvPr>
        </p:nvSpPr>
        <p:spPr>
          <a:xfrm>
            <a:off x="10040175" y="5997811"/>
            <a:ext cx="1577333" cy="49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535" b="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得出结论</a:t>
            </a:r>
            <a:endParaRPr lang="zh-CN" altLang="en-US" sz="2535" b="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19" name="圆角矩形 18" title=""/>
          <p:cNvSpPr/>
          <p:nvPr>
            <p:custDataLst>
              <p:tags r:id="rId21"/>
            </p:custDataLst>
          </p:nvPr>
        </p:nvSpPr>
        <p:spPr>
          <a:xfrm>
            <a:off x="3393154" y="2808770"/>
            <a:ext cx="1358959" cy="3444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535" b="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长而空</a:t>
            </a:r>
            <a:endParaRPr lang="zh-CN" altLang="en-US" sz="2535" b="0">
              <a:solidFill>
                <a:schemeClr val="tx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20" name="圆角矩形 19" title=""/>
          <p:cNvSpPr/>
          <p:nvPr>
            <p:custDataLst>
              <p:tags r:id="rId22"/>
            </p:custDataLst>
          </p:nvPr>
        </p:nvSpPr>
        <p:spPr>
          <a:xfrm>
            <a:off x="3314203" y="5193685"/>
            <a:ext cx="1360639" cy="3444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r>
              <a:rPr lang="zh-CN" altLang="en-US" sz="2535" b="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短而空</a:t>
            </a:r>
            <a:endParaRPr lang="zh-CN" altLang="en-US" sz="2535" b="0">
              <a:solidFill>
                <a:schemeClr val="tx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26641" name="矩形 20" title="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257215" y="3107821"/>
            <a:ext cx="182372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pPr eaLnBrk="0" hangingPunct="0"/>
            <a:r>
              <a:rPr lang="zh-CN" altLang="en-US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斯大林的演说</a:t>
            </a:r>
            <a:endParaRPr lang="zh-CN" altLang="en-US" sz="2135">
              <a:solidFill>
                <a:schemeClr val="tx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26642" name="矩形 23" title="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77371" y="3589997"/>
            <a:ext cx="236728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pPr eaLnBrk="0" hangingPunct="0"/>
            <a:r>
              <a:rPr lang="zh-CN" altLang="en-US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我们的老爷写起来</a:t>
            </a:r>
            <a:endParaRPr lang="zh-CN" altLang="en-US" sz="2135">
              <a:solidFill>
                <a:schemeClr val="tx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17" name="矩形 16" title=""/>
          <p:cNvSpPr/>
          <p:nvPr>
            <p:custDataLst>
              <p:tags r:id="rId25"/>
            </p:custDataLst>
          </p:nvPr>
        </p:nvSpPr>
        <p:spPr>
          <a:xfrm>
            <a:off x="9678601" y="3425834"/>
            <a:ext cx="2109831" cy="7543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lIns="96756" tIns="48377" rIns="96756" bIns="48377">
            <a:spAutoFit/>
          </a:bodyPr>
          <a:lstStyle/>
          <a:p>
            <a:pPr defTabSz="724535" eaLnBrk="0" hangingPunct="0">
              <a:defRPr/>
            </a:pPr>
            <a:r>
              <a:rPr lang="zh-CN" altLang="en-US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最要反对的是言之无物的文章。</a:t>
            </a:r>
            <a:endParaRPr lang="zh-CN" altLang="en-US" sz="2135">
              <a:solidFill>
                <a:schemeClr val="tx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26644" name="矩形 22" title="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18786" y="4252852"/>
            <a:ext cx="263906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pPr eaLnBrk="0" hangingPunct="0"/>
            <a:r>
              <a:rPr lang="zh-CN" altLang="en-US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长篇巨著</a:t>
            </a:r>
            <a:r>
              <a:rPr lang="en-US" altLang="zh-CN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《</a:t>
            </a:r>
            <a:r>
              <a:rPr lang="zh-CN" altLang="en-US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资本论</a:t>
            </a:r>
            <a:r>
              <a:rPr lang="en-US" altLang="zh-CN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》</a:t>
            </a:r>
            <a:endParaRPr lang="zh-CN" altLang="en-US" sz="2135">
              <a:solidFill>
                <a:schemeClr val="tx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26645" name="矩形 24" title="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18189" y="4915139"/>
            <a:ext cx="3381440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6" tIns="48377" rIns="96756" bIns="48377">
            <a:spAutoFit/>
          </a:bodyPr>
          <a:lstStyle/>
          <a:p>
            <a:pPr eaLnBrk="0" hangingPunct="0"/>
            <a:r>
              <a:rPr lang="zh-CN" altLang="en-US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“到什么山上唱什么歌”</a:t>
            </a:r>
            <a:endParaRPr lang="en-US" altLang="zh-CN" sz="2135">
              <a:solidFill>
                <a:schemeClr val="tx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  <a:p>
            <a:pPr eaLnBrk="0" hangingPunct="0"/>
            <a:r>
              <a:rPr lang="zh-CN" altLang="en-US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“看菜吃饭，量体裁衣”</a:t>
            </a:r>
            <a:endParaRPr lang="zh-CN" altLang="en-US" sz="2135">
              <a:solidFill>
                <a:schemeClr val="tx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28" name="左大括号 27" title=""/>
          <p:cNvSpPr/>
          <p:nvPr>
            <p:custDataLst>
              <p:tags r:id="rId28"/>
            </p:custDataLst>
          </p:nvPr>
        </p:nvSpPr>
        <p:spPr>
          <a:xfrm>
            <a:off x="3100705" y="2276475"/>
            <a:ext cx="438150" cy="33293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endParaRPr lang="zh-CN" altLang="en-US" sz="240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29" name="右箭头 28" title=""/>
          <p:cNvSpPr/>
          <p:nvPr>
            <p:custDataLst>
              <p:tags r:id="rId29"/>
            </p:custDataLst>
          </p:nvPr>
        </p:nvSpPr>
        <p:spPr>
          <a:xfrm>
            <a:off x="7228187" y="6180937"/>
            <a:ext cx="2838865" cy="156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 defTabSz="724535" eaLnBrk="0" hangingPunct="0">
              <a:defRPr/>
            </a:pPr>
            <a:endParaRPr lang="zh-CN" altLang="en-US" sz="2400"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26648" name="矩形 29" title="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550018" y="2049383"/>
            <a:ext cx="3935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6" tIns="48377" rIns="96756" bIns="48377">
            <a:spAutoFit/>
          </a:bodyPr>
          <a:lstStyle/>
          <a:p>
            <a:pPr eaLnBrk="0" hangingPunct="0"/>
            <a:r>
              <a:rPr lang="zh-CN" altLang="en-US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“懒婆娘的裹脚，又长又臭”</a:t>
            </a:r>
            <a:endParaRPr lang="en-US" altLang="zh-CN" sz="2135">
              <a:solidFill>
                <a:schemeClr val="tx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26649" name="矩形 30" title="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03773" y="2546681"/>
            <a:ext cx="293629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6" tIns="48377" rIns="96756" bIns="48377">
            <a:spAutoFit/>
          </a:bodyPr>
          <a:lstStyle/>
          <a:p>
            <a:pPr eaLnBrk="0" hangingPunct="0"/>
            <a:r>
              <a:rPr lang="zh-CN" altLang="en-US" sz="2135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“下决心不让群众看”</a:t>
            </a:r>
            <a:endParaRPr lang="en-US" altLang="zh-CN" sz="2135">
              <a:solidFill>
                <a:schemeClr val="tx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32"/>
            </p:custDataLst>
          </p:nvPr>
        </p:nvSpPr>
        <p:spPr>
          <a:xfrm>
            <a:off x="915670" y="3319780"/>
            <a:ext cx="2011680" cy="119888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空话连篇</a:t>
            </a:r>
            <a:endParaRPr lang="en-US" altLang="zh-CN" sz="360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  <a:p>
            <a:r>
              <a:rPr lang="en-US" altLang="zh-CN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言之无物</a:t>
            </a:r>
            <a:endParaRPr lang="en-US" altLang="zh-CN" sz="360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</p:spTree>
    <p:custDataLst>
      <p:tags r:id="rId33"/>
    </p:custData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17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8435" name="Rectangle 3" title=""/>
          <p:cNvSpPr>
            <a:spLocks noGrp="1" noChangeArrowheads="1"/>
          </p:cNvSpPr>
          <p:nvPr>
            <p:custDataLst>
              <p:tags r:id="rId8"/>
            </p:custDataLst>
          </p:nvPr>
        </p:nvSpPr>
        <p:spPr>
          <a:xfrm>
            <a:off x="1031240" y="1819275"/>
            <a:ext cx="10129520" cy="1382395"/>
          </a:xfrm>
        </p:spPr>
        <p:txBody>
          <a:bodyPr wrap="square" lIns="96756" tIns="48377" rIns="96756" bIns="48377" numCol="1" anchor="t" anchorCtr="0" compatLnSpc="1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spc="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　    这段文字总的论证方法是</a:t>
            </a:r>
            <a:r>
              <a:rPr lang="zh-CN" altLang="en-US" sz="2800" spc="0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边破边立</a:t>
            </a:r>
            <a:r>
              <a:rPr lang="zh-CN" altLang="en-US" sz="2800" spc="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的论证方法，但在论述具体问题时，又具有各种不同的论证特点：</a:t>
            </a:r>
            <a:endParaRPr lang="zh-CN" altLang="en-US" sz="2800" spc="0">
              <a:solidFill>
                <a:srgbClr val="595959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27651" name="Rectangle 2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16020" y="974725"/>
            <a:ext cx="6729730" cy="6711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6" tIns="48377" rIns="96756" bIns="48377" anchor="ctr"/>
          <a:lstStyle/>
          <a:p>
            <a:pPr algn="l" defTabSz="685165">
              <a:buClrTx/>
              <a:buSzTx/>
              <a:buFontTx/>
            </a:pPr>
            <a:r>
              <a:rPr sz="2800" b="1" spc="300">
                <a:solidFill>
                  <a:srgbClr val="0070C0"/>
                </a:solidFill>
                <a:uFillTx/>
                <a:latin typeface="方正粗黑宋简体" panose="02000000000000000000" charset="-122"/>
                <a:ea typeface="方正粗黑宋简体" panose="02000000000000000000" charset="-122"/>
                <a:cs typeface="+mj-cs"/>
                <a:sym typeface="微软雅黑" panose="020b0503020204020204" charset="-122"/>
              </a:rPr>
              <a:t>党八股的第一条罪状之论证方法</a:t>
            </a:r>
            <a:endParaRPr sz="2800" b="1" spc="300">
              <a:solidFill>
                <a:srgbClr val="0070C0"/>
              </a:solidFill>
              <a:uFillTx/>
              <a:latin typeface="方正粗黑宋简体" panose="02000000000000000000" charset="-122"/>
              <a:ea typeface="方正粗黑宋简体" panose="02000000000000000000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5" name="Rectangle 3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83615" y="3521710"/>
            <a:ext cx="9998075" cy="27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6" tIns="48377" rIns="96756" bIns="48377"/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例 证</a:t>
            </a:r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：斯大林的演说和</a:t>
            </a:r>
            <a:r>
              <a:rPr lang="en-US" altLang="zh-CN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《</a:t>
            </a:r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资本论</a:t>
            </a:r>
            <a:r>
              <a:rPr lang="en-US" altLang="zh-CN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》</a:t>
            </a:r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。</a:t>
            </a:r>
            <a:endParaRPr lang="zh-CN" altLang="en-US" sz="2800">
              <a:solidFill>
                <a:srgbClr val="595959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引 证</a:t>
            </a:r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：俗语“到什么山上唱什么歌”“看菜吃饭，量体裁衣”。</a:t>
            </a:r>
            <a:endParaRPr lang="zh-CN" altLang="en-US" sz="2800">
              <a:solidFill>
                <a:srgbClr val="595959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对比论证</a:t>
            </a:r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：</a:t>
            </a:r>
            <a:r>
              <a:rPr lang="en-US" altLang="zh-CN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《</a:t>
            </a:r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资本论</a:t>
            </a:r>
            <a:r>
              <a:rPr lang="en-US" altLang="zh-CN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》</a:t>
            </a:r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与有些老爷的长文章。</a:t>
            </a:r>
            <a:endParaRPr lang="zh-CN" altLang="en-US" sz="2800">
              <a:solidFill>
                <a:srgbClr val="595959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比喻论证</a:t>
            </a:r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：长而空的文章像“懒婆娘的裹脚，又长又臭”。</a:t>
            </a:r>
            <a:endParaRPr lang="zh-CN" altLang="en-US" sz="2800">
              <a:solidFill>
                <a:srgbClr val="595959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17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9634" name="Rectangle 2" title="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738880" y="897255"/>
            <a:ext cx="5939790" cy="774700"/>
          </a:xfrm>
          <a:noFill/>
        </p:spPr>
        <p:txBody>
          <a:bodyPr wrap="square" lIns="96756" tIns="48377" rIns="96756" bIns="48377" anchor="ctr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685165"/>
            <a:r>
              <a:rPr sz="2800">
                <a:solidFill>
                  <a:srgbClr val="0070C0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charset="-122"/>
              </a:rPr>
              <a:t>党八股的第</a:t>
            </a:r>
            <a:r>
              <a:rPr lang="zh-CN" sz="2800">
                <a:solidFill>
                  <a:srgbClr val="0070C0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charset="-122"/>
              </a:rPr>
              <a:t>二</a:t>
            </a:r>
            <a:r>
              <a:rPr sz="2800">
                <a:solidFill>
                  <a:srgbClr val="0070C0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charset="-122"/>
              </a:rPr>
              <a:t>条罪状之论证逻辑</a:t>
            </a:r>
            <a:endParaRPr sz="2800">
              <a:solidFill>
                <a:srgbClr val="0070C0"/>
              </a:solidFill>
              <a:latin typeface="方正粗黑宋简体" panose="02000000000000000000" charset="-122"/>
              <a:ea typeface="方正粗黑宋简体" panose="02000000000000000000" charset="-122"/>
              <a:sym typeface="微软雅黑" panose="020b0503020204020204" charset="-122"/>
            </a:endParaRPr>
          </a:p>
        </p:txBody>
      </p:sp>
      <p:sp>
        <p:nvSpPr>
          <p:cNvPr id="2" name="圆角矩形 1" title=""/>
          <p:cNvSpPr/>
          <p:nvPr>
            <p:custDataLst>
              <p:tags r:id="rId9"/>
            </p:custDataLst>
          </p:nvPr>
        </p:nvSpPr>
        <p:spPr>
          <a:xfrm>
            <a:off x="598009" y="6023011"/>
            <a:ext cx="1883059" cy="49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r>
              <a:rPr lang="zh-CN" altLang="en-US" sz="2535" b="0">
                <a:latin typeface="黑体" panose="02010609060101010101" pitchFamily="49" charset="-122"/>
                <a:ea typeface="黑体" panose="02010609060101010101" pitchFamily="49" charset="-122"/>
              </a:rPr>
              <a:t>提出分论点</a:t>
            </a:r>
            <a:endParaRPr lang="zh-CN" altLang="en-US" sz="2535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右箭头 2" title=""/>
          <p:cNvSpPr/>
          <p:nvPr>
            <p:custDataLst>
              <p:tags r:id="rId10"/>
            </p:custDataLst>
          </p:nvPr>
        </p:nvSpPr>
        <p:spPr>
          <a:xfrm>
            <a:off x="2506264" y="6189336"/>
            <a:ext cx="3144588" cy="147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" name="圆角矩形 5" title=""/>
          <p:cNvSpPr/>
          <p:nvPr>
            <p:custDataLst>
              <p:tags r:id="rId11"/>
            </p:custDataLst>
          </p:nvPr>
        </p:nvSpPr>
        <p:spPr>
          <a:xfrm>
            <a:off x="5650853" y="5997811"/>
            <a:ext cx="1577335" cy="49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r>
              <a:rPr lang="zh-CN" altLang="en-US" sz="2535" b="0">
                <a:latin typeface="黑体" panose="02010609060101010101" pitchFamily="49" charset="-122"/>
                <a:ea typeface="黑体" panose="02010609060101010101" pitchFamily="49" charset="-122"/>
              </a:rPr>
              <a:t>分析批判</a:t>
            </a:r>
            <a:endParaRPr lang="zh-CN" altLang="en-US" sz="2535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 title=""/>
          <p:cNvSpPr/>
          <p:nvPr>
            <p:custDataLst>
              <p:tags r:id="rId12"/>
            </p:custDataLst>
          </p:nvPr>
        </p:nvSpPr>
        <p:spPr>
          <a:xfrm>
            <a:off x="3507427" y="2395764"/>
            <a:ext cx="1422792" cy="4838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r>
              <a:rPr lang="zh-CN" altLang="en-US" sz="2135" b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虚弱本质</a:t>
            </a:r>
            <a:endParaRPr lang="zh-CN" altLang="en-US" sz="2135" b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圆角矩形 9" title=""/>
          <p:cNvSpPr/>
          <p:nvPr>
            <p:custDataLst>
              <p:tags r:id="rId13"/>
            </p:custDataLst>
          </p:nvPr>
        </p:nvSpPr>
        <p:spPr>
          <a:xfrm>
            <a:off x="3488949" y="4408475"/>
            <a:ext cx="1459747" cy="5006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r>
              <a:rPr lang="zh-CN" altLang="en-US" sz="2135" b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 质</a:t>
            </a:r>
            <a:endParaRPr lang="zh-CN" altLang="en-US" sz="2135" b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圆角矩形 10" title=""/>
          <p:cNvSpPr/>
          <p:nvPr>
            <p:custDataLst>
              <p:tags r:id="rId14"/>
            </p:custDataLst>
          </p:nvPr>
        </p:nvSpPr>
        <p:spPr>
          <a:xfrm>
            <a:off x="5027647" y="2790579"/>
            <a:ext cx="1427832" cy="344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r>
              <a:rPr lang="zh-CN" altLang="en-US" sz="2135" b="0">
                <a:latin typeface="黑体" panose="02010609060101010101" pitchFamily="49" charset="-122"/>
                <a:ea typeface="黑体" panose="02010609060101010101" pitchFamily="49" charset="-122"/>
              </a:rPr>
              <a:t>正反举例</a:t>
            </a:r>
            <a:endParaRPr lang="zh-CN" altLang="en-US" sz="2135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圆角矩形 11" title=""/>
          <p:cNvSpPr/>
          <p:nvPr>
            <p:custDataLst>
              <p:tags r:id="rId15"/>
            </p:custDataLst>
          </p:nvPr>
        </p:nvSpPr>
        <p:spPr>
          <a:xfrm>
            <a:off x="5027647" y="1923668"/>
            <a:ext cx="791187" cy="35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r>
              <a:rPr lang="zh-CN" altLang="en-US" sz="2135" b="0">
                <a:latin typeface="黑体" panose="02010609060101010101" pitchFamily="49" charset="-122"/>
                <a:ea typeface="黑体" panose="02010609060101010101" pitchFamily="49" charset="-122"/>
              </a:rPr>
              <a:t>引证</a:t>
            </a:r>
            <a:endParaRPr lang="zh-CN" altLang="en-US" sz="2135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圆角矩形 12" title=""/>
          <p:cNvSpPr/>
          <p:nvPr>
            <p:custDataLst>
              <p:tags r:id="rId16"/>
            </p:custDataLst>
          </p:nvPr>
        </p:nvSpPr>
        <p:spPr>
          <a:xfrm>
            <a:off x="5052844" y="3753252"/>
            <a:ext cx="791187" cy="35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r>
              <a:rPr lang="zh-CN" altLang="en-US" sz="2135" b="0">
                <a:latin typeface="黑体" panose="02010609060101010101" pitchFamily="49" charset="-122"/>
                <a:ea typeface="黑体" panose="02010609060101010101" pitchFamily="49" charset="-122"/>
              </a:rPr>
              <a:t>例证</a:t>
            </a:r>
            <a:endParaRPr lang="zh-CN" altLang="en-US" sz="2135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左大括号 14" title=""/>
          <p:cNvSpPr/>
          <p:nvPr>
            <p:custDataLst>
              <p:tags r:id="rId17"/>
            </p:custDataLst>
          </p:nvPr>
        </p:nvSpPr>
        <p:spPr>
          <a:xfrm flipH="1">
            <a:off x="9289303" y="1911907"/>
            <a:ext cx="267089" cy="3165231"/>
          </a:xfrm>
          <a:prstGeom prst="leftBrace">
            <a:avLst>
              <a:gd name="adj1" fmla="val 4385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6" name="圆角矩形 15" title=""/>
          <p:cNvSpPr/>
          <p:nvPr>
            <p:custDataLst>
              <p:tags r:id="rId18"/>
            </p:custDataLst>
          </p:nvPr>
        </p:nvSpPr>
        <p:spPr>
          <a:xfrm>
            <a:off x="10040175" y="5997811"/>
            <a:ext cx="1577333" cy="49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r>
              <a:rPr lang="zh-CN" altLang="en-US" sz="2535" b="0">
                <a:latin typeface="黑体" panose="02010609060101010101" pitchFamily="49" charset="-122"/>
                <a:ea typeface="黑体" panose="02010609060101010101" pitchFamily="49" charset="-122"/>
              </a:rPr>
              <a:t>得出结论</a:t>
            </a:r>
            <a:endParaRPr lang="zh-CN" altLang="en-US" sz="2535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94" name="矩形 20" title="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50439" y="2657853"/>
            <a:ext cx="2639060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r>
              <a:rPr lang="zh-CN" altLang="en-US" sz="2135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科学的东西不怕批，</a:t>
            </a:r>
            <a:endParaRPr lang="en-US" altLang="zh-CN" sz="2135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135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而党八股却害怕驳。</a:t>
            </a:r>
            <a:endParaRPr lang="zh-CN" altLang="en-US" sz="2135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95" name="矩形 23" title="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39883" y="3736451"/>
            <a:ext cx="372618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r>
              <a:rPr lang="en-US" altLang="zh-CN" sz="2135">
                <a:solidFill>
                  <a:schemeClr val="tx1"/>
                </a:solidFill>
              </a:rPr>
              <a:t>《</a:t>
            </a:r>
            <a:r>
              <a:rPr lang="zh-CN" altLang="en-US" sz="2135">
                <a:solidFill>
                  <a:schemeClr val="tx1"/>
                </a:solidFill>
              </a:rPr>
              <a:t>苏联共产党历史简要读本</a:t>
            </a:r>
            <a:r>
              <a:rPr lang="en-US" altLang="zh-CN" sz="2135">
                <a:solidFill>
                  <a:schemeClr val="tx1"/>
                </a:solidFill>
              </a:rPr>
              <a:t>》</a:t>
            </a:r>
            <a:endParaRPr lang="zh-CN" altLang="en-US" sz="2135">
              <a:solidFill>
                <a:schemeClr val="tx1"/>
              </a:solidFill>
            </a:endParaRPr>
          </a:p>
        </p:txBody>
      </p:sp>
      <p:sp>
        <p:nvSpPr>
          <p:cNvPr id="22" name="矩形 21" title=""/>
          <p:cNvSpPr/>
          <p:nvPr>
            <p:custDataLst>
              <p:tags r:id="rId21"/>
            </p:custDataLst>
          </p:nvPr>
        </p:nvSpPr>
        <p:spPr>
          <a:xfrm>
            <a:off x="9704215" y="3163551"/>
            <a:ext cx="2109831" cy="10833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lIns="96756" tIns="48377" rIns="96756" bIns="48377">
            <a:spAutoFit/>
          </a:bodyPr>
          <a:lstStyle/>
          <a:p>
            <a:pPr>
              <a:defRPr/>
            </a:pPr>
            <a:r>
              <a:rPr lang="zh-CN" altLang="en-US" sz="2135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无产阶级的斗争要靠马克思列宁主义的真理</a:t>
            </a:r>
            <a:endParaRPr lang="zh-CN" altLang="en-US" sz="2135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97" name="矩形 22" title="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07075" y="1653177"/>
            <a:ext cx="128016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r>
              <a:rPr lang="zh-CN" altLang="en-US" sz="2135">
                <a:solidFill>
                  <a:schemeClr val="tx1"/>
                </a:solidFill>
              </a:rPr>
              <a:t>鲁迅的话</a:t>
            </a:r>
            <a:endParaRPr lang="zh-CN" altLang="en-US" sz="2135">
              <a:solidFill>
                <a:schemeClr val="tx1"/>
              </a:solidFill>
            </a:endParaRPr>
          </a:p>
        </p:txBody>
      </p:sp>
      <p:sp>
        <p:nvSpPr>
          <p:cNvPr id="46098" name="矩形 24" title="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27647" y="4480717"/>
            <a:ext cx="3991208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6" tIns="48377" rIns="96756" bIns="48377">
            <a:spAutoFit/>
          </a:bodyPr>
          <a:lstStyle/>
          <a:p>
            <a:r>
              <a:rPr lang="zh-CN" altLang="en-US" sz="2135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剥削阶级流氓无产者惯用的手段</a:t>
            </a:r>
            <a:endParaRPr lang="zh-CN" altLang="en-US" sz="2135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右箭头 28" title=""/>
          <p:cNvSpPr/>
          <p:nvPr>
            <p:custDataLst>
              <p:tags r:id="rId24"/>
            </p:custDataLst>
          </p:nvPr>
        </p:nvSpPr>
        <p:spPr>
          <a:xfrm>
            <a:off x="7228187" y="6180937"/>
            <a:ext cx="2838865" cy="156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46100" name="矩形 29" title="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57572" y="2069832"/>
            <a:ext cx="345703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6" tIns="48377" rIns="96756" bIns="48377">
            <a:spAutoFit/>
          </a:bodyPr>
          <a:lstStyle/>
          <a:p>
            <a:r>
              <a:rPr lang="zh-CN" altLang="en-US" sz="2135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“辱骂和恐吓绝不是战斗”</a:t>
            </a:r>
            <a:endParaRPr lang="en-US" altLang="zh-CN" sz="2135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圆角矩形 29" title=""/>
          <p:cNvSpPr/>
          <p:nvPr>
            <p:custDataLst>
              <p:tags r:id="rId26"/>
            </p:custDataLst>
          </p:nvPr>
        </p:nvSpPr>
        <p:spPr>
          <a:xfrm>
            <a:off x="3514145" y="3716291"/>
            <a:ext cx="1458068" cy="5006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r>
              <a:rPr lang="zh-CN" altLang="en-US" sz="2135" b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错误手段</a:t>
            </a:r>
            <a:endParaRPr lang="zh-CN" altLang="en-US" sz="2135" b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左大括号 30" title=""/>
          <p:cNvSpPr/>
          <p:nvPr>
            <p:custDataLst>
              <p:tags r:id="rId27"/>
            </p:custDataLst>
          </p:nvPr>
        </p:nvSpPr>
        <p:spPr>
          <a:xfrm>
            <a:off x="3189944" y="2461287"/>
            <a:ext cx="188137" cy="2429365"/>
          </a:xfrm>
          <a:prstGeom prst="leftBrace">
            <a:avLst>
              <a:gd name="adj1" fmla="val 4385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56" tIns="48377" rIns="96756" bIns="4837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" name="文本框 7" title=""/>
          <p:cNvSpPr txBox="1"/>
          <p:nvPr>
            <p:custDataLst>
              <p:tags r:id="rId28"/>
            </p:custDataLst>
          </p:nvPr>
        </p:nvSpPr>
        <p:spPr>
          <a:xfrm>
            <a:off x="965835" y="3209290"/>
            <a:ext cx="2011680" cy="119888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装腔作势</a:t>
            </a:r>
            <a:endParaRPr lang="en-US" altLang="zh-CN" sz="360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  <a:p>
            <a:pPr algn="l"/>
            <a:r>
              <a:rPr lang="en-US" altLang="zh-CN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借以吓人</a:t>
            </a:r>
            <a:endParaRPr lang="en-US" altLang="zh-CN" sz="360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</p:spTree>
    <p:custDataLst>
      <p:tags r:id="rId29"/>
    </p:custData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17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332865" y="1118235"/>
            <a:ext cx="992378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在论述党八股的第三条罪状里，作者以“对牛弹琴”作比，讥讽的是什么？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以“射箭看靶子，弹琴要看听众”作比，所主张的又是什么？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7108" name="矩形 2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06791" y="3743275"/>
            <a:ext cx="6141355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6" tIns="48377" rIns="96756" bIns="48377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32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讥讽的是写文章不看对象的人。</a:t>
            </a:r>
            <a:endParaRPr lang="zh-CN" altLang="en-US" sz="32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7109" name="矩形 3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37781" y="2973020"/>
            <a:ext cx="2631440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对牛弹琴”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7110" name="矩形 4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37781" y="4513530"/>
            <a:ext cx="5882640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6" tIns="48377" rIns="96756" bIns="48377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“射箭看靶子，弹琴要看听众”</a:t>
            </a:r>
            <a:endParaRPr lang="zh-CN" altLang="en-US" sz="32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7111" name="矩形 12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6791" y="5283785"/>
            <a:ext cx="7207250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6" tIns="48377" rIns="96756" bIns="48377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32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主张写文章做演说要看对象看听众。</a:t>
            </a:r>
            <a:endParaRPr lang="zh-CN" altLang="en-US" sz="32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10528300" y="120777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17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重点研读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332865" y="1118235"/>
            <a:ext cx="992378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课文论述党八股第六条罪状的内容与前后文有什么联系？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7108" name="矩形 2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32865" y="2132965"/>
            <a:ext cx="10093325" cy="36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6" tIns="48377" rIns="96756" bIns="48377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32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这段内容主要讲写作态度和造成后果的问题，在整篇文章中起着承上启下的重要作用。</a:t>
            </a:r>
            <a:endParaRPr lang="zh-CN" altLang="en-US" sz="32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32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“不负责任”是产生上述五条罪状的根源。</a:t>
            </a:r>
            <a:endParaRPr lang="zh-CN" altLang="en-US" sz="32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32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“到处害人”则是它的必然结果。</a:t>
            </a:r>
            <a:endParaRPr lang="zh-CN" altLang="en-US" sz="32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32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具体内容就是第七条罪状“流毒全党，妨害革命”和第八条罪状“传播出去，祸国殃民”。</a:t>
            </a:r>
            <a:endParaRPr lang="zh-CN" altLang="en-US" sz="3200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4"/>
            </p:custDataLst>
          </p:nvPr>
        </p:nvSpPr>
        <p:spPr>
          <a:xfrm>
            <a:off x="668020" y="2124710"/>
            <a:ext cx="7141210" cy="3784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方正兰亭粗黑简体" panose="02000000000000000000" charset="-122"/>
                <a:ea typeface="方正兰亭粗黑简体" panose="02000000000000000000" charset="-122"/>
                <a:cs typeface="方正兰亭粗黑简体" panose="02000000000000000000" charset="-122"/>
                <a:sym typeface="+mn-ea"/>
              </a:rPr>
              <a:t>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方正兰亭粗黑简体" panose="02000000000000000000" charset="-122"/>
                <a:sym typeface="+mn-ea"/>
              </a:rPr>
              <a:t>本文深刻地</a:t>
            </a:r>
            <a:r>
              <a:rPr lang="zh-CN" altLang="en-US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兰亭粗黑简体" panose="02000000000000000000" charset="-122"/>
                <a:sym typeface="+mn-ea"/>
              </a:rPr>
              <a:t>揭露了</a:t>
            </a:r>
            <a:r>
              <a:rPr lang="zh-CN" altLang="en-US" sz="32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方正兰亭粗黑简体" panose="02000000000000000000" charset="-122"/>
                <a:sym typeface="+mn-ea"/>
              </a:rPr>
              <a:t>党八股的罪状和它对革命工作的危害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方正兰亭粗黑简体" panose="02000000000000000000" charset="-122"/>
                <a:sym typeface="+mn-ea"/>
              </a:rPr>
              <a:t>，</a:t>
            </a:r>
            <a:r>
              <a:rPr lang="zh-CN" altLang="en-US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兰亭粗黑简体" panose="02000000000000000000" charset="-122"/>
                <a:sym typeface="+mn-ea"/>
              </a:rPr>
              <a:t>论述了</a:t>
            </a:r>
            <a:r>
              <a:rPr lang="zh-CN" altLang="en-US" sz="32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方正兰亭粗黑简体" panose="02000000000000000000" charset="-122"/>
                <a:sym typeface="+mn-ea"/>
              </a:rPr>
              <a:t>马克思列宁主义文风的内容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方正兰亭粗黑简体" panose="02000000000000000000" charset="-122"/>
                <a:sym typeface="+mn-ea"/>
              </a:rPr>
              <a:t>，</a:t>
            </a:r>
            <a:r>
              <a:rPr lang="zh-CN" altLang="en-US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兰亭粗黑简体" panose="02000000000000000000" charset="-122"/>
                <a:sym typeface="+mn-ea"/>
              </a:rPr>
              <a:t>阐明了</a:t>
            </a:r>
            <a:r>
              <a:rPr lang="zh-CN" altLang="en-US" sz="32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方正兰亭粗黑简体" panose="02000000000000000000" charset="-122"/>
                <a:sym typeface="+mn-ea"/>
              </a:rPr>
              <a:t>抛弃党八股、树立生动活泼新鲜有力的马克思列宁主义文风的重大意义。</a:t>
            </a:r>
            <a:endParaRPr lang="en-US" altLang="zh-CN" sz="32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方正兰亭粗黑简体" panose="02000000000000000000" charset="-122"/>
              <a:sym typeface="+mn-ea"/>
            </a:endParaRPr>
          </a:p>
        </p:txBody>
      </p:sp>
      <p:pic>
        <p:nvPicPr>
          <p:cNvPr id="7" name="Picture 2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>
            <a:fillRect/>
          </a:stretch>
        </p:blipFill>
        <p:spPr bwMode="auto">
          <a:xfrm>
            <a:off x="7877175" y="2447925"/>
            <a:ext cx="4314825" cy="258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 title=""/>
          <p:cNvCxnSpPr/>
          <p:nvPr>
            <p:custDataLst>
              <p:tags r:id="rId7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 title=""/>
          <p:cNvGrpSpPr/>
          <p:nvPr>
            <p:custDataLst>
              <p:tags r:id="rId8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3" name="矩形 2"/>
            <p:cNvSpPr/>
            <p:nvPr>
              <p:custDataLst>
                <p:tags r:id="rId9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0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本文主旨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4" name="矩形 83" title=""/>
          <p:cNvSpPr/>
          <p:nvPr>
            <p:custDataLst>
              <p:tags r:id="rId3"/>
            </p:custDataLst>
          </p:nvPr>
        </p:nvSpPr>
        <p:spPr>
          <a:xfrm>
            <a:off x="1308735" y="4918075"/>
            <a:ext cx="2577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9A3E35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语言生动形象</a:t>
            </a:r>
            <a:endParaRPr lang="zh-CN" altLang="en-US" sz="2800" b="1">
              <a:solidFill>
                <a:srgbClr val="9A3E35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sp>
        <p:nvSpPr>
          <p:cNvPr id="85" name="矩形 84" title=""/>
          <p:cNvSpPr/>
          <p:nvPr>
            <p:custDataLst>
              <p:tags r:id="rId4"/>
            </p:custDataLst>
          </p:nvPr>
        </p:nvSpPr>
        <p:spPr>
          <a:xfrm>
            <a:off x="1368425" y="5289550"/>
            <a:ext cx="10171430" cy="121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kumimoji="1" lang="zh-CN" altLang="en-US" sz="2800" b="1">
                <a:latin typeface="华文新魏" panose="02010800040101010101" charset="-122"/>
                <a:ea typeface="华文新魏" panose="02010800040101010101" charset="-122"/>
              </a:rPr>
              <a:t>本文运用生动活泼、新鲜有力的语言，把道理讲得深入浅出，通俗易懂。</a:t>
            </a:r>
            <a:endParaRPr kumimoji="1" lang="zh-CN" altLang="en-US" sz="2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2" name="矩形 81" title=""/>
          <p:cNvSpPr/>
          <p:nvPr>
            <p:custDataLst>
              <p:tags r:id="rId5"/>
            </p:custDataLst>
          </p:nvPr>
        </p:nvSpPr>
        <p:spPr>
          <a:xfrm>
            <a:off x="1302385" y="2992755"/>
            <a:ext cx="313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9A3E35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论证过程逻辑严密</a:t>
            </a:r>
            <a:endParaRPr lang="zh-CN" altLang="en-US" sz="2800" b="1">
              <a:solidFill>
                <a:srgbClr val="9A3E35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sp>
        <p:nvSpPr>
          <p:cNvPr id="83" name="矩形 82" title=""/>
          <p:cNvSpPr/>
          <p:nvPr>
            <p:custDataLst>
              <p:tags r:id="rId6"/>
            </p:custDataLst>
          </p:nvPr>
        </p:nvSpPr>
        <p:spPr>
          <a:xfrm>
            <a:off x="1308735" y="3514725"/>
            <a:ext cx="10171430" cy="121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kumimoji="1" lang="zh-CN" alt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“分项列举，边破边立”和“摆情况—论危害—挖根源—提办法”的论证方法及思路。</a:t>
            </a:r>
            <a:endParaRPr kumimoji="1" lang="zh-CN" altLang="en-US" sz="2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79" name="矩形 78" title=""/>
          <p:cNvSpPr/>
          <p:nvPr>
            <p:custDataLst>
              <p:tags r:id="rId7"/>
            </p:custDataLst>
          </p:nvPr>
        </p:nvSpPr>
        <p:spPr>
          <a:xfrm>
            <a:off x="1308735" y="1067435"/>
            <a:ext cx="2064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9A3E35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结构严谨</a:t>
            </a:r>
            <a:endParaRPr lang="zh-CN" altLang="en-US" sz="2800" b="1">
              <a:solidFill>
                <a:srgbClr val="9A3E35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sp>
        <p:nvSpPr>
          <p:cNvPr id="80" name="矩形 79" title=""/>
          <p:cNvSpPr/>
          <p:nvPr>
            <p:custDataLst>
              <p:tags r:id="rId8"/>
            </p:custDataLst>
          </p:nvPr>
        </p:nvSpPr>
        <p:spPr>
          <a:xfrm>
            <a:off x="1302385" y="1589405"/>
            <a:ext cx="10231120" cy="121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kumimoji="1" lang="zh-CN" altLang="en-US" sz="2800" b="1">
                <a:latin typeface="华文新魏" panose="02010800040101010101" charset="-122"/>
                <a:ea typeface="华文新魏" panose="02010800040101010101" charset="-122"/>
              </a:rPr>
              <a:t>本文以反对党八股立论，作为统领全篇的纲。依据论述内容，分为三个部分。全文纲举目张，主题鲜明，层次清楚，结构严谨。</a:t>
            </a:r>
            <a:endParaRPr kumimoji="1" lang="zh-CN" altLang="en-US" sz="2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9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 title=""/>
          <p:cNvGrpSpPr/>
          <p:nvPr>
            <p:custDataLst>
              <p:tags r:id="rId10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17" name="矩形 16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17" title=""/>
          <p:cNvSpPr txBox="1"/>
          <p:nvPr>
            <p:custDataLst>
              <p:tags r:id="rId13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写作特色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2" grpId="0"/>
      <p:bldP spid="83" grpId="0"/>
      <p:bldP spid="84" grpId="0"/>
      <p:bldP spid="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17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语言特点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313180" y="1141095"/>
            <a:ext cx="10224770" cy="4418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、谚语：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“到什么山上唱什么歌”，“看菜吃饭，量体裁衣”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457200" algn="just" fontAlgn="auto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2、歇后语：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“懒婆娘的裹脚，又长又臭”；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457200" algn="just" fontAlgn="auto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3、文言词语：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“装腔作势”“无的放矢”“对牛弹琴”“得胜回朝”“下笔千言，离题万里”“文人学士”；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457200" algn="just" fontAlgn="auto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4、方言词语：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“瘪三”“蹩脚”。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457200" algn="just" fontAlgn="auto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这些词语的恰当运用和巧妙安排，使得语言既通俗易懂，又生动有趣。</a:t>
            </a:r>
            <a:endParaRPr lang="zh-CN" altLang="en-US" sz="24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457200" algn="just" fontAlgn="auto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5、多种修辞手法的运用。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比喻，对比，对偶，设问，反问等手法。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写作背景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8"/>
            </p:custDataLst>
          </p:nvPr>
        </p:nvSpPr>
        <p:spPr>
          <a:xfrm>
            <a:off x="880745" y="857885"/>
            <a:ext cx="10235565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49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sz="2800" b="1">
                <a:latin typeface="黑体" panose="02010609060101010101" pitchFamily="49" charset="-122"/>
                <a:ea typeface="楷体" panose="02010609060101010101" charset="-122"/>
                <a:sym typeface="微软雅黑" panose="020b0503020204020204" charset="-122"/>
              </a:rPr>
              <a:t>抗战时期，为了提高全党的马克思列宁主义水平，纠正党内的各种非无产阶级思想，我们党在延安和各抗日根据地开展了轰轰烈烈的整顿党的作风、进行马克思列宁主义教育的运动。毛泽东于1941年5月和2月分别做了《改造我们的学习》《整顿党的作风》《反对党八股》的报告。号召全党反对主观主义以整顿学风，反对宗派主义以整顿党风，反对党八股以整顿文风。《反对党八股》是“三著”的收官之作，矛头直指当时存在于党内的老八股、老教条和洋八股、洋教条的作风。</a:t>
            </a:r>
            <a:endParaRPr sz="2800" b="1">
              <a:latin typeface="黑体" panose="02010609060101010101" pitchFamily="49" charset="-122"/>
              <a:ea typeface="楷体" panose="02010609060101010101" charset="-122"/>
              <a:sym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2771" name="文本框 3" title=""/>
          <p:cNvSpPr txBox="1"/>
          <p:nvPr>
            <p:custDataLst>
              <p:tags r:id="rId3"/>
            </p:custDataLst>
          </p:nvPr>
        </p:nvSpPr>
        <p:spPr>
          <a:xfrm>
            <a:off x="4978400" y="457200"/>
            <a:ext cx="2209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1021080" y="1461770"/>
            <a:ext cx="1027176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、议论文的基本结构：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总分式、并列式、递进式。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、时评文的基本论述思路：</a:t>
            </a:r>
            <a:endParaRPr lang="en-US" altLang="zh-CN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提出问题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———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分析问题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-——-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解决问题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摆现象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析原因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说危害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提方法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、驳论文的论证方式：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先破后立、破立结合、边破边立。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、议论文的论证方法：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比喻论证、举例论证、对比论证、引用论证等。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split orient="vert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124" name="Rectangle 4" title=""/>
          <p:cNvSpPr/>
          <p:nvPr>
            <p:custDataLst>
              <p:tags r:id="rId3"/>
            </p:custDataLst>
          </p:nvPr>
        </p:nvSpPr>
        <p:spPr>
          <a:xfrm>
            <a:off x="822325" y="742315"/>
            <a:ext cx="10234295" cy="55606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 eaLnBrk="1" hangingPunct="1"/>
            <a:endParaRPr lang="zh-CN" altLang="en-US" sz="1000" b="1">
              <a:latin typeface="Arial" panose="020b0604020202020204" pitchFamily="34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600">
                <a:latin typeface="Arial" panose="020b0604020202020204" pitchFamily="34" charset="0"/>
              </a:rPr>
              <a:t>    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“八股”，即八股文，也称“八比”，原为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明清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时代科举制度规定的一种应试文体。它要求应考人读一定的书，学一定的注疏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主要是朱熹的注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，按规定规格写文章，连字数都有限制，考生只能按照题目的字数敷衍成文。每篇文章都由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破题、承题、起讲、入手、起股、中股、后股、束股八部分构成，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其中四股各要求有两股文字相对偶。这种八股文，无论内容还是形式都是僵化的，束缚着人们的思想。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党八股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指革命队伍中某些人所写的文章，这种文章对于事物不加分析，只是搬用一些革命的名词术语，言之无物，空话连篇，如同“八股文”，所以称之为党八股。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解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题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文体知识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2" name="图片 3" title="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475" y="931545"/>
            <a:ext cx="10743565" cy="5621655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 w="28575" cmpd="sng">
            <a:solidFill>
              <a:srgbClr val="BEBEBE"/>
            </a:solidFill>
            <a:prstDash val="solid"/>
          </a:ln>
        </p:spPr>
      </p:pic>
    </p:spTree>
    <p:custDataLst>
      <p:tags r:id="rId10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字词积累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085850" y="1301115"/>
            <a:ext cx="1001966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defTabSz="724535" eaLnBrk="0" fontAlgn="auto" hangingPunct="0">
              <a:lnSpc>
                <a:spcPct val="200000"/>
              </a:lnSpc>
              <a:spcAft>
                <a:spcPct val="0"/>
              </a:spcAft>
              <a:tabLst>
                <a:tab pos="4262755"/>
              </a:tabLst>
              <a:defRPr/>
            </a:pPr>
            <a:r>
              <a:rPr lang="zh-CN" altLang="zh-CN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瘪</a:t>
            </a:r>
            <a:r>
              <a:rPr lang="zh-CN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三</a:t>
            </a:r>
            <a:r>
              <a:rPr lang="en-US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(biē)</a:t>
            </a:r>
            <a:r>
              <a:rPr lang="zh-CN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　</a:t>
            </a:r>
            <a:r>
              <a:rPr lang="en-US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    </a:t>
            </a:r>
            <a:r>
              <a:rPr lang="zh-CN" altLang="zh-CN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蹩</a:t>
            </a:r>
            <a:r>
              <a:rPr lang="zh-CN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脚</a:t>
            </a:r>
            <a:r>
              <a:rPr lang="en-US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(bié)</a:t>
            </a:r>
            <a:r>
              <a:rPr lang="zh-CN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　　</a:t>
            </a:r>
            <a:r>
              <a:rPr lang="en-US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    </a:t>
            </a:r>
            <a:r>
              <a:rPr lang="zh-CN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接</a:t>
            </a:r>
            <a:r>
              <a:rPr lang="zh-CN" altLang="zh-CN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洽</a:t>
            </a:r>
            <a:r>
              <a:rPr lang="en-US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(qià)           </a:t>
            </a:r>
            <a:r>
              <a:rPr lang="zh-CN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暴</a:t>
            </a:r>
            <a:r>
              <a:rPr lang="zh-CN" altLang="zh-CN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露</a:t>
            </a:r>
            <a:r>
              <a:rPr lang="en-US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(lù)      </a:t>
            </a:r>
            <a:endParaRPr lang="en-US" altLang="zh-CN" sz="3200" b="1" kern="100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微软雅黑" panose="020b0503020204020204" charset="-122"/>
            </a:endParaRPr>
          </a:p>
          <a:p>
            <a:pPr indent="0" defTabSz="724535" eaLnBrk="0" fontAlgn="auto" hangingPunct="0">
              <a:lnSpc>
                <a:spcPct val="200000"/>
              </a:lnSpc>
              <a:spcAft>
                <a:spcPct val="0"/>
              </a:spcAft>
              <a:tabLst>
                <a:tab pos="4262755"/>
              </a:tabLst>
              <a:defRPr/>
            </a:pPr>
            <a:r>
              <a:rPr lang="zh-CN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幼</a:t>
            </a:r>
            <a:r>
              <a:rPr lang="zh-CN" altLang="zh-CN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稚</a:t>
            </a:r>
            <a:r>
              <a:rPr lang="en-US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(zhì)        </a:t>
            </a:r>
            <a:r>
              <a:rPr lang="zh-CN" altLang="zh-CN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檄</a:t>
            </a:r>
            <a:r>
              <a:rPr lang="zh-CN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文</a:t>
            </a:r>
            <a:r>
              <a:rPr lang="en-US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(xí)              </a:t>
            </a:r>
            <a:r>
              <a:rPr lang="zh-CN" altLang="en-US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恐</a:t>
            </a:r>
            <a:r>
              <a:rPr lang="zh-CN" altLang="en-US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吓（</a:t>
            </a:r>
            <a:r>
              <a:rPr lang="en-US" altLang="zh-CN" sz="3200" b="1" kern="10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hè</a:t>
            </a:r>
            <a:r>
              <a:rPr lang="zh-CN" altLang="en-US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）</a:t>
            </a:r>
            <a:r>
              <a:rPr lang="en-US" altLang="zh-CN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      </a:t>
            </a:r>
            <a:r>
              <a:rPr lang="zh-CN" altLang="en-US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滥用(làn)</a:t>
            </a:r>
            <a:endParaRPr lang="zh-CN" altLang="en-US" sz="3200" b="1" kern="1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微软雅黑" panose="020b0503020204020204" charset="-122"/>
            </a:endParaRPr>
          </a:p>
          <a:p>
            <a:pPr indent="0" defTabSz="724535" eaLnBrk="0" fontAlgn="auto" hangingPunct="0">
              <a:lnSpc>
                <a:spcPct val="200000"/>
              </a:lnSpc>
              <a:spcAft>
                <a:spcPct val="0"/>
              </a:spcAft>
              <a:tabLst>
                <a:tab pos="4262755"/>
              </a:tabLst>
              <a:defRPr/>
            </a:pPr>
            <a:r>
              <a:rPr lang="zh-CN" altLang="en-US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量体裁衣(liàng)　  </a:t>
            </a:r>
            <a:r>
              <a:rPr lang="en-US" altLang="zh-CN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 </a:t>
            </a:r>
            <a:r>
              <a:rPr lang="zh-CN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子丑</a:t>
            </a:r>
            <a:r>
              <a:rPr lang="zh-CN" altLang="zh-CN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寅卯</a:t>
            </a:r>
            <a:r>
              <a:rPr lang="en-US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(yín mǎo)    </a:t>
            </a:r>
            <a:r>
              <a:rPr lang="zh-CN" altLang="en-US" sz="3200" b="1" kern="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微软雅黑" panose="020b0503020204020204" charset="-122"/>
              </a:rPr>
              <a:t>面目可憎(zēng)</a:t>
            </a:r>
            <a:endParaRPr lang="zh-CN" altLang="en-US" sz="3200" b="1" kern="1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字词积累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776605" y="864870"/>
            <a:ext cx="1053147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根深蒂固：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比喻基础稳固，不容易动摇。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量体裁衣：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按照身材剪裁衣裳，比喻根据实际情况办事。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无的放矢：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没有箭靶乱射箭，比喻言语、行动没有明确目标或不切合实际。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原形毕露：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本来的面目完全暴露(含贬义)。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装腔作势：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故意做作，装出某种情态。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莫名其妙：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没有人能说出它的奥妙(道理)，表示事情很奇怪，使人难以理解。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字词积累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880110" y="1007110"/>
            <a:ext cx="1022096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对牛弹琴：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比喻对不懂道理的人讲道理，对外行人说内行话。现在也用来讥笑说话的人不看对象。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枯燥无味：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形容单调，呆板，没有趣味。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津津有味：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感到很有滋味，很有趣味。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夸夸其谈：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说话或写文章浮夸，不切实际。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蹩脚：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质量不好，本领不强。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檄文：</a:t>
            </a:r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声讨敌人或叛逆者的文书。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梳理结构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4753610" y="4986655"/>
            <a:ext cx="5998845" cy="1170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200" eaLnBrk="0" hangingPunct="0">
              <a:lnSpc>
                <a:spcPct val="130000"/>
              </a:lnSpc>
            </a:pPr>
            <a:r>
              <a:rPr lang="zh-CN" alt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看看有什么发现？</a:t>
            </a:r>
            <a:endParaRPr lang="zh-CN" altLang="en-US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2076450" y="1179830"/>
            <a:ext cx="8010525" cy="970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200" eaLnBrk="0" hangingPunct="0">
              <a:lnSpc>
                <a:spcPct val="130000"/>
              </a:lnSpc>
            </a:pPr>
            <a:r>
              <a:rPr lang="zh-CN" altLang="en-US" sz="44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华康浪漫辉W9" panose="04090909000000000000" charset="-122"/>
                <a:sym typeface="+mn-ea"/>
              </a:rPr>
              <a:t>快速阅读文章了解整体结构</a:t>
            </a:r>
            <a:endParaRPr lang="zh-CN" altLang="en-US" sz="44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华康浪漫辉W9" panose="04090909000000000000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0"/>
            </p:custDataLst>
          </p:nvPr>
        </p:nvSpPr>
        <p:spPr>
          <a:xfrm>
            <a:off x="1964690" y="2275840"/>
            <a:ext cx="82340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defTabSz="457200" eaLnBrk="0" fontAlgn="auto" hangingPunct="0">
              <a:lnSpc>
                <a:spcPct val="150000"/>
              </a:lnSpc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康浪漫辉W9" panose="04090909000000000000" charset="-122"/>
                <a:sym typeface="+mn-ea"/>
              </a:rPr>
              <a:t>快速阅读实际上是一种浏览式的阅读方法</a:t>
            </a:r>
            <a:endParaRPr lang="zh-CN" altLang="en-US" sz="3200" b="1" noProof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康浪漫辉W9" panose="04090909000000000000" charset="-122"/>
              <a:sym typeface="+mn-ea"/>
            </a:endParaRPr>
          </a:p>
          <a:p>
            <a:pPr indent="457200" defTabSz="457200" eaLnBrk="0" fontAlgn="auto" hangingPunct="0">
              <a:lnSpc>
                <a:spcPct val="150000"/>
              </a:lnSpc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康浪漫辉W9" panose="04090909000000000000" charset="-122"/>
                <a:sym typeface="+mn-ea"/>
              </a:rPr>
              <a:t>最主要的方式：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康浪漫辉W9" panose="04090909000000000000" charset="-122"/>
                <a:sym typeface="+mn-ea"/>
              </a:rPr>
              <a:t>把握首段尾段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康浪漫辉W9" panose="04090909000000000000" charset="-122"/>
                <a:sym typeface="+mn-ea"/>
              </a:rPr>
              <a:t>以及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康浪漫辉W9" panose="04090909000000000000" charset="-122"/>
                <a:sym typeface="+mn-ea"/>
              </a:rPr>
              <a:t>中间段落的首句尾句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康浪漫辉W9" panose="04090909000000000000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ags/tag1.xml><?xml version="1.0" encoding="utf-8"?>
<p:tagLst xmlns:p="http://schemas.openxmlformats.org/presentationml/2006/main">
  <p:tag name="AS_UNIQUEID" val="1788"/>
</p:tagLst>
</file>

<file path=ppt/tags/tag10.xml><?xml version="1.0" encoding="utf-8"?>
<p:tagLst xmlns:p="http://schemas.openxmlformats.org/presentationml/2006/main">
  <p:tag name="AS_UNIQUEID" val="1797"/>
</p:tagLst>
</file>

<file path=ppt/tags/tag100.xml><?xml version="1.0" encoding="utf-8"?>
<p:tagLst xmlns:p="http://schemas.openxmlformats.org/presentationml/2006/main">
  <p:tag name="AS_UNIQUEID" val="158"/>
  <p:tag name="KSO_WM_BEAUTIFY_FLAG" val=""/>
</p:tagLst>
</file>

<file path=ppt/tags/tag101.xml><?xml version="1.0" encoding="utf-8"?>
<p:tagLst xmlns:p="http://schemas.openxmlformats.org/presentationml/2006/main">
  <p:tag name="AS_UNIQUEID" val="158"/>
  <p:tag name="KSO_WM_BEAUTIFY_FLAG" val=""/>
</p:tagLst>
</file>

<file path=ppt/tags/tag102.xml><?xml version="1.0" encoding="utf-8"?>
<p:tagLst xmlns:p="http://schemas.openxmlformats.org/presentationml/2006/main">
  <p:tag name="AS_UNIQUEID" val="607"/>
  <p:tag name="KSO_WM_BEAUTIFY_FLAG" val=""/>
</p:tagLst>
</file>

<file path=ppt/tags/tag103.xml><?xml version="1.0" encoding="utf-8"?>
<p:tagLst xmlns:p="http://schemas.openxmlformats.org/presentationml/2006/main">
  <p:tag name="AS_UNIQUEID" val="608"/>
  <p:tag name="KSO_WM_BEAUTIFY_FLAG" val=""/>
</p:tagLst>
</file>

<file path=ppt/tags/tag104.xml><?xml version="1.0" encoding="utf-8"?>
<p:tagLst xmlns:p="http://schemas.openxmlformats.org/presentationml/2006/main">
  <p:tag name="AS_UNIQUEID" val="158"/>
  <p:tag name="KSO_WM_BEAUTIFY_FLAG" val=""/>
</p:tagLst>
</file>

<file path=ppt/tags/tag105.xml><?xml version="1.0" encoding="utf-8"?>
<p:tagLst xmlns:p="http://schemas.openxmlformats.org/presentationml/2006/main">
  <p:tag name="AS_UNIQUEID" val="1872"/>
  <p:tag name="KSO_WM_BEAUTIFY_FLAG" val=""/>
</p:tagLst>
</file>

<file path=ppt/tags/tag106.xml><?xml version="1.0" encoding="utf-8"?>
<p:tagLst xmlns:p="http://schemas.openxmlformats.org/presentationml/2006/main">
  <p:tag name="AS_UNIQUEID" val="1873"/>
</p:tagLst>
</file>

<file path=ppt/tags/tag107.xml><?xml version="1.0" encoding="utf-8"?>
<p:tagLst xmlns:p="http://schemas.openxmlformats.org/presentationml/2006/main">
  <p:tag name="AS_UNIQUEID" val="1874"/>
  <p:tag name="KSO_WM_BEAUTIFY_FLAG" val=""/>
</p:tagLst>
</file>

<file path=ppt/tags/tag108.xml><?xml version="1.0" encoding="utf-8"?>
<p:tagLst xmlns:p="http://schemas.openxmlformats.org/presentationml/2006/main">
  <p:tag name="AS_UNIQUEID" val="1875"/>
  <p:tag name="KSO_WM_BEAUTIFY_FLAG" val=""/>
</p:tagLst>
</file>

<file path=ppt/tags/tag109.xml><?xml version="1.0" encoding="utf-8"?>
<p:tagLst xmlns:p="http://schemas.openxmlformats.org/presentationml/2006/main">
  <p:tag name="AS_UNIQUEID" val="1876"/>
  <p:tag name="KSO_WM_BEAUTIFY_FLAG" val=""/>
</p:tagLst>
</file>

<file path=ppt/tags/tag11.xml><?xml version="1.0" encoding="utf-8"?>
<p:tagLst xmlns:p="http://schemas.openxmlformats.org/presentationml/2006/main">
  <p:tag name="AS_UNIQUEID" val="1798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AS_UNIQUEID" val="1877"/>
</p:tagLst>
</file>

<file path=ppt/tags/tag112.xml><?xml version="1.0" encoding="utf-8"?>
<p:tagLst xmlns:p="http://schemas.openxmlformats.org/presentationml/2006/main">
  <p:tag name="AS_UNIQUEID" val="158"/>
  <p:tag name="KSO_WM_BEAUTIFY_FLAG" val=""/>
</p:tagLst>
</file>

<file path=ppt/tags/tag113.xml><?xml version="1.0" encoding="utf-8"?>
<p:tagLst xmlns:p="http://schemas.openxmlformats.org/presentationml/2006/main">
  <p:tag name="AS_UNIQUEID" val="158"/>
  <p:tag name="KSO_WM_BEAUTIFY_FLAG" val=""/>
</p:tagLst>
</file>

<file path=ppt/tags/tag114.xml><?xml version="1.0" encoding="utf-8"?>
<p:tagLst xmlns:p="http://schemas.openxmlformats.org/presentationml/2006/main">
  <p:tag name="AS_UNIQUEID" val="158"/>
  <p:tag name="KSO_WM_BEAUTIFY_FLAG" val=""/>
</p:tagLst>
</file>

<file path=ppt/tags/tag115.xml><?xml version="1.0" encoding="utf-8"?>
<p:tagLst xmlns:p="http://schemas.openxmlformats.org/presentationml/2006/main">
  <p:tag name="AS_UNIQUEID" val="620"/>
  <p:tag name="KSO_WM_BEAUTIFY_FLAG" val=""/>
</p:tagLst>
</file>

<file path=ppt/tags/tag116.xml><?xml version="1.0" encoding="utf-8"?>
<p:tagLst xmlns:p="http://schemas.openxmlformats.org/presentationml/2006/main">
  <p:tag name="AS_UNIQUEID" val="621"/>
  <p:tag name="KSO_WM_BEAUTIFY_FLAG" val=""/>
</p:tagLst>
</file>

<file path=ppt/tags/tag117.xml><?xml version="1.0" encoding="utf-8"?>
<p:tagLst xmlns:p="http://schemas.openxmlformats.org/presentationml/2006/main">
  <p:tag name="AS_UNIQUEID" val="158"/>
  <p:tag name="KSO_WM_BEAUTIFY_FLAG" val=""/>
</p:tagLst>
</file>

<file path=ppt/tags/tag118.xml><?xml version="1.0" encoding="utf-8"?>
<p:tagLst xmlns:p="http://schemas.openxmlformats.org/presentationml/2006/main">
  <p:tag name="AS_UNIQUEID" val="1878"/>
  <p:tag name="KSO_WM_BEAUTIFY_FLAG" val=""/>
</p:tagLst>
</file>

<file path=ppt/tags/tag119.xml><?xml version="1.0" encoding="utf-8"?>
<p:tagLst xmlns:p="http://schemas.openxmlformats.org/presentationml/2006/main">
  <p:tag name="AS_UNIQUEID" val="1879"/>
</p:tagLst>
</file>

<file path=ppt/tags/tag12.xml><?xml version="1.0" encoding="utf-8"?>
<p:tagLst xmlns:p="http://schemas.openxmlformats.org/presentationml/2006/main">
  <p:tag name="AS_UNIQUEID" val="1799"/>
</p:tagLst>
</file>

<file path=ppt/tags/tag120.xml><?xml version="1.0" encoding="utf-8"?>
<p:tagLst xmlns:p="http://schemas.openxmlformats.org/presentationml/2006/main">
  <p:tag name="AS_UNIQUEID" val="1880"/>
  <p:tag name="KSO_WM_BEAUTIFY_FLAG" val=""/>
</p:tagLst>
</file>

<file path=ppt/tags/tag121.xml><?xml version="1.0" encoding="utf-8"?>
<p:tagLst xmlns:p="http://schemas.openxmlformats.org/presentationml/2006/main">
  <p:tag name="AS_UNIQUEID" val="1881"/>
  <p:tag name="KSO_WM_BEAUTIFY_FLAG" val=""/>
</p:tagLst>
</file>

<file path=ppt/tags/tag122.xml><?xml version="1.0" encoding="utf-8"?>
<p:tagLst xmlns:p="http://schemas.openxmlformats.org/presentationml/2006/main">
  <p:tag name="AS_UNIQUEID" val="1882"/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AS_UNIQUEID" val="1883"/>
</p:tagLst>
</file>

<file path=ppt/tags/tag125.xml><?xml version="1.0" encoding="utf-8"?>
<p:tagLst xmlns:p="http://schemas.openxmlformats.org/presentationml/2006/main">
  <p:tag name="AS_UNIQUEID" val="158"/>
  <p:tag name="KSO_WM_BEAUTIFY_FLAG" val=""/>
</p:tagLst>
</file>

<file path=ppt/tags/tag126.xml><?xml version="1.0" encoding="utf-8"?>
<p:tagLst xmlns:p="http://schemas.openxmlformats.org/presentationml/2006/main">
  <p:tag name="AS_UNIQUEID" val="158"/>
  <p:tag name="KSO_WM_BEAUTIFY_FLAG" val=""/>
</p:tagLst>
</file>

<file path=ppt/tags/tag127.xml><?xml version="1.0" encoding="utf-8"?>
<p:tagLst xmlns:p="http://schemas.openxmlformats.org/presentationml/2006/main">
  <p:tag name="AS_UNIQUEID" val="1884"/>
  <p:tag name="KSO_WM_BEAUTIFY_FLAG" val=""/>
</p:tagLst>
</file>

<file path=ppt/tags/tag128.xml><?xml version="1.0" encoding="utf-8"?>
<p:tagLst xmlns:p="http://schemas.openxmlformats.org/presentationml/2006/main">
  <p:tag name="AS_UNIQUEID" val="1885"/>
  <p:tag name="KSO_WM_BEAUTIFY_FLAG" val=""/>
</p:tagLst>
</file>

<file path=ppt/tags/tag129.xml><?xml version="1.0" encoding="utf-8"?>
<p:tagLst xmlns:p="http://schemas.openxmlformats.org/presentationml/2006/main">
  <p:tag name="AS_UNIQUEID" val="1886"/>
  <p:tag name="KSO_WM_BEAUTIFY_FLAG" val=""/>
</p:tagLst>
</file>

<file path=ppt/tags/tag13.xml><?xml version="1.0" encoding="utf-8"?>
<p:tagLst xmlns:p="http://schemas.openxmlformats.org/presentationml/2006/main">
  <p:tag name="AS_UNIQUEID" val="1800"/>
</p:tagLst>
</file>

<file path=ppt/tags/tag130.xml><?xml version="1.0" encoding="utf-8"?>
<p:tagLst xmlns:p="http://schemas.openxmlformats.org/presentationml/2006/main">
  <p:tag name="AS_UNIQUEID" val="1887"/>
  <p:tag name="KSO_WM_BEAUTIFY_FLAG" val=""/>
</p:tagLst>
</file>

<file path=ppt/tags/tag131.xml><?xml version="1.0" encoding="utf-8"?>
<p:tagLst xmlns:p="http://schemas.openxmlformats.org/presentationml/2006/main">
  <p:tag name="AS_UNIQUEID" val="1888"/>
  <p:tag name="KSO_WM_BEAUTIFY_FLAG" val=""/>
</p:tagLst>
</file>

<file path=ppt/tags/tag132.xml><?xml version="1.0" encoding="utf-8"?>
<p:tagLst xmlns:p="http://schemas.openxmlformats.org/presentationml/2006/main">
  <p:tag name="AS_UNIQUEID" val="1889"/>
  <p:tag name="KSO_WM_BEAUTIFY_FLAG" val=""/>
</p:tagLst>
</file>

<file path=ppt/tags/tag133.xml><?xml version="1.0" encoding="utf-8"?>
<p:tagLst xmlns:p="http://schemas.openxmlformats.org/presentationml/2006/main">
  <p:tag name="AS_UNIQUEID" val="1890"/>
  <p:tag name="KSO_WM_BEAUTIFY_FLAG" val=""/>
</p:tagLst>
</file>

<file path=ppt/tags/tag134.xml><?xml version="1.0" encoding="utf-8"?>
<p:tagLst xmlns:p="http://schemas.openxmlformats.org/presentationml/2006/main">
  <p:tag name="AS_UNIQUEID" val="1891"/>
  <p:tag name="KSO_WM_BEAUTIFY_FLAG" val=""/>
</p:tagLst>
</file>

<file path=ppt/tags/tag135.xml><?xml version="1.0" encoding="utf-8"?>
<p:tagLst xmlns:p="http://schemas.openxmlformats.org/presentationml/2006/main">
  <p:tag name="AS_UNIQUEID" val="1892"/>
  <p:tag name="KSO_WM_BEAUTIFY_FLAG" val=""/>
</p:tagLst>
</file>

<file path=ppt/tags/tag136.xml><?xml version="1.0" encoding="utf-8"?>
<p:tagLst xmlns:p="http://schemas.openxmlformats.org/presentationml/2006/main">
  <p:tag name="AS_UNIQUEID" val="1893"/>
  <p:tag name="KSO_WM_BEAUTIFY_FLAG" val=""/>
</p:tagLst>
</file>

<file path=ppt/tags/tag137.xml><?xml version="1.0" encoding="utf-8"?>
<p:tagLst xmlns:p="http://schemas.openxmlformats.org/presentationml/2006/main">
  <p:tag name="AS_UNIQUEID" val="1894"/>
  <p:tag name="KSO_WM_BEAUTIFY_FLAG" val=""/>
</p:tagLst>
</file>

<file path=ppt/tags/tag138.xml><?xml version="1.0" encoding="utf-8"?>
<p:tagLst xmlns:p="http://schemas.openxmlformats.org/presentationml/2006/main">
  <p:tag name="AS_UNIQUEID" val="1895"/>
  <p:tag name="KSO_WM_BEAUTIFY_FLAG" val=""/>
</p:tagLst>
</file>

<file path=ppt/tags/tag139.xml><?xml version="1.0" encoding="utf-8"?>
<p:tagLst xmlns:p="http://schemas.openxmlformats.org/presentationml/2006/main">
  <p:tag name="AS_UNIQUEID" val="1896"/>
  <p:tag name="KSO_WM_BEAUTIFY_FLAG" val=""/>
</p:tagLst>
</file>

<file path=ppt/tags/tag14.xml><?xml version="1.0" encoding="utf-8"?>
<p:tagLst xmlns:p="http://schemas.openxmlformats.org/presentationml/2006/main">
  <p:tag name="AS_UNIQUEID" val="1787"/>
  <p:tag name="KSO_WM_BEAUTIFY_FLAG" val=""/>
</p:tagLst>
</file>

<file path=ppt/tags/tag140.xml><?xml version="1.0" encoding="utf-8"?>
<p:tagLst xmlns:p="http://schemas.openxmlformats.org/presentationml/2006/main">
  <p:tag name="AS_UNIQUEID" val="1897"/>
  <p:tag name="KSO_WM_BEAUTIFY_FLAG" val=""/>
</p:tagLst>
</file>

<file path=ppt/tags/tag141.xml><?xml version="1.0" encoding="utf-8"?>
<p:tagLst xmlns:p="http://schemas.openxmlformats.org/presentationml/2006/main">
  <p:tag name="AS_UNIQUEID" val="1898"/>
  <p:tag name="KSO_WM_BEAUTIFY_FLAG" val=""/>
</p:tagLst>
</file>

<file path=ppt/tags/tag142.xml><?xml version="1.0" encoding="utf-8"?>
<p:tagLst xmlns:p="http://schemas.openxmlformats.org/presentationml/2006/main">
  <p:tag name="AS_UNIQUEID" val="1899"/>
  <p:tag name="KSO_WM_BEAUTIFY_FLAG" val=""/>
</p:tagLst>
</file>

<file path=ppt/tags/tag143.xml><?xml version="1.0" encoding="utf-8"?>
<p:tagLst xmlns:p="http://schemas.openxmlformats.org/presentationml/2006/main">
  <p:tag name="AS_UNIQUEID" val="1900"/>
  <p:tag name="KSO_WM_BEAUTIFY_FLAG" val=""/>
</p:tagLst>
</file>

<file path=ppt/tags/tag144.xml><?xml version="1.0" encoding="utf-8"?>
<p:tagLst xmlns:p="http://schemas.openxmlformats.org/presentationml/2006/main">
  <p:tag name="AS_UNIQUEID" val="1901"/>
  <p:tag name="KSO_WM_BEAUTIFY_FLAG" val=""/>
</p:tagLst>
</file>

<file path=ppt/tags/tag145.xml><?xml version="1.0" encoding="utf-8"?>
<p:tagLst xmlns:p="http://schemas.openxmlformats.org/presentationml/2006/main">
  <p:tag name="AS_UNIQUEID" val="1902"/>
  <p:tag name="KSO_WM_BEAUTIFY_FLAG" val=""/>
</p:tagLst>
</file>

<file path=ppt/tags/tag146.xml><?xml version="1.0" encoding="utf-8"?>
<p:tagLst xmlns:p="http://schemas.openxmlformats.org/presentationml/2006/main">
  <p:tag name="AS_UNIQUEID" val="1903"/>
</p:tagLst>
</file>

<file path=ppt/tags/tag147.xml><?xml version="1.0" encoding="utf-8"?>
<p:tagLst xmlns:p="http://schemas.openxmlformats.org/presentationml/2006/main">
  <p:tag name="AS_UNIQUEID" val="1904"/>
  <p:tag name="KSO_WM_BEAUTIFY_FLAG" val=""/>
</p:tagLst>
</file>

<file path=ppt/tags/tag148.xml><?xml version="1.0" encoding="utf-8"?>
<p:tagLst xmlns:p="http://schemas.openxmlformats.org/presentationml/2006/main">
  <p:tag name="AS_UNIQUEID" val="1905"/>
  <p:tag name="KSO_WM_BEAUTIFY_FLAG" val=""/>
</p:tagLst>
</file>

<file path=ppt/tags/tag149.xml><?xml version="1.0" encoding="utf-8"?>
<p:tagLst xmlns:p="http://schemas.openxmlformats.org/presentationml/2006/main">
  <p:tag name="AS_UNIQUEID" val="1906"/>
  <p:tag name="KSO_WM_BEAUTIFY_FLAG" val=""/>
</p:tagLst>
</file>

<file path=ppt/tags/tag15.xml><?xml version="1.0" encoding="utf-8"?>
<p:tagLst xmlns:p="http://schemas.openxmlformats.org/presentationml/2006/main">
  <p:tag name="AS_UNIQUEID" val="1801"/>
  <p:tag name="KSO_WM_BEAUTIFY_FLAG" val="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AS_UNIQUEID" val="1907"/>
</p:tagLst>
</file>

<file path=ppt/tags/tag152.xml><?xml version="1.0" encoding="utf-8"?>
<p:tagLst xmlns:p="http://schemas.openxmlformats.org/presentationml/2006/main">
  <p:tag name="AS_UNIQUEID" val="435"/>
</p:tagLst>
</file>

<file path=ppt/tags/tag153.xml><?xml version="1.0" encoding="utf-8"?>
<p:tagLst xmlns:p="http://schemas.openxmlformats.org/presentationml/2006/main">
  <p:tag name="AS_UNIQUEID" val="436"/>
</p:tagLst>
</file>

<file path=ppt/tags/tag154.xml><?xml version="1.0" encoding="utf-8"?>
<p:tagLst xmlns:p="http://schemas.openxmlformats.org/presentationml/2006/main">
  <p:tag name="AS_UNIQUEID" val="437"/>
</p:tagLst>
</file>

<file path=ppt/tags/tag155.xml><?xml version="1.0" encoding="utf-8"?>
<p:tagLst xmlns:p="http://schemas.openxmlformats.org/presentationml/2006/main">
  <p:tag name="AS_UNIQUEID" val="1908"/>
</p:tagLst>
</file>

<file path=ppt/tags/tag156.xml><?xml version="1.0" encoding="utf-8"?>
<p:tagLst xmlns:p="http://schemas.openxmlformats.org/presentationml/2006/main">
  <p:tag name="AS_UNIQUEID" val="443"/>
</p:tagLst>
</file>

<file path=ppt/tags/tag157.xml><?xml version="1.0" encoding="utf-8"?>
<p:tagLst xmlns:p="http://schemas.openxmlformats.org/presentationml/2006/main">
  <p:tag name="AS_UNIQUEID" val="1909"/>
  <p:tag name="KSO_WM_BEAUTIFY_FLAG" val=""/>
</p:tagLst>
</file>

<file path=ppt/tags/tag158.xml><?xml version="1.0" encoding="utf-8"?>
<p:tagLst xmlns:p="http://schemas.openxmlformats.org/presentationml/2006/main">
  <p:tag name="AS_UNIQUEID" val="1910"/>
</p:tagLst>
</file>

<file path=ppt/tags/tag159.xml><?xml version="1.0" encoding="utf-8"?>
<p:tagLst xmlns:p="http://schemas.openxmlformats.org/presentationml/2006/main">
  <p:tag name="AS_UNIQUEID" val="1911"/>
  <p:tag name="KSO_WM_BEAUTIFY_FLAG" val=""/>
</p:tagLst>
</file>

<file path=ppt/tags/tag16.xml><?xml version="1.0" encoding="utf-8"?>
<p:tagLst xmlns:p="http://schemas.openxmlformats.org/presentationml/2006/main">
  <p:tag name="AS_UNIQUEID" val="1802"/>
</p:tagLst>
</file>

<file path=ppt/tags/tag160.xml><?xml version="1.0" encoding="utf-8"?>
<p:tagLst xmlns:p="http://schemas.openxmlformats.org/presentationml/2006/main">
  <p:tag name="AS_UNIQUEID" val="1912"/>
  <p:tag name="KSO_WM_BEAUTIFY_FLAG" val=""/>
</p:tagLst>
</file>

<file path=ppt/tags/tag161.xml><?xml version="1.0" encoding="utf-8"?>
<p:tagLst xmlns:p="http://schemas.openxmlformats.org/presentationml/2006/main">
  <p:tag name="AS_UNIQUEID" val="1913"/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163.xml><?xml version="1.0" encoding="utf-8"?>
<p:tagLst xmlns:p="http://schemas.openxmlformats.org/presentationml/2006/main">
  <p:tag name="AS_UNIQUEID" val="1914"/>
</p:tagLst>
</file>

<file path=ppt/tags/tag164.xml><?xml version="1.0" encoding="utf-8"?>
<p:tagLst xmlns:p="http://schemas.openxmlformats.org/presentationml/2006/main">
  <p:tag name="AS_UNIQUEID" val="1915"/>
  <p:tag name="KSO_WM_BEAUTIFY_FLAG" val=""/>
</p:tagLst>
</file>

<file path=ppt/tags/tag165.xml><?xml version="1.0" encoding="utf-8"?>
<p:tagLst xmlns:p="http://schemas.openxmlformats.org/presentationml/2006/main">
  <p:tag name="AS_UNIQUEID" val="1916"/>
</p:tagLst>
</file>

<file path=ppt/tags/tag166.xml><?xml version="1.0" encoding="utf-8"?>
<p:tagLst xmlns:p="http://schemas.openxmlformats.org/presentationml/2006/main">
  <p:tag name="AS_UNIQUEID" val="1917"/>
  <p:tag name="KSO_WM_BEAUTIFY_FLAG" val=""/>
</p:tagLst>
</file>

<file path=ppt/tags/tag167.xml><?xml version="1.0" encoding="utf-8"?>
<p:tagLst xmlns:p="http://schemas.openxmlformats.org/presentationml/2006/main">
  <p:tag name="AS_UNIQUEID" val="1918"/>
  <p:tag name="KSO_WM_BEAUTIFY_FLAG" val=""/>
</p:tagLst>
</file>

<file path=ppt/tags/tag168.xml><?xml version="1.0" encoding="utf-8"?>
<p:tagLst xmlns:p="http://schemas.openxmlformats.org/presentationml/2006/main">
  <p:tag name="AS_UNIQUEID" val="1919"/>
  <p:tag name="KSO_WM_BEAUTIFY_FLAG" val=""/>
</p:tagLst>
</file>

<file path=ppt/tags/tag169.xml><?xml version="1.0" encoding="utf-8"?>
<p:tagLst xmlns:p="http://schemas.openxmlformats.org/presentationml/2006/main">
  <p:tag name="AS_UNIQUEID" val="1920"/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0.xml><?xml version="1.0" encoding="utf-8"?>
<p:tagLst xmlns:p="http://schemas.openxmlformats.org/presentationml/2006/main">
  <p:tag name="AS_UNIQUEID" val="1921"/>
  <p:tag name="KSO_WM_BEAUTIFY_FLAG" val=""/>
</p:tagLst>
</file>

<file path=ppt/tags/tag171.xml><?xml version="1.0" encoding="utf-8"?>
<p:tagLst xmlns:p="http://schemas.openxmlformats.org/presentationml/2006/main">
  <p:tag name="AS_UNIQUEID" val="1922"/>
  <p:tag name="KSO_WM_BEAUTIFY_FLAG" val=""/>
</p:tagLst>
</file>

<file path=ppt/tags/tag172.xml><?xml version="1.0" encoding="utf-8"?>
<p:tagLst xmlns:p="http://schemas.openxmlformats.org/presentationml/2006/main">
  <p:tag name="AS_UNIQUEID" val="1923"/>
  <p:tag name="KSO_WM_BEAUTIFY_FLAG" val=""/>
</p:tagLst>
</file>

<file path=ppt/tags/tag173.xml><?xml version="1.0" encoding="utf-8"?>
<p:tagLst xmlns:p="http://schemas.openxmlformats.org/presentationml/2006/main">
  <p:tag name="AS_UNIQUEID" val="1924"/>
  <p:tag name="KSO_WM_BEAUTIFY_FLAG" val=""/>
</p:tagLst>
</file>

<file path=ppt/tags/tag174.xml><?xml version="1.0" encoding="utf-8"?>
<p:tagLst xmlns:p="http://schemas.openxmlformats.org/presentationml/2006/main">
  <p:tag name="AS_UNIQUEID" val="1925"/>
  <p:tag name="KSO_WM_BEAUTIFY_FLAG" val=""/>
</p:tagLst>
</file>

<file path=ppt/tags/tag175.xml><?xml version="1.0" encoding="utf-8"?>
<p:tagLst xmlns:p="http://schemas.openxmlformats.org/presentationml/2006/main">
  <p:tag name="AS_UNIQUEID" val="1926"/>
  <p:tag name="KSO_WM_BEAUTIFY_FLAG" val=""/>
</p:tagLst>
</file>

<file path=ppt/tags/tag176.xml><?xml version="1.0" encoding="utf-8"?>
<p:tagLst xmlns:p="http://schemas.openxmlformats.org/presentationml/2006/main">
  <p:tag name="AS_UNIQUEID" val="1927"/>
  <p:tag name="KSO_WM_BEAUTIFY_FLAG" val=""/>
</p:tagLst>
</file>

<file path=ppt/tags/tag177.xml><?xml version="1.0" encoding="utf-8"?>
<p:tagLst xmlns:p="http://schemas.openxmlformats.org/presentationml/2006/main">
  <p:tag name="AS_UNIQUEID" val="1928"/>
  <p:tag name="KSO_WM_BEAUTIFY_FLAG" val=""/>
</p:tagLst>
</file>

<file path=ppt/tags/tag178.xml><?xml version="1.0" encoding="utf-8"?>
<p:tagLst xmlns:p="http://schemas.openxmlformats.org/presentationml/2006/main">
  <p:tag name="AS_UNIQUEID" val="1929"/>
  <p:tag name="KSO_WM_BEAUTIFY_FLAG" val=""/>
</p:tagLst>
</file>

<file path=ppt/tags/tag179.xml><?xml version="1.0" encoding="utf-8"?>
<p:tagLst xmlns:p="http://schemas.openxmlformats.org/presentationml/2006/main">
  <p:tag name="AS_UNIQUEID" val="1930"/>
  <p:tag name="KSO_WM_BEAUTIFY_FLAG" val=""/>
</p:tagLst>
</file>

<file path=ppt/tags/tag18.xml><?xml version="1.0" encoding="utf-8"?>
<p:tagLst xmlns:p="http://schemas.openxmlformats.org/presentationml/2006/main">
  <p:tag name="AS_UNIQUEID" val="1803"/>
</p:tagLst>
</file>

<file path=ppt/tags/tag180.xml><?xml version="1.0" encoding="utf-8"?>
<p:tagLst xmlns:p="http://schemas.openxmlformats.org/presentationml/2006/main">
  <p:tag name="AS_UNIQUEID" val="1931"/>
  <p:tag name="KSO_WM_BEAUTIFY_FLAG" val=""/>
</p:tagLst>
</file>

<file path=ppt/tags/tag181.xml><?xml version="1.0" encoding="utf-8"?>
<p:tagLst xmlns:p="http://schemas.openxmlformats.org/presentationml/2006/main">
  <p:tag name="AS_UNIQUEID" val="1932"/>
  <p:tag name="KSO_WM_BEAUTIFY_FLAG" val=""/>
</p:tagLst>
</file>

<file path=ppt/tags/tag182.xml><?xml version="1.0" encoding="utf-8"?>
<p:tagLst xmlns:p="http://schemas.openxmlformats.org/presentationml/2006/main">
  <p:tag name="AS_UNIQUEID" val="1933"/>
  <p:tag name="KSO_WM_BEAUTIFY_FLAG" val=""/>
</p:tagLst>
</file>

<file path=ppt/tags/tag183.xml><?xml version="1.0" encoding="utf-8"?>
<p:tagLst xmlns:p="http://schemas.openxmlformats.org/presentationml/2006/main">
  <p:tag name="AS_UNIQUEID" val="1934"/>
  <p:tag name="KSO_WM_BEAUTIFY_FLAG" val=""/>
</p:tagLst>
</file>

<file path=ppt/tags/tag184.xml><?xml version="1.0" encoding="utf-8"?>
<p:tagLst xmlns:p="http://schemas.openxmlformats.org/presentationml/2006/main">
  <p:tag name="AS_UNIQUEID" val="1935"/>
  <p:tag name="KSO_WM_BEAUTIFY_FLAG" val=""/>
</p:tagLst>
</file>

<file path=ppt/tags/tag185.xml><?xml version="1.0" encoding="utf-8"?>
<p:tagLst xmlns:p="http://schemas.openxmlformats.org/presentationml/2006/main">
  <p:tag name="AS_UNIQUEID" val="1936"/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p="http://schemas.openxmlformats.org/presentationml/2006/main">
  <p:tag name="AS_UNIQUEID" val="1937"/>
</p:tagLst>
</file>

<file path=ppt/tags/tag188.xml><?xml version="1.0" encoding="utf-8"?>
<p:tagLst xmlns:p="http://schemas.openxmlformats.org/presentationml/2006/main">
  <p:tag name="AS_UNIQUEID" val="1938"/>
  <p:tag name="KSO_WM_BEAUTIFY_FLAG" val=""/>
</p:tagLst>
</file>

<file path=ppt/tags/tag189.xml><?xml version="1.0" encoding="utf-8"?>
<p:tagLst xmlns:p="http://schemas.openxmlformats.org/presentationml/2006/main">
  <p:tag name="AS_UNIQUEID" val="1939"/>
</p:tagLst>
</file>

<file path=ppt/tags/tag19.xml><?xml version="1.0" encoding="utf-8"?>
<p:tagLst xmlns:p="http://schemas.openxmlformats.org/presentationml/2006/main">
  <p:tag name="AS_UNIQUEID" val="1804"/>
</p:tagLst>
</file>

<file path=ppt/tags/tag190.xml><?xml version="1.0" encoding="utf-8"?>
<p:tagLst xmlns:p="http://schemas.openxmlformats.org/presentationml/2006/main">
  <p:tag name="AS_UNIQUEID" val="1940"/>
  <p:tag name="KSO_WM_BEAUTIFY_FLAG" val=""/>
</p:tagLst>
</file>

<file path=ppt/tags/tag191.xml><?xml version="1.0" encoding="utf-8"?>
<p:tagLst xmlns:p="http://schemas.openxmlformats.org/presentationml/2006/main">
  <p:tag name="AS_UNIQUEID" val="1941"/>
  <p:tag name="KSO_WM_BEAUTIFY_FLAG" val=""/>
</p:tagLst>
</file>

<file path=ppt/tags/tag192.xml><?xml version="1.0" encoding="utf-8"?>
<p:tagLst xmlns:p="http://schemas.openxmlformats.org/presentationml/2006/main">
  <p:tag name="AS_UNIQUEID" val="1942"/>
  <p:tag name="KSO_WM_BEAUTIFY_FLAG" val=""/>
</p:tagLst>
</file>

<file path=ppt/tags/tag193.xml><?xml version="1.0" encoding="utf-8"?>
<p:tagLst xmlns:p="http://schemas.openxmlformats.org/presentationml/2006/main">
  <p:tag name="AS_UNIQUEID" val="1943"/>
  <p:tag name="KSO_WM_BEAUTIFY_FLAG" val=""/>
</p:tagLst>
</file>

<file path=ppt/tags/tag194.xml><?xml version="1.0" encoding="utf-8"?>
<p:tagLst xmlns:p="http://schemas.openxmlformats.org/presentationml/2006/main">
  <p:tag name="AS_UNIQUEID" val="1944"/>
  <p:tag name="KSO_WM_BEAUTIFY_FLAG" val=""/>
</p:tagLst>
</file>

<file path=ppt/tags/tag195.xml><?xml version="1.0" encoding="utf-8"?>
<p:tagLst xmlns:p="http://schemas.openxmlformats.org/presentationml/2006/main">
  <p:tag name="AS_UNIQUEID" val="1945"/>
  <p:tag name="KSO_WM_BEAUTIFY_FLAG" val=""/>
</p:tagLst>
</file>

<file path=ppt/tags/tag196.xml><?xml version="1.0" encoding="utf-8"?>
<p:tagLst xmlns:p="http://schemas.openxmlformats.org/presentationml/2006/main">
  <p:tag name="AS_UNIQUEID" val="1946"/>
  <p:tag name="KSO_WM_BEAUTIFY_FLAG" val=""/>
</p:tagLst>
</file>

<file path=ppt/tags/tag197.xml><?xml version="1.0" encoding="utf-8"?>
<p:tagLst xmlns:p="http://schemas.openxmlformats.org/presentationml/2006/main">
  <p:tag name="AS_UNIQUEID" val="1947"/>
  <p:tag name="KSO_WM_BEAUTIFY_FLAG" val=""/>
</p:tagLst>
</file>

<file path=ppt/tags/tag198.xml><?xml version="1.0" encoding="utf-8"?>
<p:tagLst xmlns:p="http://schemas.openxmlformats.org/presentationml/2006/main">
  <p:tag name="AS_UNIQUEID" val="1948"/>
  <p:tag name="KSO_WM_BEAUTIFY_FLAG" val=""/>
</p:tagLst>
</file>

<file path=ppt/tags/tag199.xml><?xml version="1.0" encoding="utf-8"?>
<p:tagLst xmlns:p="http://schemas.openxmlformats.org/presentationml/2006/main">
  <p:tag name="AS_UNIQUEID" val="1949"/>
  <p:tag name="KSO_WM_BEAUTIFY_FLAG" val=""/>
</p:tagLst>
</file>

<file path=ppt/tags/tag2.xml><?xml version="1.0" encoding="utf-8"?>
<p:tagLst xmlns:p="http://schemas.openxmlformats.org/presentationml/2006/main">
  <p:tag name="AS_UNIQUEID" val="1789"/>
</p:tagLst>
</file>

<file path=ppt/tags/tag20.xml><?xml version="1.0" encoding="utf-8"?>
<p:tagLst xmlns:p="http://schemas.openxmlformats.org/presentationml/2006/main">
  <p:tag name="AS_UNIQUEID" val="1805"/>
</p:tagLst>
</file>

<file path=ppt/tags/tag200.xml><?xml version="1.0" encoding="utf-8"?>
<p:tagLst xmlns:p="http://schemas.openxmlformats.org/presentationml/2006/main">
  <p:tag name="AS_UNIQUEID" val="1950"/>
  <p:tag name="KSO_WM_BEAUTIFY_FLAG" val=""/>
</p:tagLst>
</file>

<file path=ppt/tags/tag201.xml><?xml version="1.0" encoding="utf-8"?>
<p:tagLst xmlns:p="http://schemas.openxmlformats.org/presentationml/2006/main">
  <p:tag name="AS_UNIQUEID" val="1951"/>
  <p:tag name="KSO_WM_BEAUTIFY_FLAG" val=""/>
</p:tagLst>
</file>

<file path=ppt/tags/tag202.xml><?xml version="1.0" encoding="utf-8"?>
<p:tagLst xmlns:p="http://schemas.openxmlformats.org/presentationml/2006/main">
  <p:tag name="AS_UNIQUEID" val="1952"/>
  <p:tag name="KSO_WM_BEAUTIFY_FLAG" val=""/>
</p:tagLst>
</file>

<file path=ppt/tags/tag203.xml><?xml version="1.0" encoding="utf-8"?>
<p:tagLst xmlns:p="http://schemas.openxmlformats.org/presentationml/2006/main">
  <p:tag name="AS_UNIQUEID" val="1953"/>
  <p:tag name="KSO_WM_BEAUTIFY_FLAG" val=""/>
</p:tagLst>
</file>

<file path=ppt/tags/tag204.xml><?xml version="1.0" encoding="utf-8"?>
<p:tagLst xmlns:p="http://schemas.openxmlformats.org/presentationml/2006/main">
  <p:tag name="AS_UNIQUEID" val="1954"/>
  <p:tag name="KSO_WM_BEAUTIFY_FLAG" val=""/>
</p:tagLst>
</file>

<file path=ppt/tags/tag205.xml><?xml version="1.0" encoding="utf-8"?>
<p:tagLst xmlns:p="http://schemas.openxmlformats.org/presentationml/2006/main">
  <p:tag name="AS_UNIQUEID" val="1955"/>
  <p:tag name="KSO_WM_BEAUTIFY_FLAG" val=""/>
</p:tagLst>
</file>

<file path=ppt/tags/tag206.xml><?xml version="1.0" encoding="utf-8"?>
<p:tagLst xmlns:p="http://schemas.openxmlformats.org/presentationml/2006/main">
  <p:tag name="AS_UNIQUEID" val="1956"/>
  <p:tag name="KSO_WM_BEAUTIFY_FLAG" val=""/>
</p:tagLst>
</file>

<file path=ppt/tags/tag207.xml><?xml version="1.0" encoding="utf-8"?>
<p:tagLst xmlns:p="http://schemas.openxmlformats.org/presentationml/2006/main">
  <p:tag name="AS_UNIQUEID" val="1957"/>
  <p:tag name="KSO_WM_BEAUTIFY_FLAG" val=""/>
</p:tagLst>
</file>

<file path=ppt/tags/tag208.xml><?xml version="1.0" encoding="utf-8"?>
<p:tagLst xmlns:p="http://schemas.openxmlformats.org/presentationml/2006/main">
  <p:tag name="AS_UNIQUEID" val="1958"/>
  <p:tag name="KSO_WM_BEAUTIFY_FLAG" val=""/>
</p:tagLst>
</file>

<file path=ppt/tags/tag209.xml><?xml version="1.0" encoding="utf-8"?>
<p:tagLst xmlns:p="http://schemas.openxmlformats.org/presentationml/2006/main">
  <p:tag name="AS_UNIQUEID" val="1959"/>
  <p:tag name="KSO_WM_BEAUTIFY_FLAG" val=""/>
</p:tagLst>
</file>

<file path=ppt/tags/tag21.xml><?xml version="1.0" encoding="utf-8"?>
<p:tagLst xmlns:p="http://schemas.openxmlformats.org/presentationml/2006/main">
  <p:tag name="AS_UNIQUEID" val="1806"/>
</p:tagLst>
</file>

<file path=ppt/tags/tag210.xml><?xml version="1.0" encoding="utf-8"?>
<p:tagLst xmlns:p="http://schemas.openxmlformats.org/presentationml/2006/main">
  <p:tag name="AS_UNIQUEID" val="1960"/>
  <p:tag name="KSO_WM_BEAUTIFY_FLAG" val=""/>
</p:tagLst>
</file>

<file path=ppt/tags/tag211.xml><?xml version="1.0" encoding="utf-8"?>
<p:tagLst xmlns:p="http://schemas.openxmlformats.org/presentationml/2006/main">
  <p:tag name="AS_UNIQUEID" val="1961"/>
  <p:tag name="KSO_WM_BEAUTIFY_FLAG" val=""/>
</p:tagLst>
</file>

<file path=ppt/tags/tag212.xml><?xml version="1.0" encoding="utf-8"?>
<p:tagLst xmlns:p="http://schemas.openxmlformats.org/presentationml/2006/main">
  <p:tag name="AS_UNIQUEID" val="1962"/>
  <p:tag name="KSO_WM_BEAUTIFY_FLAG" val=""/>
</p:tagLst>
</file>

<file path=ppt/tags/tag213.xml><?xml version="1.0" encoding="utf-8"?>
<p:tagLst xmlns:p="http://schemas.openxmlformats.org/presentationml/2006/main">
  <p:tag name="AS_UNIQUEID" val="1963"/>
  <p:tag name="KSO_WM_BEAUTIFY_FLAG" val=""/>
</p:tagLst>
</file>

<file path=ppt/tags/tag214.xml><?xml version="1.0" encoding="utf-8"?>
<p:tagLst xmlns:p="http://schemas.openxmlformats.org/presentationml/2006/main">
  <p:tag name="AS_UNIQUEID" val="1964"/>
  <p:tag name="KSO_WM_BEAUTIFY_FLAG" val=""/>
</p:tagLst>
</file>

<file path=ppt/tags/tag215.xml><?xml version="1.0" encoding="utf-8"?>
<p:tagLst xmlns:p="http://schemas.openxmlformats.org/presentationml/2006/main">
  <p:tag name="AS_UNIQUEID" val="1965"/>
  <p:tag name="KSO_WM_BEAUTIFY_FLAG" val=""/>
</p:tagLst>
</file>

<file path=ppt/tags/tag216.xml><?xml version="1.0" encoding="utf-8"?>
<p:tagLst xmlns:p="http://schemas.openxmlformats.org/presentationml/2006/main">
  <p:tag name="AS_UNIQUEID" val="1966"/>
  <p:tag name="KSO_WM_BEAUTIFY_FLAG" val=""/>
</p:tagLst>
</file>

<file path=ppt/tags/tag217.xml><?xml version="1.0" encoding="utf-8"?>
<p:tagLst xmlns:p="http://schemas.openxmlformats.org/presentationml/2006/main">
  <p:tag name="AS_UNIQUEID" val="1967"/>
  <p:tag name="KSO_WM_BEAUTIFY_FLAG" val=""/>
</p:tagLst>
</file>

<file path=ppt/tags/tag218.xml><?xml version="1.0" encoding="utf-8"?>
<p:tagLst xmlns:p="http://schemas.openxmlformats.org/presentationml/2006/main">
  <p:tag name="AS_UNIQUEID" val="1968"/>
  <p:tag name="KSO_WM_BEAUTIFY_FLAG" val=""/>
</p:tagLst>
</file>

<file path=ppt/tags/tag219.xml><?xml version="1.0" encoding="utf-8"?>
<p:tagLst xmlns:p="http://schemas.openxmlformats.org/presentationml/2006/main">
  <p:tag name="AS_UNIQUEID" val="1969"/>
  <p:tag name="KSO_WM_BEAUTIFY_FLAG" val=""/>
</p:tagLst>
</file>

<file path=ppt/tags/tag22.xml><?xml version="1.0" encoding="utf-8"?>
<p:tagLst xmlns:p="http://schemas.openxmlformats.org/presentationml/2006/main">
  <p:tag name="AS_UNIQUEID" val="1807"/>
</p:tagLst>
</file>

<file path=ppt/tags/tag220.xml><?xml version="1.0" encoding="utf-8"?>
<p:tagLst xmlns:p="http://schemas.openxmlformats.org/presentationml/2006/main">
  <p:tag name="AS_UNIQUEID" val="1970"/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AS_UNIQUEID" val="1971"/>
</p:tagLst>
</file>

<file path=ppt/tags/tag223.xml><?xml version="1.0" encoding="utf-8"?>
<p:tagLst xmlns:p="http://schemas.openxmlformats.org/presentationml/2006/main">
  <p:tag name="AS_UNIQUEID" val="1972"/>
  <p:tag name="KSO_WM_BEAUTIFY_FLAG" val=""/>
</p:tagLst>
</file>

<file path=ppt/tags/tag224.xml><?xml version="1.0" encoding="utf-8"?>
<p:tagLst xmlns:p="http://schemas.openxmlformats.org/presentationml/2006/main">
  <p:tag name="AS_UNIQUEID" val="1973"/>
  <p:tag name="KSO_WM_BEAUTIFY_FLAG" val=""/>
</p:tagLst>
</file>

<file path=ppt/tags/tag225.xml><?xml version="1.0" encoding="utf-8"?>
<p:tagLst xmlns:p="http://schemas.openxmlformats.org/presentationml/2006/main">
  <p:tag name="AS_UNIQUEID" val="1974"/>
  <p:tag name="KSO_WM_BEAUTIFY_FLAG" val=""/>
</p:tagLst>
</file>

<file path=ppt/tags/tag226.xml><?xml version="1.0" encoding="utf-8"?>
<p:tagLst xmlns:p="http://schemas.openxmlformats.org/presentationml/2006/main">
  <p:tag name="AS_UNIQUEID" val="1975"/>
  <p:tag name="KSO_WM_BEAUTIFY_FLAG" val=""/>
</p:tagLst>
</file>

<file path=ppt/tags/tag227.xml><?xml version="1.0" encoding="utf-8"?>
<p:tagLst xmlns:p="http://schemas.openxmlformats.org/presentationml/2006/main">
  <p:tag name="AS_UNIQUEID" val="1976"/>
  <p:tag name="KSO_WM_BEAUTIFY_FLAG" val=""/>
</p:tagLst>
</file>

<file path=ppt/tags/tag228.xml><?xml version="1.0" encoding="utf-8"?>
<p:tagLst xmlns:p="http://schemas.openxmlformats.org/presentationml/2006/main">
  <p:tag name="AS_UNIQUEID" val="1977"/>
  <p:tag name="KSO_WM_BEAUTIFY_FLAG" val=""/>
</p:tagLst>
</file>

<file path=ppt/tags/tag229.xml><?xml version="1.0" encoding="utf-8"?>
<p:tagLst xmlns:p="http://schemas.openxmlformats.org/presentationml/2006/main">
  <p:tag name="AS_UNIQUEID" val="1978"/>
  <p:tag name="KSO_WM_BEAUTIFY_FLAG" val=""/>
</p:tagLst>
</file>

<file path=ppt/tags/tag23.xml><?xml version="1.0" encoding="utf-8"?>
<p:tagLst xmlns:p="http://schemas.openxmlformats.org/presentationml/2006/main">
  <p:tag name="AS_UNIQUEID" val="1808"/>
</p:tagLst>
</file>

<file path=ppt/tags/tag230.xml><?xml version="1.0" encoding="utf-8"?>
<p:tagLst xmlns:p="http://schemas.openxmlformats.org/presentationml/2006/main">
  <p:tag name="AS_UNIQUEID" val="1979"/>
  <p:tag name="KSO_WM_BEAUTIFY_FLAG" val=""/>
</p:tagLst>
</file>

<file path=ppt/tags/tag231.xml><?xml version="1.0" encoding="utf-8"?>
<p:tagLst xmlns:p="http://schemas.openxmlformats.org/presentationml/2006/main">
  <p:tag name="AS_UNIQUEID" val="1980"/>
  <p:tag name="KSO_WM_BEAUTIFY_FLAG" val=""/>
</p:tagLst>
</file>

<file path=ppt/tags/tag232.xml><?xml version="1.0" encoding="utf-8"?>
<p:tagLst xmlns:p="http://schemas.openxmlformats.org/presentationml/2006/main">
  <p:tag name="AS_UNIQUEID" val="1981"/>
  <p:tag name="KSO_WM_BEAUTIFY_FLAG" val=""/>
</p:tagLst>
</file>

<file path=ppt/tags/tag233.xml><?xml version="1.0" encoding="utf-8"?>
<p:tagLst xmlns:p="http://schemas.openxmlformats.org/presentationml/2006/main">
  <p:tag name="AS_UNIQUEID" val="1982"/>
  <p:tag name="KSO_WM_BEAUTIFY_FLAG" val=""/>
</p:tagLst>
</file>

<file path=ppt/tags/tag234.xml><?xml version="1.0" encoding="utf-8"?>
<p:tagLst xmlns:p="http://schemas.openxmlformats.org/presentationml/2006/main">
  <p:tag name="AS_UNIQUEID" val="1983"/>
  <p:tag name="KSO_WM_BEAUTIFY_FLAG" val=""/>
</p:tagLst>
</file>

<file path=ppt/tags/tag235.xml><?xml version="1.0" encoding="utf-8"?>
<p:tagLst xmlns:p="http://schemas.openxmlformats.org/presentationml/2006/main">
  <p:tag name="AS_UNIQUEID" val="1984"/>
  <p:tag name="KSO_WM_BEAUTIFY_FLAG" val=""/>
</p:tagLst>
</file>

<file path=ppt/tags/tag236.xml><?xml version="1.0" encoding="utf-8"?>
<p:tagLst xmlns:p="http://schemas.openxmlformats.org/presentationml/2006/main">
  <p:tag name="AS_UNIQUEID" val="1985"/>
  <p:tag name="KSO_WM_BEAUTIFY_FLAG" val=""/>
</p:tagLst>
</file>

<file path=ppt/tags/tag237.xml><?xml version="1.0" encoding="utf-8"?>
<p:tagLst xmlns:p="http://schemas.openxmlformats.org/presentationml/2006/main">
  <p:tag name="AS_UNIQUEID" val="1986"/>
  <p:tag name="KSO_WM_BEAUTIFY_FLAG" val=""/>
</p:tagLst>
</file>

<file path=ppt/tags/tag238.xml><?xml version="1.0" encoding="utf-8"?>
<p:tagLst xmlns:p="http://schemas.openxmlformats.org/presentationml/2006/main">
  <p:tag name="AS_UNIQUEID" val="1987"/>
  <p:tag name="KSO_WM_BEAUTIFY_FLAG" val=""/>
</p:tagLst>
</file>

<file path=ppt/tags/tag239.xml><?xml version="1.0" encoding="utf-8"?>
<p:tagLst xmlns:p="http://schemas.openxmlformats.org/presentationml/2006/main">
  <p:tag name="AS_UNIQUEID" val="1988"/>
  <p:tag name="KSO_WM_BEAUTIFY_FLAG" val=""/>
</p:tagLst>
</file>

<file path=ppt/tags/tag24.xml><?xml version="1.0" encoding="utf-8"?>
<p:tagLst xmlns:p="http://schemas.openxmlformats.org/presentationml/2006/main">
  <p:tag name="AS_UNIQUEID" val="1809"/>
</p:tagLst>
</file>

<file path=ppt/tags/tag240.xml><?xml version="1.0" encoding="utf-8"?>
<p:tagLst xmlns:p="http://schemas.openxmlformats.org/presentationml/2006/main">
  <p:tag name="AS_UNIQUEID" val="1989"/>
  <p:tag name="KSO_WM_BEAUTIFY_FLAG" val=""/>
</p:tagLst>
</file>

<file path=ppt/tags/tag241.xml><?xml version="1.0" encoding="utf-8"?>
<p:tagLst xmlns:p="http://schemas.openxmlformats.org/presentationml/2006/main">
  <p:tag name="AS_UNIQUEID" val="1990"/>
</p:tagLst>
</file>

<file path=ppt/tags/tag242.xml><?xml version="1.0" encoding="utf-8"?>
<p:tagLst xmlns:p="http://schemas.openxmlformats.org/presentationml/2006/main">
  <p:tag name="AS_UNIQUEID" val="1991"/>
  <p:tag name="KSO_WM_BEAUTIFY_FLAG" val=""/>
</p:tagLst>
</file>

<file path=ppt/tags/tag243.xml><?xml version="1.0" encoding="utf-8"?>
<p:tagLst xmlns:p="http://schemas.openxmlformats.org/presentationml/2006/main">
  <p:tag name="AS_UNIQUEID" val="1992"/>
  <p:tag name="KSO_WM_BEAUTIFY_FLAG" val=""/>
</p:tagLst>
</file>

<file path=ppt/tags/tag244.xml><?xml version="1.0" encoding="utf-8"?>
<p:tagLst xmlns:p="http://schemas.openxmlformats.org/presentationml/2006/main">
  <p:tag name="AS_UNIQUEID" val="1993"/>
  <p:tag name="KSO_WM_BEAUTIFY_FLAG" val=""/>
</p:tagLst>
</file>

<file path=ppt/tags/tag245.xml><?xml version="1.0" encoding="utf-8"?>
<p:tagLst xmlns:p="http://schemas.openxmlformats.org/presentationml/2006/main">
  <p:tag name="AS_UNIQUEID" val="1994"/>
  <p:tag name="KSO_WM_BEAUTIFY_FLAG" val=""/>
</p:tagLst>
</file>

<file path=ppt/tags/tag246.xml><?xml version="1.0" encoding="utf-8"?>
<p:tagLst xmlns:p="http://schemas.openxmlformats.org/presentationml/2006/main">
  <p:tag name="AS_UNIQUEID" val="1995"/>
</p:tagLst>
</file>

<file path=ppt/tags/tag247.xml><?xml version="1.0" encoding="utf-8"?>
<p:tagLst xmlns:p="http://schemas.openxmlformats.org/presentationml/2006/main">
  <p:tag name="AS_UNIQUEID" val="1996"/>
</p:tagLst>
</file>

<file path=ppt/tags/tag248.xml><?xml version="1.0" encoding="utf-8"?>
<p:tagLst xmlns:p="http://schemas.openxmlformats.org/presentationml/2006/main">
  <p:tag name="AS_UNIQUEID" val="1997"/>
</p:tagLst>
</file>

<file path=ppt/tags/tag249.xml><?xml version="1.0" encoding="utf-8"?>
<p:tagLst xmlns:p="http://schemas.openxmlformats.org/presentationml/2006/main">
  <p:tag name="AS_UNIQUEID" val="1998"/>
</p:tagLst>
</file>

<file path=ppt/tags/tag25.xml><?xml version="1.0" encoding="utf-8"?>
<p:tagLst xmlns:p="http://schemas.openxmlformats.org/presentationml/2006/main">
  <p:tag name="AS_UNIQUEID" val="1810"/>
</p:tagLst>
</file>

<file path=ppt/tags/tag250.xml><?xml version="1.0" encoding="utf-8"?>
<p:tagLst xmlns:p="http://schemas.openxmlformats.org/presentationml/2006/main">
  <p:tag name="AS_UNIQUEID" val="1999"/>
</p:tagLst>
</file>

<file path=ppt/tags/tag251.xml><?xml version="1.0" encoding="utf-8"?>
<p:tagLst xmlns:p="http://schemas.openxmlformats.org/presentationml/2006/main">
  <p:tag name="AS_UNIQUEID" val="2000"/>
</p:tagLst>
</file>

<file path=ppt/tags/tag252.xml><?xml version="1.0" encoding="utf-8"?>
<p:tagLst xmlns:p="http://schemas.openxmlformats.org/presentationml/2006/main">
  <p:tag name="AS_UNIQUEID" val="2001"/>
  <p:tag name="KSO_WM_BEAUTIFY_FLAG" val=""/>
</p:tagLst>
</file>

<file path=ppt/tags/tag253.xml><?xml version="1.0" encoding="utf-8"?>
<p:tagLst xmlns:p="http://schemas.openxmlformats.org/presentationml/2006/main">
  <p:tag name="AS_UNIQUEID" val="2002"/>
  <p:tag name="KSO_WM_BEAUTIFY_FLAG" val=""/>
</p:tagLst>
</file>

<file path=ppt/tags/tag254.xml><?xml version="1.0" encoding="utf-8"?>
<p:tagLst xmlns:p="http://schemas.openxmlformats.org/presentationml/2006/main">
  <p:tag name="AS_UNIQUEID" val="2003"/>
  <p:tag name="KSO_WM_BEAUTIFY_FLAG" val=""/>
</p:tagLst>
</file>

<file path=ppt/tags/tag255.xml><?xml version="1.0" encoding="utf-8"?>
<p:tagLst xmlns:p="http://schemas.openxmlformats.org/presentationml/2006/main">
  <p:tag name="AS_UNIQUEID" val="2004"/>
</p:tagLst>
</file>

<file path=ppt/tags/tag256.xml><?xml version="1.0" encoding="utf-8"?>
<p:tagLst xmlns:p="http://schemas.openxmlformats.org/presentationml/2006/main">
  <p:tag name="AS_UNIQUEID" val="2005"/>
  <p:tag name="KSO_WM_BEAUTIFY_FLAG" val="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8.xml><?xml version="1.0" encoding="utf-8"?>
<p:tagLst xmlns:p="http://schemas.openxmlformats.org/presentationml/2006/main">
  <p:tag name="AS_UNIQUEID" val="2006"/>
</p:tagLst>
</file>

<file path=ppt/tags/tag259.xml><?xml version="1.0" encoding="utf-8"?>
<p:tagLst xmlns:p="http://schemas.openxmlformats.org/presentationml/2006/main">
  <p:tag name="AS_UNIQUEID" val="2007"/>
  <p:tag name="KSO_WM_BEAUTIFY_FLAG" val=""/>
</p:tagLst>
</file>

<file path=ppt/tags/tag26.xml><?xml version="1.0" encoding="utf-8"?>
<p:tagLst xmlns:p="http://schemas.openxmlformats.org/presentationml/2006/main">
  <p:tag name="AS_UNIQUEID" val="1811"/>
  <p:tag name="KSO_WM_BEAUTIFY_FLAG" val=""/>
</p:tagLst>
</file>

<file path=ppt/tags/tag260.xml><?xml version="1.0" encoding="utf-8"?>
<p:tagLst xmlns:p="http://schemas.openxmlformats.org/presentationml/2006/main">
  <p:tag name="AS_UNIQUEID" val="2008"/>
</p:tagLst>
</file>

<file path=ppt/tags/tag261.xml><?xml version="1.0" encoding="utf-8"?>
<p:tagLst xmlns:p="http://schemas.openxmlformats.org/presentationml/2006/main">
  <p:tag name="AS_UNIQUEID" val="2009"/>
  <p:tag name="KSO_WM_BEAUTIFY_FLAG" val=""/>
</p:tagLst>
</file>

<file path=ppt/tags/tag262.xml><?xml version="1.0" encoding="utf-8"?>
<p:tagLst xmlns:p="http://schemas.openxmlformats.org/presentationml/2006/main">
  <p:tag name="AS_UNIQUEID" val="2010"/>
  <p:tag name="KSO_WM_BEAUTIFY_FLAG" val=""/>
</p:tagLst>
</file>

<file path=ppt/tags/tag263.xml><?xml version="1.0" encoding="utf-8"?>
<p:tagLst xmlns:p="http://schemas.openxmlformats.org/presentationml/2006/main">
  <p:tag name="AS_UNIQUEID" val="2011"/>
  <p:tag name="KSO_WM_BEAUTIFY_FLAG" val=""/>
</p:tagLst>
</file>

<file path=ppt/tags/tag264.xml><?xml version="1.0" encoding="utf-8"?>
<p:tagLst xmlns:p="http://schemas.openxmlformats.org/presentationml/2006/main">
  <p:tag name="AS_UNIQUEID" val="2012"/>
  <p:tag name="KSO_WM_BEAUTIFY_FLAG" val=""/>
</p:tagLst>
</file>

<file path=ppt/tags/tag265.xml><?xml version="1.0" encoding="utf-8"?>
<p:tagLst xmlns:p="http://schemas.openxmlformats.org/presentationml/2006/main">
  <p:tag name="AS_UNIQUEID" val="2013"/>
</p:tagLst>
</file>

<file path=ppt/tags/tag266.xml><?xml version="1.0" encoding="utf-8"?>
<p:tagLst xmlns:p="http://schemas.openxmlformats.org/presentationml/2006/main">
  <p:tag name="AS_UNIQUEID" val="2014"/>
  <p:tag name="KSO_WM_BEAUTIFY_FLAG" val="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8.xml><?xml version="1.0" encoding="utf-8"?>
<p:tagLst xmlns:p="http://schemas.openxmlformats.org/presentationml/2006/main">
  <p:tag name="AS_UNIQUEID" val="2015"/>
</p:tagLst>
</file>

<file path=ppt/tags/tag269.xml><?xml version="1.0" encoding="utf-8"?>
<p:tagLst xmlns:p="http://schemas.openxmlformats.org/presentationml/2006/main">
  <p:tag name="AS_UNIQUEID" val="782"/>
</p:tagLst>
</file>

<file path=ppt/tags/tag27.xml><?xml version="1.0" encoding="utf-8"?>
<p:tagLst xmlns:p="http://schemas.openxmlformats.org/presentationml/2006/main">
  <p:tag name="AS_UNIQUEID" val="1812"/>
  <p:tag name="KSO_WM_BEAUTIFY_FLAG" val=""/>
</p:tagLst>
</file>

<file path=ppt/tags/tag270.xml><?xml version="1.0" encoding="utf-8"?>
<p:tagLst xmlns:p="http://schemas.openxmlformats.org/presentationml/2006/main">
  <p:tag name="AS_UNIQUEID" val="783"/>
  <p:tag name="KSO_WM_UNIT_TABLE_BEAUTIFY" val="smartTable{9b6a1b8c-898e-4bc6-9551-e3bf3d89abd4}"/>
</p:tagLst>
</file>

<file path=ppt/tags/tag271.xml><?xml version="1.0" encoding="utf-8"?>
<p:tagLst xmlns:p="http://schemas.openxmlformats.org/presentationml/2006/main">
  <p:tag name="AS_UNIQUEID" val="2016"/>
  <p:tag name="KSO_WM_BEAUTIFY_FLAG" val=""/>
</p:tagLst>
</file>

<file path=ppt/tags/tag272.xml><?xml version="1.0" encoding="utf-8"?>
<p:tagLst xmlns:p="http://schemas.openxmlformats.org/presentationml/2006/main">
  <p:tag name="AS_UNIQUEID" val="2017"/>
</p:tagLst>
</file>

<file path=ppt/tags/tag273.xml><?xml version="1.0" encoding="utf-8"?>
<p:tagLst xmlns:p="http://schemas.openxmlformats.org/presentationml/2006/main">
  <p:tag name="AS_UNIQUEID" val="2018"/>
  <p:tag name="KSO_WM_BEAUTIFY_FLAG" val=""/>
</p:tagLst>
</file>

<file path=ppt/tags/tag274.xml><?xml version="1.0" encoding="utf-8"?>
<p:tagLst xmlns:p="http://schemas.openxmlformats.org/presentationml/2006/main">
  <p:tag name="AS_UNIQUEID" val="2019"/>
  <p:tag name="KSO_WM_BEAUTIFY_FLAG" val=""/>
</p:tagLst>
</file>

<file path=ppt/tags/tag275.xml><?xml version="1.0" encoding="utf-8"?>
<p:tagLst xmlns:p="http://schemas.openxmlformats.org/presentationml/2006/main">
  <p:tag name="AS_UNIQUEID" val="2020"/>
  <p:tag name="KSO_WM_BEAUTIFY_FLAG" val=""/>
</p:tagLst>
</file>

<file path=ppt/tags/tag276.xml><?xml version="1.0" encoding="utf-8"?>
<p:tagLst xmlns:p="http://schemas.openxmlformats.org/presentationml/2006/main">
  <p:tag name="AS_UNIQUEID" val="2021"/>
</p:tagLst>
</file>

<file path=ppt/tags/tag277.xml><?xml version="1.0" encoding="utf-8"?>
<p:tagLst xmlns:p="http://schemas.openxmlformats.org/presentationml/2006/main">
  <p:tag name="AS_UNIQUEID" val="782"/>
  <p:tag name="KSO_WM_BEAUTIFY_FLAG" val=""/>
</p:tagLst>
</file>

<file path=ppt/tags/tag278.xml><?xml version="1.0" encoding="utf-8"?>
<p:tagLst xmlns:p="http://schemas.openxmlformats.org/presentationml/2006/main">
  <p:tag name="AS_UNIQUEID" val="2022"/>
  <p:tag name="KSO_WM_BEAUTIFY_FLAG" val=""/>
</p:tagLst>
</file>

<file path=ppt/tags/tag279.xml><?xml version="1.0" encoding="utf-8"?>
<p:tagLst xmlns:p="http://schemas.openxmlformats.org/presentationml/2006/main">
  <p:tag name="AS_UNIQUEID" val="2023"/>
</p:tagLst>
</file>

<file path=ppt/tags/tag28.xml><?xml version="1.0" encoding="utf-8"?>
<p:tagLst xmlns:p="http://schemas.openxmlformats.org/presentationml/2006/main">
  <p:tag name="AS_UNIQUEID" val="1813"/>
  <p:tag name="KSO_WM_BEAUTIFY_FLAG" val=""/>
</p:tagLst>
</file>

<file path=ppt/tags/tag280.xml><?xml version="1.0" encoding="utf-8"?>
<p:tagLst xmlns:p="http://schemas.openxmlformats.org/presentationml/2006/main">
  <p:tag name="AS_UNIQUEID" val="2024"/>
  <p:tag name="KSO_WM_BEAUTIFY_FLAG" val=""/>
</p:tagLst>
</file>

<file path=ppt/tags/tag281.xml><?xml version="1.0" encoding="utf-8"?>
<p:tagLst xmlns:p="http://schemas.openxmlformats.org/presentationml/2006/main">
  <p:tag name="AS_UNIQUEID" val="2025"/>
  <p:tag name="KSO_WM_BEAUTIFY_FLAG" val=""/>
</p:tagLst>
</file>

<file path=ppt/tags/tag282.xml><?xml version="1.0" encoding="utf-8"?>
<p:tagLst xmlns:p="http://schemas.openxmlformats.org/presentationml/2006/main">
  <p:tag name="AS_UNIQUEID" val="2026"/>
  <p:tag name="KSO_WM_BEAUTIFY_FLAG" val=""/>
</p:tagLst>
</file>

<file path=ppt/tags/tag283.xml><?xml version="1.0" encoding="utf-8"?>
<p:tagLst xmlns:p="http://schemas.openxmlformats.org/presentationml/2006/main">
  <p:tag name="AS_UNIQUEID" val="783"/>
  <p:tag name="KSO_WM_BEAUTIFY_FLAG" val=""/>
  <p:tag name="KSO_WM_UNIT_TABLE_BEAUTIFY" val="smartTable{f3bf24e2-4e8a-4905-ac9e-32856168deb8}"/>
  <p:tag name="TABLE_ENDDRAG_ORIGIN_RECT" val="906*402"/>
  <p:tag name="TABLE_ENDDRAG_RECT" val="25*112*906*402"/>
</p:tagLst>
</file>

<file path=ppt/tags/tag284.xml><?xml version="1.0" encoding="utf-8"?>
<p:tagLst xmlns:p="http://schemas.openxmlformats.org/presentationml/2006/main">
  <p:tag name="AS_UNIQUEID" val="794"/>
  <p:tag name="KSO_WM_BEAUTIFY_FLAG" val=""/>
</p:tagLst>
</file>

<file path=ppt/tags/tag285.xml><?xml version="1.0" encoding="utf-8"?>
<p:tagLst xmlns:p="http://schemas.openxmlformats.org/presentationml/2006/main">
  <p:tag name="AS_UNIQUEID" val="795"/>
  <p:tag name="KSO_WM_BEAUTIFY_FLAG" val=""/>
</p:tagLst>
</file>

<file path=ppt/tags/tag286.xml><?xml version="1.0" encoding="utf-8"?>
<p:tagLst xmlns:p="http://schemas.openxmlformats.org/presentationml/2006/main">
  <p:tag name="AS_UNIQUEID" val="796"/>
  <p:tag name="KSO_WM_BEAUTIFY_FLAG" val=""/>
</p:tagLst>
</file>

<file path=ppt/tags/tag287.xml><?xml version="1.0" encoding="utf-8"?>
<p:tagLst xmlns:p="http://schemas.openxmlformats.org/presentationml/2006/main">
  <p:tag name="AS_UNIQUEID" val="818"/>
  <p:tag name="KSO_WM_BEAUTIFY_FLAG" val=""/>
</p:tagLst>
</file>

<file path=ppt/tags/tag288.xml><?xml version="1.0" encoding="utf-8"?>
<p:tagLst xmlns:p="http://schemas.openxmlformats.org/presentationml/2006/main">
  <p:tag name="AS_UNIQUEID" val="797"/>
  <p:tag name="KSO_WM_BEAUTIFY_FLAG" val=""/>
</p:tagLst>
</file>

<file path=ppt/tags/tag289.xml><?xml version="1.0" encoding="utf-8"?>
<p:tagLst xmlns:p="http://schemas.openxmlformats.org/presentationml/2006/main">
  <p:tag name="AS_UNIQUEID" val="798"/>
  <p:tag name="KSO_WM_BEAUTIFY_FLAG" val=""/>
</p:tagLst>
</file>

<file path=ppt/tags/tag29.xml><?xml version="1.0" encoding="utf-8"?>
<p:tagLst xmlns:p="http://schemas.openxmlformats.org/presentationml/2006/main">
  <p:tag name="AS_UNIQUEID" val="1814"/>
  <p:tag name="KSO_WM_BEAUTIFY_FLAG" val=""/>
</p:tagLst>
</file>

<file path=ppt/tags/tag290.xml><?xml version="1.0" encoding="utf-8"?>
<p:tagLst xmlns:p="http://schemas.openxmlformats.org/presentationml/2006/main">
  <p:tag name="AS_UNIQUEID" val="799"/>
  <p:tag name="KSO_WM_BEAUTIFY_FLAG" val=""/>
</p:tagLst>
</file>

<file path=ppt/tags/tag291.xml><?xml version="1.0" encoding="utf-8"?>
<p:tagLst xmlns:p="http://schemas.openxmlformats.org/presentationml/2006/main">
  <p:tag name="AS_UNIQUEID" val="800"/>
  <p:tag name="KSO_WM_BEAUTIFY_FLAG" val=""/>
</p:tagLst>
</file>

<file path=ppt/tags/tag292.xml><?xml version="1.0" encoding="utf-8"?>
<p:tagLst xmlns:p="http://schemas.openxmlformats.org/presentationml/2006/main">
  <p:tag name="AS_UNIQUEID" val="801"/>
  <p:tag name="KSO_WM_BEAUTIFY_FLAG" val=""/>
</p:tagLst>
</file>

<file path=ppt/tags/tag293.xml><?xml version="1.0" encoding="utf-8"?>
<p:tagLst xmlns:p="http://schemas.openxmlformats.org/presentationml/2006/main">
  <p:tag name="AS_UNIQUEID" val="802"/>
  <p:tag name="KSO_WM_BEAUTIFY_FLAG" val=""/>
</p:tagLst>
</file>

<file path=ppt/tags/tag294.xml><?xml version="1.0" encoding="utf-8"?>
<p:tagLst xmlns:p="http://schemas.openxmlformats.org/presentationml/2006/main">
  <p:tag name="AS_UNIQUEID" val="803"/>
  <p:tag name="KSO_WM_BEAUTIFY_FLAG" val=""/>
</p:tagLst>
</file>

<file path=ppt/tags/tag295.xml><?xml version="1.0" encoding="utf-8"?>
<p:tagLst xmlns:p="http://schemas.openxmlformats.org/presentationml/2006/main">
  <p:tag name="AS_UNIQUEID" val="804"/>
  <p:tag name="KSO_WM_BEAUTIFY_FLAG" val=""/>
</p:tagLst>
</file>

<file path=ppt/tags/tag296.xml><?xml version="1.0" encoding="utf-8"?>
<p:tagLst xmlns:p="http://schemas.openxmlformats.org/presentationml/2006/main">
  <p:tag name="AS_UNIQUEID" val="805"/>
  <p:tag name="KSO_WM_BEAUTIFY_FLAG" val=""/>
</p:tagLst>
</file>

<file path=ppt/tags/tag297.xml><?xml version="1.0" encoding="utf-8"?>
<p:tagLst xmlns:p="http://schemas.openxmlformats.org/presentationml/2006/main">
  <p:tag name="AS_UNIQUEID" val="806"/>
  <p:tag name="KSO_WM_BEAUTIFY_FLAG" val=""/>
</p:tagLst>
</file>

<file path=ppt/tags/tag298.xml><?xml version="1.0" encoding="utf-8"?>
<p:tagLst xmlns:p="http://schemas.openxmlformats.org/presentationml/2006/main">
  <p:tag name="AS_UNIQUEID" val="807"/>
  <p:tag name="KSO_WM_BEAUTIFY_FLAG" val=""/>
</p:tagLst>
</file>

<file path=ppt/tags/tag299.xml><?xml version="1.0" encoding="utf-8"?>
<p:tagLst xmlns:p="http://schemas.openxmlformats.org/presentationml/2006/main">
  <p:tag name="AS_UNIQUEID" val="808"/>
  <p:tag name="KSO_WM_BEAUTIFY_FLAG" val=""/>
</p:tagLst>
</file>

<file path=ppt/tags/tag3.xml><?xml version="1.0" encoding="utf-8"?>
<p:tagLst xmlns:p="http://schemas.openxmlformats.org/presentationml/2006/main">
  <p:tag name="AS_UNIQUEID" val="1790"/>
</p:tagLst>
</file>

<file path=ppt/tags/tag30.xml><?xml version="1.0" encoding="utf-8"?>
<p:tagLst xmlns:p="http://schemas.openxmlformats.org/presentationml/2006/main">
  <p:tag name="AS_UNIQUEID" val="1815"/>
</p:tagLst>
</file>

<file path=ppt/tags/tag300.xml><?xml version="1.0" encoding="utf-8"?>
<p:tagLst xmlns:p="http://schemas.openxmlformats.org/presentationml/2006/main">
  <p:tag name="AS_UNIQUEID" val="2027"/>
</p:tagLst>
</file>

<file path=ppt/tags/tag301.xml><?xml version="1.0" encoding="utf-8"?>
<p:tagLst xmlns:p="http://schemas.openxmlformats.org/presentationml/2006/main">
  <p:tag name="AS_UNIQUEID" val="782"/>
  <p:tag name="KSO_WM_BEAUTIFY_FLAG" val=""/>
</p:tagLst>
</file>

<file path=ppt/tags/tag302.xml><?xml version="1.0" encoding="utf-8"?>
<p:tagLst xmlns:p="http://schemas.openxmlformats.org/presentationml/2006/main">
  <p:tag name="AS_UNIQUEID" val="2028"/>
  <p:tag name="KSO_WM_BEAUTIFY_FLAG" val=""/>
</p:tagLst>
</file>

<file path=ppt/tags/tag303.xml><?xml version="1.0" encoding="utf-8"?>
<p:tagLst xmlns:p="http://schemas.openxmlformats.org/presentationml/2006/main">
  <p:tag name="AS_UNIQUEID" val="2029"/>
</p:tagLst>
</file>

<file path=ppt/tags/tag304.xml><?xml version="1.0" encoding="utf-8"?>
<p:tagLst xmlns:p="http://schemas.openxmlformats.org/presentationml/2006/main">
  <p:tag name="AS_UNIQUEID" val="2030"/>
  <p:tag name="KSO_WM_BEAUTIFY_FLAG" val=""/>
</p:tagLst>
</file>

<file path=ppt/tags/tag305.xml><?xml version="1.0" encoding="utf-8"?>
<p:tagLst xmlns:p="http://schemas.openxmlformats.org/presentationml/2006/main">
  <p:tag name="AS_UNIQUEID" val="2031"/>
  <p:tag name="KSO_WM_BEAUTIFY_FLAG" val=""/>
</p:tagLst>
</file>

<file path=ppt/tags/tag306.xml><?xml version="1.0" encoding="utf-8"?>
<p:tagLst xmlns:p="http://schemas.openxmlformats.org/presentationml/2006/main">
  <p:tag name="AS_UNIQUEID" val="2032"/>
  <p:tag name="KSO_WM_BEAUTIFY_FLAG" val=""/>
</p:tagLst>
</file>

<file path=ppt/tags/tag307.xml><?xml version="1.0" encoding="utf-8"?>
<p:tagLst xmlns:p="http://schemas.openxmlformats.org/presentationml/2006/main">
  <p:tag name="AS_UNIQUEID" val="783"/>
  <p:tag name="KSO_WM_BEAUTIFY_FLAG" val=""/>
  <p:tag name="KSO_WM_UNIT_TABLE_BEAUTIFY" val="smartTable{132798f5-259f-4853-b05e-949a5717d2ed}"/>
  <p:tag name="TABLE_ENDDRAG_ORIGIN_RECT" val="906*405"/>
  <p:tag name="TABLE_ENDDRAG_RECT" val="25*112*906*405"/>
</p:tagLst>
</file>

<file path=ppt/tags/tag308.xml><?xml version="1.0" encoding="utf-8"?>
<p:tagLst xmlns:p="http://schemas.openxmlformats.org/presentationml/2006/main">
  <p:tag name="AS_UNIQUEID" val="809"/>
  <p:tag name="KSO_WM_BEAUTIFY_FLAG" val=""/>
</p:tagLst>
</file>

<file path=ppt/tags/tag309.xml><?xml version="1.0" encoding="utf-8"?>
<p:tagLst xmlns:p="http://schemas.openxmlformats.org/presentationml/2006/main">
  <p:tag name="AS_UNIQUEID" val="810"/>
  <p:tag name="KSO_WM_BEAUTIFY_FLAG" val=""/>
</p:tagLst>
</file>

<file path=ppt/tags/tag31.xml><?xml version="1.0" encoding="utf-8"?>
<p:tagLst xmlns:p="http://schemas.openxmlformats.org/presentationml/2006/main">
  <p:tag name="AS_UNIQUEID" val="1816"/>
</p:tagLst>
</file>

<file path=ppt/tags/tag310.xml><?xml version="1.0" encoding="utf-8"?>
<p:tagLst xmlns:p="http://schemas.openxmlformats.org/presentationml/2006/main">
  <p:tag name="AS_UNIQUEID" val="811"/>
  <p:tag name="KSO_WM_BEAUTIFY_FLAG" val=""/>
</p:tagLst>
</file>

<file path=ppt/tags/tag311.xml><?xml version="1.0" encoding="utf-8"?>
<p:tagLst xmlns:p="http://schemas.openxmlformats.org/presentationml/2006/main">
  <p:tag name="AS_UNIQUEID" val="812"/>
  <p:tag name="KSO_WM_BEAUTIFY_FLAG" val=""/>
</p:tagLst>
</file>

<file path=ppt/tags/tag312.xml><?xml version="1.0" encoding="utf-8"?>
<p:tagLst xmlns:p="http://schemas.openxmlformats.org/presentationml/2006/main">
  <p:tag name="AS_UNIQUEID" val="813"/>
  <p:tag name="KSO_WM_BEAUTIFY_FLAG" val=""/>
</p:tagLst>
</file>

<file path=ppt/tags/tag313.xml><?xml version="1.0" encoding="utf-8"?>
<p:tagLst xmlns:p="http://schemas.openxmlformats.org/presentationml/2006/main">
  <p:tag name="AS_UNIQUEID" val="814"/>
  <p:tag name="KSO_WM_BEAUTIFY_FLAG" val=""/>
</p:tagLst>
</file>

<file path=ppt/tags/tag314.xml><?xml version="1.0" encoding="utf-8"?>
<p:tagLst xmlns:p="http://schemas.openxmlformats.org/presentationml/2006/main">
  <p:tag name="AS_UNIQUEID" val="815"/>
  <p:tag name="KSO_WM_BEAUTIFY_FLAG" val=""/>
</p:tagLst>
</file>

<file path=ppt/tags/tag315.xml><?xml version="1.0" encoding="utf-8"?>
<p:tagLst xmlns:p="http://schemas.openxmlformats.org/presentationml/2006/main">
  <p:tag name="AS_UNIQUEID" val="816"/>
  <p:tag name="KSO_WM_BEAUTIFY_FLAG" val=""/>
</p:tagLst>
</file>

<file path=ppt/tags/tag316.xml><?xml version="1.0" encoding="utf-8"?>
<p:tagLst xmlns:p="http://schemas.openxmlformats.org/presentationml/2006/main">
  <p:tag name="AS_UNIQUEID" val="2033"/>
</p:tagLst>
</file>

<file path=ppt/tags/tag317.xml><?xml version="1.0" encoding="utf-8"?>
<p:tagLst xmlns:p="http://schemas.openxmlformats.org/presentationml/2006/main">
  <p:tag name="AS_UNIQUEID" val="2034"/>
  <p:tag name="KSO_WM_BEAUTIFY_FLAG" val=""/>
</p:tagLst>
</file>

<file path=ppt/tags/tag318.xml><?xml version="1.0" encoding="utf-8"?>
<p:tagLst xmlns:p="http://schemas.openxmlformats.org/presentationml/2006/main">
  <p:tag name="AS_UNIQUEID" val="2035"/>
  <p:tag name="KSO_WM_BEAUTIFY_FLAG" val=""/>
</p:tagLst>
</file>

<file path=ppt/tags/tag319.xml><?xml version="1.0" encoding="utf-8"?>
<p:tagLst xmlns:p="http://schemas.openxmlformats.org/presentationml/2006/main">
  <p:tag name="AS_UNIQUEID" val="2036"/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0.xml><?xml version="1.0" encoding="utf-8"?>
<p:tagLst xmlns:p="http://schemas.openxmlformats.org/presentationml/2006/main">
  <p:tag name="AS_UNIQUEID" val="2037"/>
  <p:tag name="KSO_WM_BEAUTIFY_FLAG" val=""/>
</p:tagLst>
</file>

<file path=ppt/tags/tag321.xml><?xml version="1.0" encoding="utf-8"?>
<p:tagLst xmlns:p="http://schemas.openxmlformats.org/presentationml/2006/main">
  <p:tag name="AS_UNIQUEID" val="2038"/>
  <p:tag name="KSO_WM_BEAUTIFY_FLAG" val=""/>
</p:tagLst>
</file>

<file path=ppt/tags/tag322.xml><?xml version="1.0" encoding="utf-8"?>
<p:tagLst xmlns:p="http://schemas.openxmlformats.org/presentationml/2006/main">
  <p:tag name="AS_UNIQUEID" val="2039"/>
  <p:tag name="KSO_WM_BEAUTIFY_FLAG" val=""/>
</p:tagLst>
</file>

<file path=ppt/tags/tag323.xml><?xml version="1.0" encoding="utf-8"?>
<p:tagLst xmlns:p="http://schemas.openxmlformats.org/presentationml/2006/main">
  <p:tag name="AS_UNIQUEID" val="2040"/>
  <p:tag name="KSO_WM_BEAUTIFY_FLAG" val=""/>
</p:tagLst>
</file>

<file path=ppt/tags/tag324.xml><?xml version="1.0" encoding="utf-8"?>
<p:tagLst xmlns:p="http://schemas.openxmlformats.org/presentationml/2006/main">
  <p:tag name="AS_UNIQUEID" val="2041"/>
  <p:tag name="KSO_WM_BEAUTIFY_FLAG" val=""/>
</p:tagLst>
</file>

<file path=ppt/tags/tag325.xml><?xml version="1.0" encoding="utf-8"?>
<p:tagLst xmlns:p="http://schemas.openxmlformats.org/presentationml/2006/main">
  <p:tag name="AS_UNIQUEID" val="2042"/>
</p:tagLst>
</file>

<file path=ppt/tags/tag326.xml><?xml version="1.0" encoding="utf-8"?>
<p:tagLst xmlns:p="http://schemas.openxmlformats.org/presentationml/2006/main">
  <p:tag name="AS_UNIQUEID" val="2043"/>
</p:tagLst>
</file>

<file path=ppt/tags/tag327.xml><?xml version="1.0" encoding="utf-8"?>
<p:tagLst xmlns:p="http://schemas.openxmlformats.org/presentationml/2006/main">
  <p:tag name="AS_UNIQUEID" val="2044"/>
  <p:tag name="KSO_WM_BEAUTIFY_FLAG" val=""/>
</p:tagLst>
</file>

<file path=ppt/tags/tag328.xml><?xml version="1.0" encoding="utf-8"?>
<p:tagLst xmlns:p="http://schemas.openxmlformats.org/presentationml/2006/main">
  <p:tag name="AS_UNIQUEID" val="2045"/>
</p:tagLst>
</file>

<file path=ppt/tags/tag329.xml><?xml version="1.0" encoding="utf-8"?>
<p:tagLst xmlns:p="http://schemas.openxmlformats.org/presentationml/2006/main">
  <p:tag name="AS_UNIQUEID" val="2046"/>
</p:tagLst>
</file>

<file path=ppt/tags/tag33.xml><?xml version="1.0" encoding="utf-8"?>
<p:tagLst xmlns:p="http://schemas.openxmlformats.org/presentationml/2006/main">
  <p:tag name="AS_UNIQUEID" val="1817"/>
</p:tagLst>
</file>

<file path=ppt/tags/tag330.xml><?xml version="1.0" encoding="utf-8"?>
<p:tagLst xmlns:p="http://schemas.openxmlformats.org/presentationml/2006/main">
  <p:tag name="AS_UNIQUEID" val="2047"/>
  <p:tag name="KSO_WM_BEAUTIFY_FLAG" val=""/>
</p:tagLst>
</file>

<file path=ppt/tags/tag331.xml><?xml version="1.0" encoding="utf-8"?>
<p:tagLst xmlns:p="http://schemas.openxmlformats.org/presentationml/2006/main">
  <p:tag name="AS_UNIQUEID" val="2048"/>
</p:tagLst>
</file>

<file path=ppt/tags/tag332.xml><?xml version="1.0" encoding="utf-8"?>
<p:tagLst xmlns:p="http://schemas.openxmlformats.org/presentationml/2006/main">
  <p:tag name="AS_UNIQUEID" val="2049"/>
  <p:tag name="KSO_WM_BEAUTIFY_FLAG" val=""/>
</p:tagLst>
</file>

<file path=ppt/tags/tag333.xml><?xml version="1.0" encoding="utf-8"?>
<p:tagLst xmlns:p="http://schemas.openxmlformats.org/presentationml/2006/main">
  <p:tag name="AS_UNIQUEID" val="2050"/>
  <p:tag name="KSO_WM_BEAUTIFY_FLAG" val=""/>
</p:tagLst>
</file>

<file path=ppt/tags/tag334.xml><?xml version="1.0" encoding="utf-8"?>
<p:tagLst xmlns:p="http://schemas.openxmlformats.org/presentationml/2006/main">
  <p:tag name="AS_UNIQUEID" val="2051"/>
  <p:tag name="KSO_WM_BEAUTIFY_FLAG" val=""/>
</p:tagLst>
</file>

<file path=ppt/tags/tag335.xml><?xml version="1.0" encoding="utf-8"?>
<p:tagLst xmlns:p="http://schemas.openxmlformats.org/presentationml/2006/main">
  <p:tag name="AS_UNIQUEID" val="2052"/>
</p:tagLst>
</file>

<file path=ppt/tags/tag336.xml><?xml version="1.0" encoding="utf-8"?>
<p:tagLst xmlns:p="http://schemas.openxmlformats.org/presentationml/2006/main">
  <p:tag name="AS_UNIQUEID" val="2053"/>
</p:tagLst>
</file>

<file path=ppt/tags/tag337.xml><?xml version="1.0" encoding="utf-8"?>
<p:tagLst xmlns:p="http://schemas.openxmlformats.org/presentationml/2006/main">
  <p:tag name="AS_UNIQUEID" val="2054"/>
</p:tagLst>
</file>

<file path=ppt/tags/tag338.xml><?xml version="1.0" encoding="utf-8"?>
<p:tagLst xmlns:p="http://schemas.openxmlformats.org/presentationml/2006/main">
  <p:tag name="AS_UNIQUEID" val="2055"/>
</p:tagLst>
</file>

<file path=ppt/tags/tag339.xml><?xml version="1.0" encoding="utf-8"?>
<p:tagLst xmlns:p="http://schemas.openxmlformats.org/presentationml/2006/main">
  <p:tag name="AS_UNIQUEID" val="2056"/>
  <p:tag name="KSO_WM_BEAUTIFY_FLAG" val=""/>
</p:tagLst>
</file>

<file path=ppt/tags/tag34.xml><?xml version="1.0" encoding="utf-8"?>
<p:tagLst xmlns:p="http://schemas.openxmlformats.org/presentationml/2006/main">
  <p:tag name="AS_UNIQUEID" val="1818"/>
  <p:tag name="KSO_WM_BEAUTIFY_FLAG" val=""/>
</p:tagLst>
</file>

<file path=ppt/tags/tag340.xml><?xml version="1.0" encoding="utf-8"?>
<p:tagLst xmlns:p="http://schemas.openxmlformats.org/presentationml/2006/main">
  <p:tag name="AS_UNIQUEID" val="2057"/>
</p:tagLst>
</file>

<file path=ppt/tags/tag341.xml><?xml version="1.0" encoding="utf-8"?>
<p:tagLst xmlns:p="http://schemas.openxmlformats.org/presentationml/2006/main">
  <p:tag name="AS_UNIQUEID" val="2058"/>
  <p:tag name="KSO_WM_BEAUTIFY_FLAG" val=""/>
</p:tagLst>
</file>

<file path=ppt/tags/tag342.xml><?xml version="1.0" encoding="utf-8"?>
<p:tagLst xmlns:p="http://schemas.openxmlformats.org/presentationml/2006/main">
  <p:tag name="AS_UNIQUEID" val="2059"/>
  <p:tag name="KSO_WM_BEAUTIFY_FLAG" val=""/>
</p:tagLst>
</file>

<file path=ppt/tags/tag343.xml><?xml version="1.0" encoding="utf-8"?>
<p:tagLst xmlns:p="http://schemas.openxmlformats.org/presentationml/2006/main">
  <p:tag name="AS_UNIQUEID" val="2060"/>
  <p:tag name="KSO_WM_BEAUTIFY_FLAG" val=""/>
</p:tagLst>
</file>

<file path=ppt/tags/tag344.xml><?xml version="1.0" encoding="utf-8"?>
<p:tagLst xmlns:p="http://schemas.openxmlformats.org/presentationml/2006/main">
  <p:tag name="AS_UNIQUEID" val="2061"/>
  <p:tag name="KSO_WM_BEAUTIFY_FLAG" val=""/>
</p:tagLst>
</file>

<file path=ppt/tags/tag345.xml><?xml version="1.0" encoding="utf-8"?>
<p:tagLst xmlns:p="http://schemas.openxmlformats.org/presentationml/2006/main">
  <p:tag name="AS_UNIQUEID" val="2062"/>
  <p:tag name="KSO_WM_BEAUTIFY_FLAG" val=""/>
</p:tagLst>
</file>

<file path=ppt/tags/tag346.xml><?xml version="1.0" encoding="utf-8"?>
<p:tagLst xmlns:p="http://schemas.openxmlformats.org/presentationml/2006/main">
  <p:tag name="AS_UNIQUEID" val="2063"/>
  <p:tag name="KSO_WM_BEAUTIFY_FLAG" val=""/>
</p:tagLst>
</file>

<file path=ppt/tags/tag347.xml><?xml version="1.0" encoding="utf-8"?>
<p:tagLst xmlns:p="http://schemas.openxmlformats.org/presentationml/2006/main">
  <p:tag name="AS_UNIQUEID" val="2064"/>
  <p:tag name="KSO_WM_BEAUTIFY_FLAG" val=""/>
</p:tagLst>
</file>

<file path=ppt/tags/tag348.xml><?xml version="1.0" encoding="utf-8"?>
<p:tagLst xmlns:p="http://schemas.openxmlformats.org/presentationml/2006/main">
  <p:tag name="AS_UNIQUEID" val="2065"/>
  <p:tag name="KSO_WM_BEAUTIFY_FLAG" val=""/>
</p:tagLst>
</file>

<file path=ppt/tags/tag349.xml><?xml version="1.0" encoding="utf-8"?>
<p:tagLst xmlns:p="http://schemas.openxmlformats.org/presentationml/2006/main">
  <p:tag name="AS_UNIQUEID" val="2066"/>
  <p:tag name="KSO_WM_BEAUTIFY_FLAG" val=""/>
</p:tagLst>
</file>

<file path=ppt/tags/tag35.xml><?xml version="1.0" encoding="utf-8"?>
<p:tagLst xmlns:p="http://schemas.openxmlformats.org/presentationml/2006/main">
  <p:tag name="AS_UNIQUEID" val="1819"/>
</p:tagLst>
</file>

<file path=ppt/tags/tag350.xml><?xml version="1.0" encoding="utf-8"?>
<p:tagLst xmlns:p="http://schemas.openxmlformats.org/presentationml/2006/main">
  <p:tag name="AS_UNIQUEID" val="2067"/>
  <p:tag name="KSO_WM_BEAUTIFY_FLAG" val=""/>
</p:tagLst>
</file>

<file path=ppt/tags/tag351.xml><?xml version="1.0" encoding="utf-8"?>
<p:tagLst xmlns:p="http://schemas.openxmlformats.org/presentationml/2006/main">
  <p:tag name="AS_UNIQUEID" val="2068"/>
  <p:tag name="KSO_WM_BEAUTIFY_FLAG" val=""/>
</p:tagLst>
</file>

<file path=ppt/tags/tag352.xml><?xml version="1.0" encoding="utf-8"?>
<p:tagLst xmlns:p="http://schemas.openxmlformats.org/presentationml/2006/main">
  <p:tag name="AS_UNIQUEID" val="2069"/>
  <p:tag name="KSO_WM_BEAUTIFY_FLAG" val=""/>
</p:tagLst>
</file>

<file path=ppt/tags/tag353.xml><?xml version="1.0" encoding="utf-8"?>
<p:tagLst xmlns:p="http://schemas.openxmlformats.org/presentationml/2006/main">
  <p:tag name="AS_UNIQUEID" val="2070"/>
  <p:tag name="KSO_WM_BEAUTIFY_FLAG" val=""/>
</p:tagLst>
</file>

<file path=ppt/tags/tag354.xml><?xml version="1.0" encoding="utf-8"?>
<p:tagLst xmlns:p="http://schemas.openxmlformats.org/presentationml/2006/main">
  <p:tag name="AS_UNIQUEID" val="2071"/>
  <p:tag name="KSO_WM_BEAUTIFY_FLAG" val=""/>
</p:tagLst>
</file>

<file path=ppt/tags/tag355.xml><?xml version="1.0" encoding="utf-8"?>
<p:tagLst xmlns:p="http://schemas.openxmlformats.org/presentationml/2006/main">
  <p:tag name="AS_UNIQUEID" val="2072"/>
  <p:tag name="KSO_WM_BEAUTIFY_FLAG" val=""/>
</p:tagLst>
</file>

<file path=ppt/tags/tag356.xml><?xml version="1.0" encoding="utf-8"?>
<p:tagLst xmlns:p="http://schemas.openxmlformats.org/presentationml/2006/main">
  <p:tag name="AS_UNIQUEID" val="2073"/>
  <p:tag name="KSO_WM_BEAUTIFY_FLAG" val=""/>
</p:tagLst>
</file>

<file path=ppt/tags/tag357.xml><?xml version="1.0" encoding="utf-8"?>
<p:tagLst xmlns:p="http://schemas.openxmlformats.org/presentationml/2006/main">
  <p:tag name="AS_UNIQUEID" val="2074"/>
  <p:tag name="KSO_WM_BEAUTIFY_FLAG" val=""/>
</p:tagLst>
</file>

<file path=ppt/tags/tag358.xml><?xml version="1.0" encoding="utf-8"?>
<p:tagLst xmlns:p="http://schemas.openxmlformats.org/presentationml/2006/main">
  <p:tag name="AS_UNIQUEID" val="2075"/>
  <p:tag name="KSO_WM_BEAUTIFY_FLAG" val=""/>
</p:tagLst>
</file>

<file path=ppt/tags/tag359.xml><?xml version="1.0" encoding="utf-8"?>
<p:tagLst xmlns:p="http://schemas.openxmlformats.org/presentationml/2006/main">
  <p:tag name="AS_UNIQUEID" val="2076"/>
  <p:tag name="KSO_WM_BEAUTIFY_FLAG" val=""/>
</p:tagLst>
</file>

<file path=ppt/tags/tag36.xml><?xml version="1.0" encoding="utf-8"?>
<p:tagLst xmlns:p="http://schemas.openxmlformats.org/presentationml/2006/main">
  <p:tag name="AS_UNIQUEID" val="1820"/>
  <p:tag name="KSO_WM_BEAUTIFY_FLAG" val=""/>
</p:tagLst>
</file>

<file path=ppt/tags/tag360.xml><?xml version="1.0" encoding="utf-8"?>
<p:tagLst xmlns:p="http://schemas.openxmlformats.org/presentationml/2006/main">
  <p:tag name="AS_UNIQUEID" val="2077"/>
  <p:tag name="KSO_WM_BEAUTIFY_FLAG" val=""/>
</p:tagLst>
</file>

<file path=ppt/tags/tag361.xml><?xml version="1.0" encoding="utf-8"?>
<p:tagLst xmlns:p="http://schemas.openxmlformats.org/presentationml/2006/main">
  <p:tag name="AS_UNIQUEID" val="2078"/>
  <p:tag name="KSO_WM_BEAUTIFY_FLAG" val=""/>
</p:tagLst>
</file>

<file path=ppt/tags/tag362.xml><?xml version="1.0" encoding="utf-8"?>
<p:tagLst xmlns:p="http://schemas.openxmlformats.org/presentationml/2006/main">
  <p:tag name="AS_UNIQUEID" val="2079"/>
  <p:tag name="KSO_WM_BEAUTIFY_FLAG" val=""/>
</p:tagLst>
</file>

<file path=ppt/tags/tag363.xml><?xml version="1.0" encoding="utf-8"?>
<p:tagLst xmlns:p="http://schemas.openxmlformats.org/presentationml/2006/main">
  <p:tag name="AS_UNIQUEID" val="2080"/>
  <p:tag name="KSO_WM_BEAUTIFY_FLAG" val=""/>
</p:tagLst>
</file>

<file path=ppt/tags/tag364.xml><?xml version="1.0" encoding="utf-8"?>
<p:tagLst xmlns:p="http://schemas.openxmlformats.org/presentationml/2006/main">
  <p:tag name="AS_UNIQUEID" val="2081"/>
  <p:tag name="KSO_WM_BEAUTIFY_FLAG" val=""/>
</p:tagLst>
</file>

<file path=ppt/tags/tag365.xml><?xml version="1.0" encoding="utf-8"?>
<p:tagLst xmlns:p="http://schemas.openxmlformats.org/presentationml/2006/main">
  <p:tag name="AS_UNIQUEID" val="2082"/>
  <p:tag name="KSO_WM_BEAUTIFY_FLAG" val=""/>
</p:tagLst>
</file>

<file path=ppt/tags/tag366.xml><?xml version="1.0" encoding="utf-8"?>
<p:tagLst xmlns:p="http://schemas.openxmlformats.org/presentationml/2006/main">
  <p:tag name="AS_UNIQUEID" val="2083"/>
  <p:tag name="KSO_WM_BEAUTIFY_FLAG" val=""/>
</p:tagLst>
</file>

<file path=ppt/tags/tag367.xml><?xml version="1.0" encoding="utf-8"?>
<p:tagLst xmlns:p="http://schemas.openxmlformats.org/presentationml/2006/main">
  <p:tag name="AS_UNIQUEID" val="2084"/>
  <p:tag name="KSO_WM_BEAUTIFY_FLAG" val=""/>
</p:tagLst>
</file>

<file path=ppt/tags/tag368.xml><?xml version="1.0" encoding="utf-8"?>
<p:tagLst xmlns:p="http://schemas.openxmlformats.org/presentationml/2006/main">
  <p:tag name="AS_UNIQUEID" val="2085"/>
  <p:tag name="KSO_WM_BEAUTIFY_FLAG" val=""/>
</p:tagLst>
</file>

<file path=ppt/tags/tag3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AS_UNIQUEID" val="1821"/>
  <p:tag name="KSO_WM_BEAUTIFY_FLAG" val=""/>
</p:tagLst>
</file>

<file path=ppt/tags/tag370.xml><?xml version="1.0" encoding="utf-8"?>
<p:tagLst xmlns:p="http://schemas.openxmlformats.org/presentationml/2006/main">
  <p:tag name="AS_UNIQUEID" val="2086"/>
</p:tagLst>
</file>

<file path=ppt/tags/tag371.xml><?xml version="1.0" encoding="utf-8"?>
<p:tagLst xmlns:p="http://schemas.openxmlformats.org/presentationml/2006/main">
  <p:tag name="AS_UNIQUEID" val="2087"/>
  <p:tag name="KSO_WM_BEAUTIFY_FLAG" val=""/>
</p:tagLst>
</file>

<file path=ppt/tags/tag372.xml><?xml version="1.0" encoding="utf-8"?>
<p:tagLst xmlns:p="http://schemas.openxmlformats.org/presentationml/2006/main">
  <p:tag name="AS_UNIQUEID" val="2088"/>
</p:tagLst>
</file>

<file path=ppt/tags/tag373.xml><?xml version="1.0" encoding="utf-8"?>
<p:tagLst xmlns:p="http://schemas.openxmlformats.org/presentationml/2006/main">
  <p:tag name="AS_UNIQUEID" val="2089"/>
  <p:tag name="KSO_WM_BEAUTIFY_FLAG" val=""/>
</p:tagLst>
</file>

<file path=ppt/tags/tag374.xml><?xml version="1.0" encoding="utf-8"?>
<p:tagLst xmlns:p="http://schemas.openxmlformats.org/presentationml/2006/main">
  <p:tag name="AS_UNIQUEID" val="2090"/>
  <p:tag name="KSO_WM_BEAUTIFY_FLAG" val=""/>
</p:tagLst>
</file>

<file path=ppt/tags/tag375.xml><?xml version="1.0" encoding="utf-8"?>
<p:tagLst xmlns:p="http://schemas.openxmlformats.org/presentationml/2006/main">
  <p:tag name="AS_UNIQUEID" val="2091"/>
  <p:tag name="KSO_WM_BEAUTIFY_FLAG" val=""/>
</p:tagLst>
</file>

<file path=ppt/tags/tag376.xml><?xml version="1.0" encoding="utf-8"?>
<p:tagLst xmlns:p="http://schemas.openxmlformats.org/presentationml/2006/main">
  <p:tag name="AS_UNIQUEID" val="2092"/>
  <p:tag name="KSO_WM_BEAUTIFY_FLAG" val=""/>
</p:tagLst>
</file>

<file path=ppt/tags/tag377.xml><?xml version="1.0" encoding="utf-8"?>
<p:tagLst xmlns:p="http://schemas.openxmlformats.org/presentationml/2006/main">
  <p:tag name="AS_UNIQUEID" val="2093"/>
  <p:tag name="KSO_WM_BEAUTIFY_FLAG" val=""/>
</p:tagLst>
</file>

<file path=ppt/tags/tag378.xml><?xml version="1.0" encoding="utf-8"?>
<p:tagLst xmlns:p="http://schemas.openxmlformats.org/presentationml/2006/main">
  <p:tag name="AS_UNIQUEID" val="2094"/>
  <p:tag name="KSO_WM_BEAUTIFY_FLAG" val=""/>
</p:tagLst>
</file>

<file path=ppt/tags/tag3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AS_UNIQUEID" val="1822"/>
  <p:tag name="KSO_WM_BEAUTIFY_FLAG" val=""/>
</p:tagLst>
</file>

<file path=ppt/tags/tag380.xml><?xml version="1.0" encoding="utf-8"?>
<p:tagLst xmlns:p="http://schemas.openxmlformats.org/presentationml/2006/main">
  <p:tag name="AS_UNIQUEID" val="2095"/>
</p:tagLst>
</file>

<file path=ppt/tags/tag381.xml><?xml version="1.0" encoding="utf-8"?>
<p:tagLst xmlns:p="http://schemas.openxmlformats.org/presentationml/2006/main">
  <p:tag name="AS_UNIQUEID" val="2096"/>
  <p:tag name="KSO_WM_BEAUTIFY_FLAG" val=""/>
</p:tagLst>
</file>

<file path=ppt/tags/tag382.xml><?xml version="1.0" encoding="utf-8"?>
<p:tagLst xmlns:p="http://schemas.openxmlformats.org/presentationml/2006/main">
  <p:tag name="AS_UNIQUEID" val="2097"/>
</p:tagLst>
</file>

<file path=ppt/tags/tag383.xml><?xml version="1.0" encoding="utf-8"?>
<p:tagLst xmlns:p="http://schemas.openxmlformats.org/presentationml/2006/main">
  <p:tag name="AS_UNIQUEID" val="2098"/>
  <p:tag name="KSO_WM_BEAUTIFY_FLAG" val=""/>
</p:tagLst>
</file>

<file path=ppt/tags/tag384.xml><?xml version="1.0" encoding="utf-8"?>
<p:tagLst xmlns:p="http://schemas.openxmlformats.org/presentationml/2006/main">
  <p:tag name="AS_UNIQUEID" val="2099"/>
  <p:tag name="KSO_WM_BEAUTIFY_FLAG" val=""/>
</p:tagLst>
</file>

<file path=ppt/tags/tag385.xml><?xml version="1.0" encoding="utf-8"?>
<p:tagLst xmlns:p="http://schemas.openxmlformats.org/presentationml/2006/main">
  <p:tag name="AS_UNIQUEID" val="2100"/>
  <p:tag name="KSO_WM_BEAUTIFY_FLAG" val=""/>
</p:tagLst>
</file>

<file path=ppt/tags/tag386.xml><?xml version="1.0" encoding="utf-8"?>
<p:tagLst xmlns:p="http://schemas.openxmlformats.org/presentationml/2006/main">
  <p:tag name="AS_UNIQUEID" val="2101"/>
  <p:tag name="KSO_WM_BEAUTIFY_FLAG" val=""/>
</p:tagLst>
</file>

<file path=ppt/tags/tag387.xml><?xml version="1.0" encoding="utf-8"?>
<p:tagLst xmlns:p="http://schemas.openxmlformats.org/presentationml/2006/main">
  <p:tag name="AS_UNIQUEID" val="2102"/>
  <p:tag name="KSO_WM_BEAUTIFY_FLAG" val=""/>
</p:tagLst>
</file>

<file path=ppt/tags/tag388.xml><?xml version="1.0" encoding="utf-8"?>
<p:tagLst xmlns:p="http://schemas.openxmlformats.org/presentationml/2006/main">
  <p:tag name="AS_UNIQUEID" val="2103"/>
  <p:tag name="KSO_WM_BEAUTIFY_FLAG" val=""/>
</p:tagLst>
</file>

<file path=ppt/tags/tag389.xml><?xml version="1.0" encoding="utf-8"?>
<p:tagLst xmlns:p="http://schemas.openxmlformats.org/presentationml/2006/main">
  <p:tag name="AS_UNIQUEID" val="2104"/>
  <p:tag name="KSO_WM_BEAUTIFY_FLAG" val=""/>
</p:tagLst>
</file>

<file path=ppt/tags/tag39.xml><?xml version="1.0" encoding="utf-8"?>
<p:tagLst xmlns:p="http://schemas.openxmlformats.org/presentationml/2006/main">
  <p:tag name="AS_UNIQUEID" val="1312"/>
  <p:tag name="KSO_WM_BEAUTIFY_FLAG" val=""/>
</p:tagLst>
</file>

<file path=ppt/tags/tag390.xml><?xml version="1.0" encoding="utf-8"?>
<p:tagLst xmlns:p="http://schemas.openxmlformats.org/presentationml/2006/main">
  <p:tag name="AS_UNIQUEID" val="2105"/>
  <p:tag name="KSO_WM_BEAUTIFY_FLAG" val=""/>
</p:tagLst>
</file>

<file path=ppt/tags/tag391.xml><?xml version="1.0" encoding="utf-8"?>
<p:tagLst xmlns:p="http://schemas.openxmlformats.org/presentationml/2006/main">
  <p:tag name="AS_UNIQUEID" val="2106"/>
  <p:tag name="KSO_WM_BEAUTIFY_FLAG" val=""/>
</p:tagLst>
</file>

<file path=ppt/tags/tag392.xml><?xml version="1.0" encoding="utf-8"?>
<p:tagLst xmlns:p="http://schemas.openxmlformats.org/presentationml/2006/main">
  <p:tag name="AS_UNIQUEID" val="2107"/>
  <p:tag name="KSO_WM_BEAUTIFY_FLAG" val=""/>
</p:tagLst>
</file>

<file path=ppt/tags/tag393.xml><?xml version="1.0" encoding="utf-8"?>
<p:tagLst xmlns:p="http://schemas.openxmlformats.org/presentationml/2006/main">
  <p:tag name="AS_UNIQUEID" val="2108"/>
  <p:tag name="KSO_WM_BEAUTIFY_FLAG" val=""/>
</p:tagLst>
</file>

<file path=ppt/tags/tag394.xml><?xml version="1.0" encoding="utf-8"?>
<p:tagLst xmlns:p="http://schemas.openxmlformats.org/presentationml/2006/main">
  <p:tag name="AS_UNIQUEID" val="2109"/>
  <p:tag name="KSO_WM_BEAUTIFY_FLAG" val=""/>
</p:tagLst>
</file>

<file path=ppt/tags/tag395.xml><?xml version="1.0" encoding="utf-8"?>
<p:tagLst xmlns:p="http://schemas.openxmlformats.org/presentationml/2006/main">
  <p:tag name="AS_UNIQUEID" val="2110"/>
  <p:tag name="KSO_WM_BEAUTIFY_FLAG" val=""/>
</p:tagLst>
</file>

<file path=ppt/tags/tag396.xml><?xml version="1.0" encoding="utf-8"?>
<p:tagLst xmlns:p="http://schemas.openxmlformats.org/presentationml/2006/main">
  <p:tag name="AS_UNIQUEID" val="2111"/>
  <p:tag name="KSO_WM_BEAUTIFY_FLAG" val=""/>
</p:tagLst>
</file>

<file path=ppt/tags/tag397.xml><?xml version="1.0" encoding="utf-8"?>
<p:tagLst xmlns:p="http://schemas.openxmlformats.org/presentationml/2006/main">
  <p:tag name="AS_UNIQUEID" val="2112"/>
  <p:tag name="KSO_WM_BEAUTIFY_FLAG" val=""/>
</p:tagLst>
</file>

<file path=ppt/tags/tag398.xml><?xml version="1.0" encoding="utf-8"?>
<p:tagLst xmlns:p="http://schemas.openxmlformats.org/presentationml/2006/main">
  <p:tag name="AS_UNIQUEID" val="2113"/>
  <p:tag name="KSO_WM_BEAUTIFY_FLAG" val=""/>
</p:tagLst>
</file>

<file path=ppt/tags/tag399.xml><?xml version="1.0" encoding="utf-8"?>
<p:tagLst xmlns:p="http://schemas.openxmlformats.org/presentationml/2006/main">
  <p:tag name="AS_UNIQUEID" val="2114"/>
  <p:tag name="KSO_WM_BEAUTIFY_FLAG" val=""/>
</p:tagLst>
</file>

<file path=ppt/tags/tag4.xml><?xml version="1.0" encoding="utf-8"?>
<p:tagLst xmlns:p="http://schemas.openxmlformats.org/presentationml/2006/main">
  <p:tag name="AS_UNIQUEID" val="1791"/>
</p:tagLst>
</file>

<file path=ppt/tags/tag40.xml><?xml version="1.0" encoding="utf-8"?>
<p:tagLst xmlns:p="http://schemas.openxmlformats.org/presentationml/2006/main">
  <p:tag name="AS_UNIQUEID" val="1317"/>
  <p:tag name="KSO_WM_BEAUTIFY_FLAG" val=""/>
</p:tagLst>
</file>

<file path=ppt/tags/tag400.xml><?xml version="1.0" encoding="utf-8"?>
<p:tagLst xmlns:p="http://schemas.openxmlformats.org/presentationml/2006/main">
  <p:tag name="AS_UNIQUEID" val="2115"/>
  <p:tag name="KSO_WM_BEAUTIFY_FLAG" val=""/>
</p:tagLst>
</file>

<file path=ppt/tags/tag401.xml><?xml version="1.0" encoding="utf-8"?>
<p:tagLst xmlns:p="http://schemas.openxmlformats.org/presentationml/2006/main">
  <p:tag name="AS_UNIQUEID" val="2116"/>
  <p:tag name="KSO_WM_BEAUTIFY_FLAG" val=""/>
</p:tagLst>
</file>

<file path=ppt/tags/tag402.xml><?xml version="1.0" encoding="utf-8"?>
<p:tagLst xmlns:p="http://schemas.openxmlformats.org/presentationml/2006/main">
  <p:tag name="AS_UNIQUEID" val="2117"/>
  <p:tag name="KSO_WM_BEAUTIFY_FLAG" val=""/>
</p:tagLst>
</file>

<file path=ppt/tags/tag403.xml><?xml version="1.0" encoding="utf-8"?>
<p:tagLst xmlns:p="http://schemas.openxmlformats.org/presentationml/2006/main">
  <p:tag name="AS_UNIQUEID" val="2118"/>
  <p:tag name="KSO_WM_BEAUTIFY_FLAG" val=""/>
</p:tagLst>
</file>

<file path=ppt/tags/tag404.xml><?xml version="1.0" encoding="utf-8"?>
<p:tagLst xmlns:p="http://schemas.openxmlformats.org/presentationml/2006/main">
  <p:tag name="AS_UNIQUEID" val="2119"/>
  <p:tag name="KSO_WM_BEAUTIFY_FLAG" val=""/>
</p:tagLst>
</file>

<file path=ppt/tags/tag405.xml><?xml version="1.0" encoding="utf-8"?>
<p:tagLst xmlns:p="http://schemas.openxmlformats.org/presentationml/2006/main">
  <p:tag name="AS_UNIQUEID" val="2120"/>
  <p:tag name="KSO_WM_BEAUTIFY_FLAG" val=""/>
</p:tagLst>
</file>

<file path=ppt/tags/tag406.xml><?xml version="1.0" encoding="utf-8"?>
<p:tagLst xmlns:p="http://schemas.openxmlformats.org/presentationml/2006/main">
  <p:tag name="AS_UNIQUEID" val="2121"/>
  <p:tag name="KSO_WM_BEAUTIFY_FLAG" val=""/>
</p:tagLst>
</file>

<file path=ppt/tags/tag4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08.xml><?xml version="1.0" encoding="utf-8"?>
<p:tagLst xmlns:p="http://schemas.openxmlformats.org/presentationml/2006/main">
  <p:tag name="AS_UNIQUEID" val="2122"/>
</p:tagLst>
</file>

<file path=ppt/tags/tag409.xml><?xml version="1.0" encoding="utf-8"?>
<p:tagLst xmlns:p="http://schemas.openxmlformats.org/presentationml/2006/main">
  <p:tag name="AS_UNIQUEID" val="2123"/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0.xml><?xml version="1.0" encoding="utf-8"?>
<p:tagLst xmlns:p="http://schemas.openxmlformats.org/presentationml/2006/main">
  <p:tag name="AS_UNIQUEID" val="2124"/>
</p:tagLst>
</file>

<file path=ppt/tags/tag411.xml><?xml version="1.0" encoding="utf-8"?>
<p:tagLst xmlns:p="http://schemas.openxmlformats.org/presentationml/2006/main">
  <p:tag name="AS_UNIQUEID" val="2125"/>
  <p:tag name="KSO_WM_BEAUTIFY_FLAG" val=""/>
</p:tagLst>
</file>

<file path=ppt/tags/tag412.xml><?xml version="1.0" encoding="utf-8"?>
<p:tagLst xmlns:p="http://schemas.openxmlformats.org/presentationml/2006/main">
  <p:tag name="AS_UNIQUEID" val="2126"/>
  <p:tag name="KSO_WM_BEAUTIFY_FLAG" val=""/>
</p:tagLst>
</file>

<file path=ppt/tags/tag413.xml><?xml version="1.0" encoding="utf-8"?>
<p:tagLst xmlns:p="http://schemas.openxmlformats.org/presentationml/2006/main">
  <p:tag name="AS_UNIQUEID" val="2127"/>
  <p:tag name="KSO_WM_BEAUTIFY_FLAG" val=""/>
</p:tagLst>
</file>

<file path=ppt/tags/tag414.xml><?xml version="1.0" encoding="utf-8"?>
<p:tagLst xmlns:p="http://schemas.openxmlformats.org/presentationml/2006/main">
  <p:tag name="AS_UNIQUEID" val="2128"/>
</p:tagLst>
</file>

<file path=ppt/tags/tag415.xml><?xml version="1.0" encoding="utf-8"?>
<p:tagLst xmlns:p="http://schemas.openxmlformats.org/presentationml/2006/main">
  <p:tag name="AS_UNIQUEID" val="2129"/>
  <p:tag name="KSO_WM_BEAUTIFY_FLAG" val=""/>
</p:tagLst>
</file>

<file path=ppt/tags/tag416.xml><?xml version="1.0" encoding="utf-8"?>
<p:tagLst xmlns:p="http://schemas.openxmlformats.org/presentationml/2006/main">
  <p:tag name="AS_UNIQUEID" val="2130"/>
  <p:tag name="KSO_WM_BEAUTIFY_FLAG" val=""/>
</p:tagLst>
</file>

<file path=ppt/tags/tag417.xml><?xml version="1.0" encoding="utf-8"?>
<p:tagLst xmlns:p="http://schemas.openxmlformats.org/presentationml/2006/main">
  <p:tag name="AS_UNIQUEID" val="2131"/>
  <p:tag name="KSO_WM_BEAUTIFY_FLAG" val=""/>
</p:tagLst>
</file>

<file path=ppt/tags/tag418.xml><?xml version="1.0" encoding="utf-8"?>
<p:tagLst xmlns:p="http://schemas.openxmlformats.org/presentationml/2006/main">
  <p:tag name="AS_UNIQUEID" val="2132"/>
  <p:tag name="KSO_WM_BEAUTIFY_FLAG" val=""/>
</p:tagLst>
</file>

<file path=ppt/tags/tag419.xml><?xml version="1.0" encoding="utf-8"?>
<p:tagLst xmlns:p="http://schemas.openxmlformats.org/presentationml/2006/main">
  <p:tag name="AS_UNIQUEID" val="2169"/>
</p:tagLst>
</file>

<file path=ppt/tags/tag42.xml><?xml version="1.0" encoding="utf-8"?>
<p:tagLst xmlns:p="http://schemas.openxmlformats.org/presentationml/2006/main">
  <p:tag name="AS_UNIQUEID" val="1823"/>
</p:tagLst>
</file>

<file path=ppt/tags/tag4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1.xml><?xml version="1.0" encoding="utf-8"?>
<p:tagLst xmlns:p="http://schemas.openxmlformats.org/presentationml/2006/main">
  <p:tag name="AS_UNIQUEID" val="2133"/>
</p:tagLst>
</file>

<file path=ppt/tags/tag422.xml><?xml version="1.0" encoding="utf-8"?>
<p:tagLst xmlns:p="http://schemas.openxmlformats.org/presentationml/2006/main">
  <p:tag name="AS_UNIQUEID" val="2134"/>
  <p:tag name="KSO_WM_BEAUTIFY_FLAG" val=""/>
</p:tagLst>
</file>

<file path=ppt/tags/tag423.xml><?xml version="1.0" encoding="utf-8"?>
<p:tagLst xmlns:p="http://schemas.openxmlformats.org/presentationml/2006/main">
  <p:tag name="AS_UNIQUEID" val="2135"/>
</p:tagLst>
</file>

<file path=ppt/tags/tag424.xml><?xml version="1.0" encoding="utf-8"?>
<p:tagLst xmlns:p="http://schemas.openxmlformats.org/presentationml/2006/main">
  <p:tag name="AS_UNIQUEID" val="2136"/>
  <p:tag name="KSO_WM_BEAUTIFY_FLAG" val=""/>
</p:tagLst>
</file>

<file path=ppt/tags/tag425.xml><?xml version="1.0" encoding="utf-8"?>
<p:tagLst xmlns:p="http://schemas.openxmlformats.org/presentationml/2006/main">
  <p:tag name="AS_UNIQUEID" val="2137"/>
  <p:tag name="KSO_WM_BEAUTIFY_FLAG" val=""/>
</p:tagLst>
</file>

<file path=ppt/tags/tag426.xml><?xml version="1.0" encoding="utf-8"?>
<p:tagLst xmlns:p="http://schemas.openxmlformats.org/presentationml/2006/main">
  <p:tag name="AS_UNIQUEID" val="2138"/>
  <p:tag name="KSO_WM_BEAUTIFY_FLAG" val=""/>
</p:tagLst>
</file>

<file path=ppt/tags/tag427.xml><?xml version="1.0" encoding="utf-8"?>
<p:tagLst xmlns:p="http://schemas.openxmlformats.org/presentationml/2006/main">
  <p:tag name="AS_UNIQUEID" val="2139"/>
  <p:tag name="KSO_WM_BEAUTIFY_FLAG" val=""/>
</p:tagLst>
</file>

<file path=ppt/tags/tag428.xml><?xml version="1.0" encoding="utf-8"?>
<p:tagLst xmlns:p="http://schemas.openxmlformats.org/presentationml/2006/main">
  <p:tag name="AS_UNIQUEID" val="2140"/>
  <p:tag name="KSO_WM_BEAUTIFY_FLAG" val=""/>
</p:tagLst>
</file>

<file path=ppt/tags/tag4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AS_UNIQUEID" val="1824"/>
  <p:tag name="KSO_WM_BEAUTIFY_FLAG" val=""/>
</p:tagLst>
</file>

<file path=ppt/tags/tag430.xml><?xml version="1.0" encoding="utf-8"?>
<p:tagLst xmlns:p="http://schemas.openxmlformats.org/presentationml/2006/main">
  <p:tag name="AS_UNIQUEID" val="2141"/>
</p:tagLst>
</file>

<file path=ppt/tags/tag431.xml><?xml version="1.0" encoding="utf-8"?>
<p:tagLst xmlns:p="http://schemas.openxmlformats.org/presentationml/2006/main">
  <p:tag name="AS_UNIQUEID" val="373"/>
</p:tagLst>
</file>

<file path=ppt/tags/tag432.xml><?xml version="1.0" encoding="utf-8"?>
<p:tagLst xmlns:p="http://schemas.openxmlformats.org/presentationml/2006/main">
  <p:tag name="AS_UNIQUEID" val="374"/>
</p:tagLst>
</file>

<file path=ppt/tags/tag433.xml><?xml version="1.0" encoding="utf-8"?>
<p:tagLst xmlns:p="http://schemas.openxmlformats.org/presentationml/2006/main">
  <p:tag name="AS_UNIQUEID" val="375"/>
</p:tagLst>
</file>

<file path=ppt/tags/tag434.xml><?xml version="1.0" encoding="utf-8"?>
<p:tagLst xmlns:p="http://schemas.openxmlformats.org/presentationml/2006/main">
  <p:tag name="AS_UNIQUEID" val="2142"/>
</p:tagLst>
</file>

<file path=ppt/tags/tag435.xml><?xml version="1.0" encoding="utf-8"?>
<p:tagLst xmlns:p="http://schemas.openxmlformats.org/presentationml/2006/main">
  <p:tag name="AS_UNIQUEID" val="380"/>
</p:tagLst>
</file>

<file path=ppt/tags/tag436.xml><?xml version="1.0" encoding="utf-8"?>
<p:tagLst xmlns:p="http://schemas.openxmlformats.org/presentationml/2006/main">
  <p:tag name="AS_UNIQUEID" val="381"/>
</p:tagLst>
</file>

<file path=ppt/tags/tag437.xml><?xml version="1.0" encoding="utf-8"?>
<p:tagLst xmlns:p="http://schemas.openxmlformats.org/presentationml/2006/main">
  <p:tag name="AS_UNIQUEID" val="2143"/>
  <p:tag name="KSO_WM_BEAUTIFY_FLAG" val=""/>
</p:tagLst>
</file>

<file path=ppt/tags/tag438.xml><?xml version="1.0" encoding="utf-8"?>
<p:tagLst xmlns:p="http://schemas.openxmlformats.org/presentationml/2006/main">
  <p:tag name="AS_UNIQUEID" val="2144"/>
</p:tagLst>
</file>

<file path=ppt/tags/tag439.xml><?xml version="1.0" encoding="utf-8"?>
<p:tagLst xmlns:p="http://schemas.openxmlformats.org/presentationml/2006/main">
  <p:tag name="AS_UNIQUEID" val="2145"/>
  <p:tag name="KSO_WM_BEAUTIFY_FLAG" val=""/>
</p:tagLst>
</file>

<file path=ppt/tags/tag44.xml><?xml version="1.0" encoding="utf-8"?>
<p:tagLst xmlns:p="http://schemas.openxmlformats.org/presentationml/2006/main">
  <p:tag name="AS_UNIQUEID" val="1825"/>
</p:tagLst>
</file>

<file path=ppt/tags/tag440.xml><?xml version="1.0" encoding="utf-8"?>
<p:tagLst xmlns:p="http://schemas.openxmlformats.org/presentationml/2006/main">
  <p:tag name="AS_UNIQUEID" val="2146"/>
  <p:tag name="KSO_WM_BEAUTIFY_FLAG" val=""/>
</p:tagLst>
</file>

<file path=ppt/tags/tag441.xml><?xml version="1.0" encoding="utf-8"?>
<p:tagLst xmlns:p="http://schemas.openxmlformats.org/presentationml/2006/main">
  <p:tag name="AS_UNIQUEID" val="2147"/>
  <p:tag name="KSO_WM_BEAUTIFY_FLAG" val=""/>
</p:tagLst>
</file>

<file path=ppt/tags/tag442.xml><?xml version="1.0" encoding="utf-8"?>
<p:tagLst xmlns:p="http://schemas.openxmlformats.org/presentationml/2006/main">
  <p:tag name="AS_UNIQUEID" val="2148"/>
</p:tagLst>
</file>

<file path=ppt/tags/tag443.xml><?xml version="1.0" encoding="utf-8"?>
<p:tagLst xmlns:p="http://schemas.openxmlformats.org/presentationml/2006/main">
  <p:tag name="AS_UNIQUEID" val="2149"/>
</p:tagLst>
</file>

<file path=ppt/tags/tag444.xml><?xml version="1.0" encoding="utf-8"?>
<p:tagLst xmlns:p="http://schemas.openxmlformats.org/presentationml/2006/main">
  <p:tag name="AS_UNIQUEID" val="2150"/>
</p:tagLst>
</file>

<file path=ppt/tags/tag445.xml><?xml version="1.0" encoding="utf-8"?>
<p:tagLst xmlns:p="http://schemas.openxmlformats.org/presentationml/2006/main">
  <p:tag name="AS_UNIQUEID" val="2151"/>
</p:tagLst>
</file>

<file path=ppt/tags/tag446.xml><?xml version="1.0" encoding="utf-8"?>
<p:tagLst xmlns:p="http://schemas.openxmlformats.org/presentationml/2006/main">
  <p:tag name="AS_UNIQUEID" val="2152"/>
</p:tagLst>
</file>

<file path=ppt/tags/tag447.xml><?xml version="1.0" encoding="utf-8"?>
<p:tagLst xmlns:p="http://schemas.openxmlformats.org/presentationml/2006/main">
  <p:tag name="AS_UNIQUEID" val="2153"/>
</p:tagLst>
</file>

<file path=ppt/tags/tag448.xml><?xml version="1.0" encoding="utf-8"?>
<p:tagLst xmlns:p="http://schemas.openxmlformats.org/presentationml/2006/main">
  <p:tag name="AS_UNIQUEID" val="2154"/>
</p:tagLst>
</file>

<file path=ppt/tags/tag449.xml><?xml version="1.0" encoding="utf-8"?>
<p:tagLst xmlns:p="http://schemas.openxmlformats.org/presentationml/2006/main">
  <p:tag name="AS_UNIQUEID" val="2155"/>
  <p:tag name="KSO_WM_BEAUTIFY_FLAG" val=""/>
</p:tagLst>
</file>

<file path=ppt/tags/tag45.xml><?xml version="1.0" encoding="utf-8"?>
<p:tagLst xmlns:p="http://schemas.openxmlformats.org/presentationml/2006/main">
  <p:tag name="AS_UNIQUEID" val="1826"/>
  <p:tag name="KSO_WM_BEAUTIFY_FLAG" val=""/>
</p:tagLst>
</file>

<file path=ppt/tags/tag450.xml><?xml version="1.0" encoding="utf-8"?>
<p:tagLst xmlns:p="http://schemas.openxmlformats.org/presentationml/2006/main">
  <p:tag name="AS_UNIQUEID" val="2156"/>
</p:tagLst>
</file>

<file path=ppt/tags/tag451.xml><?xml version="1.0" encoding="utf-8"?>
<p:tagLst xmlns:p="http://schemas.openxmlformats.org/presentationml/2006/main">
  <p:tag name="AS_UNIQUEID" val="2157"/>
  <p:tag name="KSO_WM_BEAUTIFY_FLAG" val=""/>
</p:tagLst>
</file>

<file path=ppt/tags/tag452.xml><?xml version="1.0" encoding="utf-8"?>
<p:tagLst xmlns:p="http://schemas.openxmlformats.org/presentationml/2006/main">
  <p:tag name="AS_UNIQUEID" val="2158"/>
  <p:tag name="KSO_WM_BEAUTIFY_FLAG" val=""/>
</p:tagLst>
</file>

<file path=ppt/tags/tag453.xml><?xml version="1.0" encoding="utf-8"?>
<p:tagLst xmlns:p="http://schemas.openxmlformats.org/presentationml/2006/main">
  <p:tag name="AS_UNIQUEID" val="2159"/>
  <p:tag name="KSO_WM_BEAUTIFY_FLAG" val=""/>
</p:tagLst>
</file>

<file path=ppt/tags/tag4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5.xml><?xml version="1.0" encoding="utf-8"?>
<p:tagLst xmlns:p="http://schemas.openxmlformats.org/presentationml/2006/main">
  <p:tag name="AS_UNIQUEID" val="2160"/>
</p:tagLst>
</file>

<file path=ppt/tags/tag456.xml><?xml version="1.0" encoding="utf-8"?>
<p:tagLst xmlns:p="http://schemas.openxmlformats.org/presentationml/2006/main">
  <p:tag name="AS_UNIQUEID" val="2161"/>
  <p:tag name="KSO_WM_BEAUTIFY_FLAG" val=""/>
</p:tagLst>
</file>

<file path=ppt/tags/tag457.xml><?xml version="1.0" encoding="utf-8"?>
<p:tagLst xmlns:p="http://schemas.openxmlformats.org/presentationml/2006/main">
  <p:tag name="AS_UNIQUEID" val="2162"/>
</p:tagLst>
</file>

<file path=ppt/tags/tag458.xml><?xml version="1.0" encoding="utf-8"?>
<p:tagLst xmlns:p="http://schemas.openxmlformats.org/presentationml/2006/main">
  <p:tag name="AS_UNIQUEID" val="2163"/>
  <p:tag name="KSO_WM_BEAUTIFY_FLAG" val=""/>
</p:tagLst>
</file>

<file path=ppt/tags/tag459.xml><?xml version="1.0" encoding="utf-8"?>
<p:tagLst xmlns:p="http://schemas.openxmlformats.org/presentationml/2006/main">
  <p:tag name="AS_UNIQUEID" val="2164"/>
  <p:tag name="KSO_WM_BEAUTIFY_FLAG" val=""/>
</p:tagLst>
</file>

<file path=ppt/tags/tag46.xml><?xml version="1.0" encoding="utf-8"?>
<p:tagLst xmlns:p="http://schemas.openxmlformats.org/presentationml/2006/main">
  <p:tag name="AS_UNIQUEID" val="1827"/>
  <p:tag name="KSO_WM_BEAUTIFY_FLAG" val=""/>
</p:tagLst>
</file>

<file path=ppt/tags/tag460.xml><?xml version="1.0" encoding="utf-8"?>
<p:tagLst xmlns:p="http://schemas.openxmlformats.org/presentationml/2006/main">
  <p:tag name="AS_UNIQUEID" val="2165"/>
  <p:tag name="KSO_WM_BEAUTIFY_FLAG" val=""/>
</p:tagLst>
</file>

<file path=ppt/tags/tag461.xml><?xml version="1.0" encoding="utf-8"?>
<p:tagLst xmlns:p="http://schemas.openxmlformats.org/presentationml/2006/main">
  <p:tag name="AS_UNIQUEID" val="2166"/>
</p:tagLst>
</file>

<file path=ppt/tags/tag4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3.xml><?xml version="1.0" encoding="utf-8"?>
<p:tagLst xmlns:p="http://schemas.openxmlformats.org/presentationml/2006/main">
  <p:tag name="AS_UNIQUEID" val="2167"/>
</p:tagLst>
</file>

<file path=ppt/tags/tag464.xml><?xml version="1.0" encoding="utf-8"?>
<p:tagLst xmlns:p="http://schemas.openxmlformats.org/presentationml/2006/main">
  <p:tag name="AS_UNIQUEID" val="1477"/>
</p:tagLst>
</file>

<file path=ppt/tags/tag465.xml><?xml version="1.0" encoding="utf-8"?>
<p:tagLst xmlns:p="http://schemas.openxmlformats.org/presentationml/2006/main">
  <p:tag name="AS_UNIQUEID" val="2168"/>
</p:tagLst>
</file>

<file path=ppt/tags/tag466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TBkMDkwZGZlMTRjODA1Y2NjNjdjMWFjZmUwMjI3ZmUifQ=="/>
</p:tagLst>
</file>

<file path=ppt/tags/tag47.xml><?xml version="1.0" encoding="utf-8"?>
<p:tagLst xmlns:p="http://schemas.openxmlformats.org/presentationml/2006/main">
  <p:tag name="AS_UNIQUEID" val="1828"/>
  <p:tag name="KSO_WM_BEAUTIFY_FLAG" val=""/>
</p:tagLst>
</file>

<file path=ppt/tags/tag48.xml><?xml version="1.0" encoding="utf-8"?>
<p:tagLst xmlns:p="http://schemas.openxmlformats.org/presentationml/2006/main">
  <p:tag name="AS_UNIQUEID" val="1539"/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AS_UNIQUEID" val="1792"/>
</p:tagLst>
</file>

<file path=ppt/tags/tag50.xml><?xml version="1.0" encoding="utf-8"?>
<p:tagLst xmlns:p="http://schemas.openxmlformats.org/presentationml/2006/main">
  <p:tag name="AS_UNIQUEID" val="1829"/>
</p:tagLst>
</file>

<file path=ppt/tags/tag51.xml><?xml version="1.0" encoding="utf-8"?>
<p:tagLst xmlns:p="http://schemas.openxmlformats.org/presentationml/2006/main">
  <p:tag name="AS_UNIQUEID" val="1619"/>
</p:tagLst>
</file>

<file path=ppt/tags/tag52.xml><?xml version="1.0" encoding="utf-8"?>
<p:tagLst xmlns:p="http://schemas.openxmlformats.org/presentationml/2006/main">
  <p:tag name="AS_UNIQUEID" val="1830"/>
  <p:tag name="KSO_WM_BEAUTIFY_FLAG" val=""/>
</p:tagLst>
</file>

<file path=ppt/tags/tag53.xml><?xml version="1.0" encoding="utf-8"?>
<p:tagLst xmlns:p="http://schemas.openxmlformats.org/presentationml/2006/main">
  <p:tag name="AS_UNIQUEID" val="1831"/>
</p:tagLst>
</file>

<file path=ppt/tags/tag54.xml><?xml version="1.0" encoding="utf-8"?>
<p:tagLst xmlns:p="http://schemas.openxmlformats.org/presentationml/2006/main">
  <p:tag name="AS_UNIQUEID" val="1832"/>
  <p:tag name="KSO_WM_BEAUTIFY_FLAG" val=""/>
</p:tagLst>
</file>

<file path=ppt/tags/tag55.xml><?xml version="1.0" encoding="utf-8"?>
<p:tagLst xmlns:p="http://schemas.openxmlformats.org/presentationml/2006/main">
  <p:tag name="AS_UNIQUEID" val="1833"/>
  <p:tag name="KSO_WM_BEAUTIFY_FLAG" val=""/>
</p:tagLst>
</file>

<file path=ppt/tags/tag56.xml><?xml version="1.0" encoding="utf-8"?>
<p:tagLst xmlns:p="http://schemas.openxmlformats.org/presentationml/2006/main">
  <p:tag name="AS_UNIQUEID" val="1834"/>
  <p:tag name="KSO_WM_BEAUTIFY_FLAG" val=""/>
</p:tagLst>
</file>

<file path=ppt/tags/tag57.xml><?xml version="1.0" encoding="utf-8"?>
<p:tagLst xmlns:p="http://schemas.openxmlformats.org/presentationml/2006/main">
  <p:tag name="AS_UNIQUEID" val="1835"/>
</p:tagLst>
</file>

<file path=ppt/tags/tag58.xml><?xml version="1.0" encoding="utf-8"?>
<p:tagLst xmlns:p="http://schemas.openxmlformats.org/presentationml/2006/main">
  <p:tag name="AS_UNIQUEID" val="1836"/>
  <p:tag name="KSO_WM_BEAUTIFY_FLAG" val=""/>
</p:tagLst>
</file>

<file path=ppt/tags/tag59.xml><?xml version="1.0" encoding="utf-8"?>
<p:tagLst xmlns:p="http://schemas.openxmlformats.org/presentationml/2006/main">
  <p:tag name="AS_UNIQUEID" val="1837"/>
</p:tagLst>
</file>

<file path=ppt/tags/tag6.xml><?xml version="1.0" encoding="utf-8"?>
<p:tagLst xmlns:p="http://schemas.openxmlformats.org/presentationml/2006/main">
  <p:tag name="AS_UNIQUEID" val="1793"/>
</p:tagLst>
</file>

<file path=ppt/tags/tag60.xml><?xml version="1.0" encoding="utf-8"?>
<p:tagLst xmlns:p="http://schemas.openxmlformats.org/presentationml/2006/main">
  <p:tag name="AS_UNIQUEID" val="1838"/>
  <p:tag name="KSO_WM_BEAUTIFY_FLAG" val=""/>
</p:tagLst>
</file>

<file path=ppt/tags/tag61.xml><?xml version="1.0" encoding="utf-8"?>
<p:tagLst xmlns:p="http://schemas.openxmlformats.org/presentationml/2006/main">
  <p:tag name="AS_UNIQUEID" val="1839"/>
  <p:tag name="KSO_WM_BEAUTIFY_FLAG" val=""/>
</p:tagLst>
</file>

<file path=ppt/tags/tag62.xml><?xml version="1.0" encoding="utf-8"?>
<p:tagLst xmlns:p="http://schemas.openxmlformats.org/presentationml/2006/main">
  <p:tag name="AS_UNIQUEID" val="1840"/>
  <p:tag name="KSO_WM_BEAUTIFY_FLAG" val=""/>
</p:tagLst>
</file>

<file path=ppt/tags/tag63.xml><?xml version="1.0" encoding="utf-8"?>
<p:tagLst xmlns:p="http://schemas.openxmlformats.org/presentationml/2006/main">
  <p:tag name="AS_UNIQUEID" val="651"/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AS_UNIQUEID" val="1841"/>
</p:tagLst>
</file>

<file path=ppt/tags/tag66.xml><?xml version="1.0" encoding="utf-8"?>
<p:tagLst xmlns:p="http://schemas.openxmlformats.org/presentationml/2006/main">
  <p:tag name="AS_UNIQUEID" val="1842"/>
  <p:tag name="KSO_WM_BEAUTIFY_FLAG" val=""/>
</p:tagLst>
</file>

<file path=ppt/tags/tag67.xml><?xml version="1.0" encoding="utf-8"?>
<p:tagLst xmlns:p="http://schemas.openxmlformats.org/presentationml/2006/main">
  <p:tag name="AS_UNIQUEID" val="1843"/>
</p:tagLst>
</file>

<file path=ppt/tags/tag68.xml><?xml version="1.0" encoding="utf-8"?>
<p:tagLst xmlns:p="http://schemas.openxmlformats.org/presentationml/2006/main">
  <p:tag name="AS_UNIQUEID" val="1844"/>
  <p:tag name="KSO_WM_BEAUTIFY_FLAG" val=""/>
</p:tagLst>
</file>

<file path=ppt/tags/tag69.xml><?xml version="1.0" encoding="utf-8"?>
<p:tagLst xmlns:p="http://schemas.openxmlformats.org/presentationml/2006/main">
  <p:tag name="AS_UNIQUEID" val="1845"/>
  <p:tag name="KSO_WM_BEAUTIFY_FLAG" val=""/>
</p:tagLst>
</file>

<file path=ppt/tags/tag7.xml><?xml version="1.0" encoding="utf-8"?>
<p:tagLst xmlns:p="http://schemas.openxmlformats.org/presentationml/2006/main">
  <p:tag name="AS_UNIQUEID" val="1794"/>
</p:tagLst>
</file>

<file path=ppt/tags/tag70.xml><?xml version="1.0" encoding="utf-8"?>
<p:tagLst xmlns:p="http://schemas.openxmlformats.org/presentationml/2006/main">
  <p:tag name="AS_UNIQUEID" val="1846"/>
  <p:tag name="KSO_WM_BEAUTIFY_FLAG" val=""/>
</p:tagLst>
</file>

<file path=ppt/tags/tag71.xml><?xml version="1.0" encoding="utf-8"?>
<p:tagLst xmlns:p="http://schemas.openxmlformats.org/presentationml/2006/main">
  <p:tag name="AS_UNIQUEID" val="1847"/>
</p:tagLst>
</file>

<file path=ppt/tags/tag72.xml><?xml version="1.0" encoding="utf-8"?>
<p:tagLst xmlns:p="http://schemas.openxmlformats.org/presentationml/2006/main">
  <p:tag name="AS_UNIQUEID" val="1848"/>
</p:tagLst>
</file>

<file path=ppt/tags/tag73.xml><?xml version="1.0" encoding="utf-8"?>
<p:tagLst xmlns:p="http://schemas.openxmlformats.org/presentationml/2006/main">
  <p:tag name="AS_UNIQUEID" val="1849"/>
  <p:tag name="KSO_WM_BEAUTIFY_FLAG" val=""/>
</p:tagLst>
</file>

<file path=ppt/tags/tag74.xml><?xml version="1.0" encoding="utf-8"?>
<p:tagLst xmlns:p="http://schemas.openxmlformats.org/presentationml/2006/main">
  <p:tag name="AS_UNIQUEID" val="1850"/>
</p:tagLst>
</file>

<file path=ppt/tags/tag75.xml><?xml version="1.0" encoding="utf-8"?>
<p:tagLst xmlns:p="http://schemas.openxmlformats.org/presentationml/2006/main">
  <p:tag name="AS_UNIQUEID" val="1851"/>
  <p:tag name="KSO_WM_BEAUTIFY_FLAG" val=""/>
</p:tagLst>
</file>

<file path=ppt/tags/tag76.xml><?xml version="1.0" encoding="utf-8"?>
<p:tagLst xmlns:p="http://schemas.openxmlformats.org/presentationml/2006/main">
  <p:tag name="AS_UNIQUEID" val="1852"/>
  <p:tag name="KSO_WM_BEAUTIFY_FLAG" val=""/>
</p:tagLst>
</file>

<file path=ppt/tags/tag77.xml><?xml version="1.0" encoding="utf-8"?>
<p:tagLst xmlns:p="http://schemas.openxmlformats.org/presentationml/2006/main">
  <p:tag name="AS_UNIQUEID" val="1853"/>
  <p:tag name="KSO_WM_BEAUTIFY_FLAG" val=""/>
</p:tagLst>
</file>

<file path=ppt/tags/tag78.xml><?xml version="1.0" encoding="utf-8"?>
<p:tagLst xmlns:p="http://schemas.openxmlformats.org/presentationml/2006/main">
  <p:tag name="AS_UNIQUEID" val="1854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AS_UNIQUEID" val="1795"/>
</p:tagLst>
</file>

<file path=ppt/tags/tag80.xml><?xml version="1.0" encoding="utf-8"?>
<p:tagLst xmlns:p="http://schemas.openxmlformats.org/presentationml/2006/main">
  <p:tag name="AS_UNIQUEID" val="1855"/>
</p:tagLst>
</file>

<file path=ppt/tags/tag81.xml><?xml version="1.0" encoding="utf-8"?>
<p:tagLst xmlns:p="http://schemas.openxmlformats.org/presentationml/2006/main">
  <p:tag name="AS_UNIQUEID" val="1856"/>
  <p:tag name="KSO_WM_BEAUTIFY_FLAG" val=""/>
</p:tagLst>
</file>

<file path=ppt/tags/tag82.xml><?xml version="1.0" encoding="utf-8"?>
<p:tagLst xmlns:p="http://schemas.openxmlformats.org/presentationml/2006/main">
  <p:tag name="AS_UNIQUEID" val="1857"/>
</p:tagLst>
</file>

<file path=ppt/tags/tag83.xml><?xml version="1.0" encoding="utf-8"?>
<p:tagLst xmlns:p="http://schemas.openxmlformats.org/presentationml/2006/main">
  <p:tag name="AS_UNIQUEID" val="1858"/>
  <p:tag name="KSO_WM_BEAUTIFY_FLAG" val=""/>
</p:tagLst>
</file>

<file path=ppt/tags/tag84.xml><?xml version="1.0" encoding="utf-8"?>
<p:tagLst xmlns:p="http://schemas.openxmlformats.org/presentationml/2006/main">
  <p:tag name="AS_UNIQUEID" val="1859"/>
  <p:tag name="KSO_WM_BEAUTIFY_FLAG" val=""/>
</p:tagLst>
</file>

<file path=ppt/tags/tag85.xml><?xml version="1.0" encoding="utf-8"?>
<p:tagLst xmlns:p="http://schemas.openxmlformats.org/presentationml/2006/main">
  <p:tag name="AS_UNIQUEID" val="1860"/>
  <p:tag name="KSO_WM_BEAUTIFY_FLAG" val=""/>
</p:tagLst>
</file>

<file path=ppt/tags/tag86.xml><?xml version="1.0" encoding="utf-8"?>
<p:tagLst xmlns:p="http://schemas.openxmlformats.org/presentationml/2006/main">
  <p:tag name="AS_UNIQUEID" val="186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AS_UNIQUEID" val="1862"/>
</p:tagLst>
</file>

<file path=ppt/tags/tag89.xml><?xml version="1.0" encoding="utf-8"?>
<p:tagLst xmlns:p="http://schemas.openxmlformats.org/presentationml/2006/main">
  <p:tag name="AS_UNIQUEID" val="1863"/>
  <p:tag name="KSO_WM_BEAUTIFY_FLAG" val=""/>
</p:tagLst>
</file>

<file path=ppt/tags/tag9.xml><?xml version="1.0" encoding="utf-8"?>
<p:tagLst xmlns:p="http://schemas.openxmlformats.org/presentationml/2006/main">
  <p:tag name="AS_UNIQUEID" val="1796"/>
</p:tagLst>
</file>

<file path=ppt/tags/tag90.xml><?xml version="1.0" encoding="utf-8"?>
<p:tagLst xmlns:p="http://schemas.openxmlformats.org/presentationml/2006/main">
  <p:tag name="AS_UNIQUEID" val="1864"/>
</p:tagLst>
</file>

<file path=ppt/tags/tag91.xml><?xml version="1.0" encoding="utf-8"?>
<p:tagLst xmlns:p="http://schemas.openxmlformats.org/presentationml/2006/main">
  <p:tag name="AS_UNIQUEID" val="1865"/>
  <p:tag name="KSO_WM_BEAUTIFY_FLAG" val=""/>
</p:tagLst>
</file>

<file path=ppt/tags/tag92.xml><?xml version="1.0" encoding="utf-8"?>
<p:tagLst xmlns:p="http://schemas.openxmlformats.org/presentationml/2006/main">
  <p:tag name="AS_UNIQUEID" val="1866"/>
  <p:tag name="KSO_WM_BEAUTIFY_FLAG" val=""/>
</p:tagLst>
</file>

<file path=ppt/tags/tag93.xml><?xml version="1.0" encoding="utf-8"?>
<p:tagLst xmlns:p="http://schemas.openxmlformats.org/presentationml/2006/main">
  <p:tag name="AS_UNIQUEID" val="1867"/>
  <p:tag name="KSO_WM_BEAUTIFY_FLAG" val=""/>
</p:tagLst>
</file>

<file path=ppt/tags/tag94.xml><?xml version="1.0" encoding="utf-8"?>
<p:tagLst xmlns:p="http://schemas.openxmlformats.org/presentationml/2006/main">
  <p:tag name="AS_UNIQUEID" val="1868"/>
</p:tagLst>
</file>

<file path=ppt/tags/tag95.xml><?xml version="1.0" encoding="utf-8"?>
<p:tagLst xmlns:p="http://schemas.openxmlformats.org/presentationml/2006/main">
  <p:tag name="AS_UNIQUEID" val="1869"/>
</p:tagLst>
</file>

<file path=ppt/tags/tag96.xml><?xml version="1.0" encoding="utf-8"?>
<p:tagLst xmlns:p="http://schemas.openxmlformats.org/presentationml/2006/main">
  <p:tag name="AS_UNIQUEID" val="1870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AS_UNIQUEID" val="1871"/>
</p:tagLst>
</file>

<file path=ppt/tags/tag99.xml><?xml version="1.0" encoding="utf-8"?>
<p:tagLst xmlns:p="http://schemas.openxmlformats.org/presentationml/2006/main">
  <p:tag name="AS_UNIQUEID" val="158"/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280</Paragraphs>
  <Slides>30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50">
      <vt:lpstr>Arial</vt:lpstr>
      <vt:lpstr>微软雅黑</vt:lpstr>
      <vt:lpstr>Wingdings</vt:lpstr>
      <vt:lpstr>Calibri Light</vt:lpstr>
      <vt:lpstr>Calibri</vt:lpstr>
      <vt:lpstr>方正粗黑宋简体</vt:lpstr>
      <vt:lpstr>华文行楷</vt:lpstr>
      <vt:lpstr>华文楷体</vt:lpstr>
      <vt:lpstr>华文中宋</vt:lpstr>
      <vt:lpstr>华文新魏</vt:lpstr>
      <vt:lpstr>黑体</vt:lpstr>
      <vt:lpstr>楷体</vt:lpstr>
      <vt:lpstr>华康浪漫辉W9</vt:lpstr>
      <vt:lpstr>站酷高端黑</vt:lpstr>
      <vt:lpstr>思源宋体 CN</vt:lpstr>
      <vt:lpstr>Times New Roman</vt:lpstr>
      <vt:lpstr>新宋体</vt:lpstr>
      <vt:lpstr>方正兰亭粗黑简体</vt:lpstr>
      <vt:lpstr>宋体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2024-09-03T15:09:31.501</cp:lastPrinted>
  <dcterms:created xsi:type="dcterms:W3CDTF">2024-09-03T15:09:31Z</dcterms:created>
  <dcterms:modified xsi:type="dcterms:W3CDTF">2024-09-03T07:09:31Z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