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sldIdLst>
    <p:sldId id="256" r:id="rId4"/>
    <p:sldId id="301" r:id="rId5"/>
    <p:sldId id="303" r:id="rId6"/>
    <p:sldId id="304" r:id="rId7"/>
    <p:sldId id="375" r:id="rId8"/>
    <p:sldId id="258" r:id="rId9"/>
    <p:sldId id="270" r:id="rId10"/>
    <p:sldId id="271" r:id="rId11"/>
    <p:sldId id="272" r:id="rId12"/>
    <p:sldId id="259" r:id="rId13"/>
    <p:sldId id="282" r:id="rId14"/>
    <p:sldId id="283" r:id="rId15"/>
    <p:sldId id="284" r:id="rId16"/>
    <p:sldId id="287" r:id="rId17"/>
    <p:sldId id="289" r:id="rId18"/>
    <p:sldId id="260" r:id="rId19"/>
    <p:sldId id="336" r:id="rId20"/>
    <p:sldId id="320" r:id="rId21"/>
    <p:sldId id="323" r:id="rId22"/>
    <p:sldId id="324" r:id="rId23"/>
    <p:sldId id="325" r:id="rId24"/>
    <p:sldId id="326" r:id="rId25"/>
    <p:sldId id="327" r:id="rId26"/>
    <p:sldId id="329" r:id="rId27"/>
    <p:sldId id="330" r:id="rId28"/>
    <p:sldId id="331" r:id="rId29"/>
    <p:sldId id="332" r:id="rId30"/>
    <p:sldId id="294" r:id="rId31"/>
    <p:sldId id="337" r:id="rId32"/>
    <p:sldId id="338" r:id="rId33"/>
    <p:sldId id="291" r:id="rId34"/>
    <p:sldId id="367" r:id="rId35"/>
    <p:sldId id="368" r:id="rId36"/>
    <p:sldId id="355" r:id="rId37"/>
    <p:sldId id="374" r:id="rId38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6" userDrawn="1">
          <p15:clr>
            <a:srgbClr val="A4A3A4"/>
          </p15:clr>
        </p15:guide>
        <p15:guide id="2" pos="378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Administrator" initials="A" lastIdx="0" clrIdx="0"/>
  <p:cmAuthor id="2" name="作者" initials="A" lastIdx="0" clrIdx="1"/>
  <p:cmAuthor id="0" name="谢 谢" initials="谢" lastIdx="0" clrIdx="0"/>
  <p:cmAuthor id="3" name="MC SYSTEM" initials="MS" lastIdx="0" clrIdx="0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86"/>
        <p:guide pos="378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tags" Target="tags/tag395.xml" /><Relationship Id="rId4" Type="http://schemas.openxmlformats.org/officeDocument/2006/relationships/slide" Target="slides/slide1.xml" /><Relationship Id="rId40" Type="http://schemas.openxmlformats.org/officeDocument/2006/relationships/presProps" Target="presProps.xml" /><Relationship Id="rId41" Type="http://schemas.openxmlformats.org/officeDocument/2006/relationships/viewProps" Target="viewProps.xml" /><Relationship Id="rId42" Type="http://schemas.openxmlformats.org/officeDocument/2006/relationships/theme" Target="theme/theme1.xml" /><Relationship Id="rId43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1.xml" /><Relationship Id="rId2" Type="http://schemas.openxmlformats.org/officeDocument/2006/relationships/tags" Target="../tags/tag32.xml" /><Relationship Id="rId3" Type="http://schemas.openxmlformats.org/officeDocument/2006/relationships/tags" Target="../tags/tag33.xml" /><Relationship Id="rId4" Type="http://schemas.openxmlformats.org/officeDocument/2006/relationships/tags" Target="../tags/tag34.xml" /><Relationship Id="rId5" Type="http://schemas.openxmlformats.org/officeDocument/2006/relationships/tags" Target="../tags/tag35.xml" /><Relationship Id="rId6" Type="http://schemas.openxmlformats.org/officeDocument/2006/relationships/tags" Target="../tags/tag36.xml" /><Relationship Id="rId7" Type="http://schemas.openxmlformats.org/officeDocument/2006/relationships/tags" Target="../tags/tag37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61.xml" /><Relationship Id="rId4" Type="http://schemas.openxmlformats.org/officeDocument/2006/relationships/tags" Target="../tags/tag162.xml" /><Relationship Id="rId5" Type="http://schemas.openxmlformats.org/officeDocument/2006/relationships/tags" Target="../tags/tag163.xml" /><Relationship Id="rId6" Type="http://schemas.openxmlformats.org/officeDocument/2006/relationships/tags" Target="../tags/tag164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46.xml" /><Relationship Id="rId4" Type="http://schemas.openxmlformats.org/officeDocument/2006/relationships/tags" Target="../tags/tag247.xml" /><Relationship Id="rId5" Type="http://schemas.openxmlformats.org/officeDocument/2006/relationships/tags" Target="../tags/tag248.xml" /><Relationship Id="rId6" Type="http://schemas.openxmlformats.org/officeDocument/2006/relationships/tags" Target="../tags/tag249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259.xml" /><Relationship Id="rId4" Type="http://schemas.openxmlformats.org/officeDocument/2006/relationships/tags" Target="../tags/tag260.xml" /><Relationship Id="rId5" Type="http://schemas.openxmlformats.org/officeDocument/2006/relationships/tags" Target="../tags/tag261.xml" /><Relationship Id="rId6" Type="http://schemas.openxmlformats.org/officeDocument/2006/relationships/tags" Target="../tags/tag262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314.xml" /><Relationship Id="rId4" Type="http://schemas.openxmlformats.org/officeDocument/2006/relationships/tags" Target="../tags/tag315.xml" /><Relationship Id="rId5" Type="http://schemas.openxmlformats.org/officeDocument/2006/relationships/tags" Target="../tags/tag316.xml" /><Relationship Id="rId6" Type="http://schemas.openxmlformats.org/officeDocument/2006/relationships/tags" Target="../tags/tag317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1536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ln w="12700"/>
        </p:spPr>
        <p:txBody>
          <a:bodyPr wrap="square" lIns="91440" tIns="45720" rIns="91440" bIns="45720" anchor="ctr" anchorCtr="0"/>
          <a:lstStyle/>
          <a:p>
            <a:pPr lvl="0"/>
            <a:endParaRPr lang="zh-CN" altLang="en-US"/>
          </a:p>
        </p:txBody>
      </p:sp>
      <p:sp>
        <p:nvSpPr>
          <p:cNvPr id="15364" name="灯片编号占位符 3"/>
          <p:cNvSpPr txBox="1"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zh-CN" altLang="en-US" sz="1200"/>
              <a:t>11</a:t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6BFD7C3F-2636-455A-8D34-DFE91EC1CC7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  <p:custDataLst>
              <p:tags r:id="rId6"/>
            </p:custDataLst>
          </p:nvPr>
        </p:nvSpPr>
        <p:spPr/>
        <p:txBody>
          <a:bodyPr/>
          <a:lstStyle/>
          <a:p>
            <a:fld id="{5FF2D700-7631-4D65-8A12-A4848893E0F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526D5307-9AB0-4C93-817A-B080F41B1CBD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image" Target="../media/image1.png" /><Relationship Id="rId3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.xml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2.xml" /><Relationship Id="rId10" Type="http://schemas.openxmlformats.org/officeDocument/2006/relationships/tags" Target="../tags/tag18.xml" /><Relationship Id="rId11" Type="http://schemas.openxmlformats.org/officeDocument/2006/relationships/slideMaster" Target="../slideMasters/slideMaster1.xml" /><Relationship Id="rId2" Type="http://schemas.openxmlformats.org/officeDocument/2006/relationships/tags" Target="../tags/tag13.xml" /><Relationship Id="rId3" Type="http://schemas.openxmlformats.org/officeDocument/2006/relationships/tags" Target="../tags/tag14.xml" /><Relationship Id="rId4" Type="http://schemas.openxmlformats.org/officeDocument/2006/relationships/tags" Target="../tags/tag15.xml" /><Relationship Id="rId5" Type="http://schemas.openxmlformats.org/officeDocument/2006/relationships/image" Target="../media/image2.png" /><Relationship Id="rId6" Type="http://schemas.microsoft.com/office/2007/relationships/hdphoto" Target="../media/image3.wdp" /><Relationship Id="rId7" Type="http://schemas.openxmlformats.org/officeDocument/2006/relationships/tags" Target="../tags/tag16.xml" /><Relationship Id="rId8" Type="http://schemas.openxmlformats.org/officeDocument/2006/relationships/tags" Target="../tags/tag17.xml" /><Relationship Id="rId9" Type="http://schemas.openxmlformats.org/officeDocument/2006/relationships/image" Target="../media/image4.png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.xml" /><Relationship Id="rId2" Type="http://schemas.openxmlformats.org/officeDocument/2006/relationships/image" Target="../media/image5.png" /><Relationship Id="rId3" Type="http://schemas.microsoft.com/office/2007/relationships/hdphoto" Target="../media/image6.wdp" /><Relationship Id="rId4" Type="http://schemas.openxmlformats.org/officeDocument/2006/relationships/tags" Target="../tags/tag20.xml" /><Relationship Id="rId5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1.xml" /><Relationship Id="rId10" Type="http://schemas.openxmlformats.org/officeDocument/2006/relationships/image" Target="../media/image11.png" /><Relationship Id="rId11" Type="http://schemas.microsoft.com/office/2007/relationships/hdphoto" Target="../media/image12.wdp" /><Relationship Id="rId12" Type="http://schemas.openxmlformats.org/officeDocument/2006/relationships/tags" Target="../tags/tag26.xml" /><Relationship Id="rId13" Type="http://schemas.openxmlformats.org/officeDocument/2006/relationships/tags" Target="../tags/tag27.xml" /><Relationship Id="rId14" Type="http://schemas.openxmlformats.org/officeDocument/2006/relationships/slideMaster" Target="../slideMasters/slideMaster1.xml" /><Relationship Id="rId2" Type="http://schemas.openxmlformats.org/officeDocument/2006/relationships/tags" Target="../tags/tag22.xml" /><Relationship Id="rId3" Type="http://schemas.openxmlformats.org/officeDocument/2006/relationships/image" Target="../media/image7.png" /><Relationship Id="rId4" Type="http://schemas.microsoft.com/office/2007/relationships/hdphoto" Target="../media/image8.wdp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image" Target="../media/image9.png" /><Relationship Id="rId8" Type="http://schemas.microsoft.com/office/2007/relationships/hdphoto" Target="../media/image10.wdp" /><Relationship Id="rId9" Type="http://schemas.openxmlformats.org/officeDocument/2006/relationships/tags" Target="../tags/tag25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.xml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.xml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.xml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.xml" /><Relationship Id="rId2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.xml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.xml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885F80B-EAA5-4C89-9AE4-A694FC01D1D8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92812CC-42DB-4172-B439-2F73C4B00D6D}" type="slidenum">
              <a:rPr lang="zh-CN" altLang="en-US" smtClean="0"/>
              <a:t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Blur radius="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>
            <p:custDataLst>
              <p:tags r:id="rId8"/>
            </p:custDataLst>
          </p:nvPr>
        </p:nvSpPr>
        <p:spPr>
          <a:xfrm flipH="1">
            <a:off x="0" y="0"/>
            <a:ext cx="12192000" cy="2319272"/>
          </a:xfrm>
          <a:prstGeom prst="rect">
            <a:avLst/>
          </a:prstGeom>
          <a:blipFill dpi="0" rotWithShape="1">
            <a:blip r:embed="rId9">
              <a:alphaModFix amt="10000"/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idx="13"/>
            <p:custDataLst>
              <p:tags r:id="rId10"/>
            </p:custDataLst>
          </p:nvPr>
        </p:nvSpPr>
        <p:spPr>
          <a:xfrm>
            <a:off x="6596009" y="1571090"/>
            <a:ext cx="4922891" cy="4015318"/>
          </a:xfrm>
          <a:custGeom>
            <a:gdLst>
              <a:gd name="connsiteX0" fmla="*/ 0 w 4922891"/>
              <a:gd name="connsiteY0" fmla="*/ 0 h 4015318"/>
              <a:gd name="connsiteX1" fmla="*/ 4922891 w 4922891"/>
              <a:gd name="connsiteY1" fmla="*/ 0 h 4015318"/>
              <a:gd name="connsiteX2" fmla="*/ 4922891 w 4922891"/>
              <a:gd name="connsiteY2" fmla="*/ 4015318 h 4015318"/>
              <a:gd name="connsiteX3" fmla="*/ 0 w 4922891"/>
              <a:gd name="connsiteY3" fmla="*/ 4015318 h 401531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2891" h="4015318">
                <a:moveTo>
                  <a:pt x="0" y="0"/>
                </a:moveTo>
                <a:lnTo>
                  <a:pt x="4922891" y="0"/>
                </a:lnTo>
                <a:lnTo>
                  <a:pt x="4922891" y="4015318"/>
                </a:lnTo>
                <a:lnTo>
                  <a:pt x="0" y="4015318"/>
                </a:lnTo>
                <a:close/>
              </a:path>
            </a:pathLst>
          </a:custGeom>
          <a:ln w="38100">
            <a:gradFill>
              <a:gsLst>
                <a:gs pos="25308">
                  <a:schemeClr val="accent3">
                    <a:lumMod val="60000"/>
                    <a:lumOff val="40000"/>
                  </a:schemeClr>
                </a:gs>
                <a:gs pos="0">
                  <a:schemeClr val="accent3">
                    <a:lumMod val="75000"/>
                  </a:schemeClr>
                </a:gs>
                <a:gs pos="48000">
                  <a:schemeClr val="accent3"/>
                </a:gs>
                <a:gs pos="68000">
                  <a:schemeClr val="accent3">
                    <a:lumMod val="20000"/>
                    <a:lumOff val="80000"/>
                  </a:schemeClr>
                </a:gs>
                <a:gs pos="99425">
                  <a:schemeClr val="accent3"/>
                </a:gs>
                <a:gs pos="85000">
                  <a:schemeClr val="accent3">
                    <a:lumMod val="75000"/>
                  </a:schemeClr>
                </a:gs>
              </a:gsLst>
              <a:lin ang="5400000" scaled="1"/>
            </a:gradFill>
          </a:ln>
          <a:effectLst>
            <a:outerShdw blurRad="254000" dist="228600" dir="5400000" sx="96000" sy="96000" algn="t" rotWithShape="0">
              <a:schemeClr val="accent1">
                <a:lumMod val="75000"/>
                <a:alpha val="20000"/>
              </a:scheme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9_自定义版式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" descr="图片包含 游戏机, 杯子, 食物, 飞盘  描述已自动生成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5226"/>
            <a:ext cx="12192000" cy="188277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157025" y="1070391"/>
            <a:ext cx="11877948" cy="2744512"/>
          </a:xfrm>
          <a:prstGeom prst="rect">
            <a:avLst/>
          </a:prstGeom>
          <a:solidFill>
            <a:srgbClr val="A726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497" y1="2088" x2="98912" y2="2552"/>
                        <a14:foregroundMark x1="3265" y1="5336" x2="3537" y2="94432"/>
                        <a14:foregroundMark x1="5306" y1="95592" x2="97143" y2="95128"/>
                        <a14:foregroundMark x1="96054" y1="93735" x2="96190" y2="7193"/>
                        <a14:foregroundMark x1="96463" y1="4640" x2="4626" y2="5104"/>
                        <a14:foregroundMark x1="80000" y1="91879" x2="80000" y2="91879"/>
                        <a14:foregroundMark x1="79864" y1="90023" x2="79864" y2="90023"/>
                        <a14:foregroundMark x1="79456" y1="91415" x2="79456" y2="91415"/>
                        <a14:foregroundMark x1="79592" y1="89095" x2="79592" y2="89095"/>
                        <a14:foregroundMark x1="87075" y1="89791" x2="87075" y2="89791"/>
                        <a14:foregroundMark x1="89932" y1="88863" x2="89932" y2="88863"/>
                        <a14:backgroundMark x1="12653" y1="17633" x2="25986" y2="43387"/>
                        <a14:backgroundMark x1="56871" y1="20650" x2="61361" y2="53364"/>
                        <a14:backgroundMark x1="35102" y1="43619" x2="73469" y2="59397"/>
                        <a14:backgroundMark x1="32245" y1="22970" x2="48707" y2="25754"/>
                        <a14:backgroundMark x1="57959" y1="8817" x2="73469" y2="12297"/>
                        <a14:backgroundMark x1="76735" y1="31555" x2="82177" y2="56845"/>
                        <a14:backgroundMark x1="59728" y1="86775" x2="30884" y2="86543"/>
                        <a14:backgroundMark x1="40272" y1="54756" x2="40272" y2="54756"/>
                        <a14:backgroundMark x1="61361" y1="58933" x2="61361" y2="58933"/>
                        <a14:backgroundMark x1="72925" y1="90951" x2="72925" y2="909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4" y="-108074"/>
            <a:ext cx="12219710" cy="6989619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6"/>
            </p:custDataLst>
          </p:nvPr>
        </p:nvSpPr>
        <p:spPr>
          <a:xfrm>
            <a:off x="1297997" y="1185950"/>
            <a:ext cx="9596005" cy="2243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习近平这样评价焦裕禄同志的精神：</a:t>
            </a:r>
            <a:endParaRPr lang="en-US" altLang="zh-CN" sz="2400" b="1">
              <a:solidFill>
                <a:schemeClr val="bg1"/>
              </a:solidFill>
              <a:latin typeface="微软雅黑" panose="020b0503020204020204" charset="-122"/>
              <a:ea typeface="微软雅黑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b="1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“无论过去、现在还是将来，都永远是亿万人们心中一座永不磨灭的丰碑，永远是鼓舞我们艰苦奋斗、执政为民的强大思想动力，永远是激励我们求真务实、开拓进取的宝贵精神财富，永远不会过时。”</a:t>
            </a:r>
            <a:endParaRPr lang="zh-CN" altLang="en-US" sz="2400" b="1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>
            <p:custDataLst>
              <p:tags r:id="rId9"/>
            </p:custData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55250" y1="25806" x2="55250" y2="25806"/>
                        <a14:foregroundMark x1="56000" y1="27419" x2="56000" y2="27419"/>
                        <a14:foregroundMark x1="49000" y1="22581" x2="49000" y2="22581"/>
                        <a14:foregroundMark x1="49250" y1="24839" x2="49250" y2="24839"/>
                        <a14:foregroundMark x1="48500" y1="30000" x2="48500" y2="30000"/>
                        <a14:foregroundMark x1="51000" y1="31613" x2="51000" y2="31613"/>
                        <a14:foregroundMark x1="50250" y1="34839" x2="50250" y2="34839"/>
                        <a14:foregroundMark x1="54000" y1="48387" x2="55000" y2="53548"/>
                        <a14:foregroundMark x1="59000" y1="47097" x2="68250" y2="42903"/>
                        <a14:foregroundMark x1="69750" y1="28387" x2="69000" y2="28387"/>
                        <a14:foregroundMark x1="35750" y1="38387" x2="35750" y2="38387"/>
                        <a14:foregroundMark x1="59000" y1="60968" x2="59000" y2="60968"/>
                        <a14:foregroundMark x1="57250" y1="60968" x2="57250" y2="60968"/>
                        <a14:foregroundMark x1="61000" y1="74516" x2="61000" y2="74516"/>
                        <a14:foregroundMark x1="59750" y1="78710" x2="59750" y2="78710"/>
                        <a14:foregroundMark x1="81750" y1="84839" x2="81750" y2="84839"/>
                        <a14:foregroundMark x1="47500" y1="88065" x2="47500" y2="88065"/>
                        <a14:foregroundMark x1="48250" y1="83226" x2="42750" y2="92581"/>
                        <a14:foregroundMark x1="46250" y1="86129" x2="46250" y2="86129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2702" y="3809455"/>
            <a:ext cx="38100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 userDrawn="1">
            <p:custDataLst>
              <p:tags r:id="rId12"/>
            </p:custDataLst>
          </p:nvPr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8447" y1="84884" x2="19521" y2="84884"/>
                        <a14:backgroundMark x1="13470" y1="67442" x2="13470" y2="67442"/>
                        <a14:backgroundMark x1="56621" y1="45736" x2="56621" y2="45736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855" y="4471944"/>
            <a:ext cx="83439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 userDrawn="1">
            <p:custDataLst>
              <p:tags r:id="rId13"/>
            </p:custDataLst>
          </p:nvPr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8447" y1="84884" x2="19521" y2="84884"/>
                        <a14:backgroundMark x1="13470" y1="67442" x2="13470" y2="67442"/>
                        <a14:backgroundMark x1="56621" y1="45736" x2="56621" y2="45736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415" t="-564" r="48754" b="564"/>
          <a:stretch>
            <a:fillRect/>
          </a:stretch>
        </p:blipFill>
        <p:spPr bwMode="auto">
          <a:xfrm>
            <a:off x="8112702" y="4471944"/>
            <a:ext cx="4310496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tags" Target="../tags/tag28.xml" /><Relationship Id="rId16" Type="http://schemas.openxmlformats.org/officeDocument/2006/relationships/image" Target="file:///D:\qq&#25991;&#20214;\712321467\Image\C2C\Image2\%7b75232B38-A165-1FB7-499C-2E1C792CACB5%7d.png" TargetMode="External" /><Relationship Id="rId17" Type="http://schemas.openxmlformats.org/officeDocument/2006/relationships/image" Target="../media/image13.png" /><Relationship Id="rId18" Type="http://schemas.openxmlformats.org/officeDocument/2006/relationships/tags" Target="../tags/tag29.xml" /><Relationship Id="rId19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20" Type="http://schemas.openxmlformats.org/officeDocument/2006/relationships/tags" Target="../tags/tag30.xml" /><Relationship Id="rId21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5"/>
          </p:custDataLst>
        </p:nvPr>
      </p:nvGrpSpPr>
      <p:grpSpPr>
        <a:xfrm>
          <a:off x="0" y="0"/>
          <a:ext cx="0" cy="0"/>
        </a:xfrm>
      </p:grpSpPr>
      <p:pic>
        <p:nvPicPr>
          <p:cNvPr id="2" name="图片 1073743875" descr="学科网 zxxk.com" title="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 r:link="rId1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16.png" /><Relationship Id="rId11" Type="http://schemas.openxmlformats.org/officeDocument/2006/relationships/tags" Target="../tags/tag44.xml" /><Relationship Id="rId12" Type="http://schemas.openxmlformats.org/officeDocument/2006/relationships/image" Target="../media/image17.jpeg" /><Relationship Id="rId13" Type="http://schemas.openxmlformats.org/officeDocument/2006/relationships/tags" Target="../tags/tag45.xml" /><Relationship Id="rId2" Type="http://schemas.openxmlformats.org/officeDocument/2006/relationships/tags" Target="../tags/tag38.xml" /><Relationship Id="rId3" Type="http://schemas.openxmlformats.org/officeDocument/2006/relationships/image" Target="../media/image14.png" /><Relationship Id="rId4" Type="http://schemas.openxmlformats.org/officeDocument/2006/relationships/tags" Target="../tags/tag39.xml" /><Relationship Id="rId5" Type="http://schemas.openxmlformats.org/officeDocument/2006/relationships/tags" Target="../tags/tag40.xml" /><Relationship Id="rId6" Type="http://schemas.openxmlformats.org/officeDocument/2006/relationships/image" Target="../media/image15.png" /><Relationship Id="rId7" Type="http://schemas.openxmlformats.org/officeDocument/2006/relationships/tags" Target="../tags/tag41.xml" /><Relationship Id="rId8" Type="http://schemas.openxmlformats.org/officeDocument/2006/relationships/tags" Target="../tags/tag42.xml" /><Relationship Id="rId9" Type="http://schemas.openxmlformats.org/officeDocument/2006/relationships/tags" Target="../tags/tag43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59.xml" /><Relationship Id="rId11" Type="http://schemas.openxmlformats.org/officeDocument/2006/relationships/tags" Target="../tags/tag160.xml" /><Relationship Id="rId2" Type="http://schemas.openxmlformats.org/officeDocument/2006/relationships/tags" Target="../tags/tag153.xml" /><Relationship Id="rId3" Type="http://schemas.openxmlformats.org/officeDocument/2006/relationships/image" Target="../media/image18.png" /><Relationship Id="rId4" Type="http://schemas.openxmlformats.org/officeDocument/2006/relationships/tags" Target="../tags/tag154.xml" /><Relationship Id="rId5" Type="http://schemas.openxmlformats.org/officeDocument/2006/relationships/tags" Target="../tags/tag155.xml" /><Relationship Id="rId6" Type="http://schemas.openxmlformats.org/officeDocument/2006/relationships/tags" Target="../tags/tag156.xml" /><Relationship Id="rId7" Type="http://schemas.openxmlformats.org/officeDocument/2006/relationships/tags" Target="../tags/tag157.xml" /><Relationship Id="rId8" Type="http://schemas.openxmlformats.org/officeDocument/2006/relationships/image" Target="../media/image26.jpeg" /><Relationship Id="rId9" Type="http://schemas.openxmlformats.org/officeDocument/2006/relationships/tags" Target="../tags/tag158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70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165.xml" /><Relationship Id="rId4" Type="http://schemas.openxmlformats.org/officeDocument/2006/relationships/tags" Target="../tags/tag166.xml" /><Relationship Id="rId5" Type="http://schemas.openxmlformats.org/officeDocument/2006/relationships/image" Target="../media/image27.jpeg" /><Relationship Id="rId6" Type="http://schemas.openxmlformats.org/officeDocument/2006/relationships/tags" Target="../tags/tag167.xml" /><Relationship Id="rId7" Type="http://schemas.openxmlformats.org/officeDocument/2006/relationships/image" Target="../media/image18.png" /><Relationship Id="rId8" Type="http://schemas.openxmlformats.org/officeDocument/2006/relationships/tags" Target="../tags/tag168.xml" /><Relationship Id="rId9" Type="http://schemas.openxmlformats.org/officeDocument/2006/relationships/tags" Target="../tags/tag16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76.xml" /><Relationship Id="rId11" Type="http://schemas.openxmlformats.org/officeDocument/2006/relationships/tags" Target="../tags/tag177.xml" /><Relationship Id="rId12" Type="http://schemas.openxmlformats.org/officeDocument/2006/relationships/tags" Target="../tags/tag178.xml" /><Relationship Id="rId13" Type="http://schemas.openxmlformats.org/officeDocument/2006/relationships/image" Target="../media/image30.png" /><Relationship Id="rId14" Type="http://schemas.openxmlformats.org/officeDocument/2006/relationships/tags" Target="../tags/tag179.xml" /><Relationship Id="rId15" Type="http://schemas.openxmlformats.org/officeDocument/2006/relationships/image" Target="../media/image31.png" /><Relationship Id="rId16" Type="http://schemas.openxmlformats.org/officeDocument/2006/relationships/tags" Target="../tags/tag180.xml" /><Relationship Id="rId2" Type="http://schemas.openxmlformats.org/officeDocument/2006/relationships/tags" Target="../tags/tag171.xml" /><Relationship Id="rId3" Type="http://schemas.openxmlformats.org/officeDocument/2006/relationships/image" Target="../media/image18.png" /><Relationship Id="rId4" Type="http://schemas.openxmlformats.org/officeDocument/2006/relationships/tags" Target="../tags/tag172.xml" /><Relationship Id="rId5" Type="http://schemas.openxmlformats.org/officeDocument/2006/relationships/tags" Target="../tags/tag173.xml" /><Relationship Id="rId6" Type="http://schemas.openxmlformats.org/officeDocument/2006/relationships/tags" Target="../tags/tag174.xml" /><Relationship Id="rId7" Type="http://schemas.openxmlformats.org/officeDocument/2006/relationships/image" Target="../media/image28.png" /><Relationship Id="rId8" Type="http://schemas.openxmlformats.org/officeDocument/2006/relationships/tags" Target="../tags/tag175.xml" /><Relationship Id="rId9" Type="http://schemas.openxmlformats.org/officeDocument/2006/relationships/image" Target="../media/image29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86.xml" /><Relationship Id="rId11" Type="http://schemas.openxmlformats.org/officeDocument/2006/relationships/tags" Target="../tags/tag187.xml" /><Relationship Id="rId12" Type="http://schemas.openxmlformats.org/officeDocument/2006/relationships/tags" Target="../tags/tag188.xml" /><Relationship Id="rId2" Type="http://schemas.openxmlformats.org/officeDocument/2006/relationships/tags" Target="../tags/tag181.xml" /><Relationship Id="rId3" Type="http://schemas.openxmlformats.org/officeDocument/2006/relationships/tags" Target="../tags/tag182.xml" /><Relationship Id="rId4" Type="http://schemas.openxmlformats.org/officeDocument/2006/relationships/image" Target="../media/image32.jpeg" /><Relationship Id="rId5" Type="http://schemas.openxmlformats.org/officeDocument/2006/relationships/tags" Target="../tags/tag183.xml" /><Relationship Id="rId6" Type="http://schemas.openxmlformats.org/officeDocument/2006/relationships/tags" Target="../tags/tag184.xml" /><Relationship Id="rId7" Type="http://schemas.openxmlformats.org/officeDocument/2006/relationships/image" Target="../media/image33.jpeg" /><Relationship Id="rId8" Type="http://schemas.openxmlformats.org/officeDocument/2006/relationships/tags" Target="../tags/tag185.xml" /><Relationship Id="rId9" Type="http://schemas.openxmlformats.org/officeDocument/2006/relationships/image" Target="../media/image18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94.xml" /><Relationship Id="rId11" Type="http://schemas.openxmlformats.org/officeDocument/2006/relationships/tags" Target="../tags/tag195.xml" /><Relationship Id="rId2" Type="http://schemas.openxmlformats.org/officeDocument/2006/relationships/tags" Target="../tags/tag189.xml" /><Relationship Id="rId3" Type="http://schemas.openxmlformats.org/officeDocument/2006/relationships/tags" Target="../tags/tag190.xml" /><Relationship Id="rId4" Type="http://schemas.openxmlformats.org/officeDocument/2006/relationships/image" Target="../media/image34.png" /><Relationship Id="rId5" Type="http://schemas.openxmlformats.org/officeDocument/2006/relationships/tags" Target="../tags/tag191.xml" /><Relationship Id="rId6" Type="http://schemas.openxmlformats.org/officeDocument/2006/relationships/image" Target="../media/image35.png" /><Relationship Id="rId7" Type="http://schemas.openxmlformats.org/officeDocument/2006/relationships/tags" Target="../tags/tag192.xml" /><Relationship Id="rId8" Type="http://schemas.openxmlformats.org/officeDocument/2006/relationships/image" Target="../media/image18.png" /><Relationship Id="rId9" Type="http://schemas.openxmlformats.org/officeDocument/2006/relationships/tags" Target="../tags/tag193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202.xml" /><Relationship Id="rId11" Type="http://schemas.openxmlformats.org/officeDocument/2006/relationships/tags" Target="../tags/tag203.xml" /><Relationship Id="rId2" Type="http://schemas.openxmlformats.org/officeDocument/2006/relationships/tags" Target="../tags/tag196.xml" /><Relationship Id="rId3" Type="http://schemas.openxmlformats.org/officeDocument/2006/relationships/image" Target="../media/image36.gif" /><Relationship Id="rId4" Type="http://schemas.openxmlformats.org/officeDocument/2006/relationships/tags" Target="../tags/tag197.xml" /><Relationship Id="rId5" Type="http://schemas.openxmlformats.org/officeDocument/2006/relationships/tags" Target="../tags/tag198.xml" /><Relationship Id="rId6" Type="http://schemas.openxmlformats.org/officeDocument/2006/relationships/tags" Target="../tags/tag199.xml" /><Relationship Id="rId7" Type="http://schemas.openxmlformats.org/officeDocument/2006/relationships/tags" Target="../tags/tag200.xml" /><Relationship Id="rId8" Type="http://schemas.openxmlformats.org/officeDocument/2006/relationships/image" Target="../media/image18.png" /><Relationship Id="rId9" Type="http://schemas.openxmlformats.org/officeDocument/2006/relationships/tags" Target="../tags/tag201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04.xml" /><Relationship Id="rId3" Type="http://schemas.openxmlformats.org/officeDocument/2006/relationships/image" Target="../media/image18.png" /><Relationship Id="rId4" Type="http://schemas.openxmlformats.org/officeDocument/2006/relationships/tags" Target="../tags/tag205.xml" /><Relationship Id="rId5" Type="http://schemas.openxmlformats.org/officeDocument/2006/relationships/tags" Target="../tags/tag206.xml" /><Relationship Id="rId6" Type="http://schemas.openxmlformats.org/officeDocument/2006/relationships/tags" Target="../tags/tag207.xml" /><Relationship Id="rId7" Type="http://schemas.openxmlformats.org/officeDocument/2006/relationships/tags" Target="../tags/tag208.xml" /><Relationship Id="rId8" Type="http://schemas.openxmlformats.org/officeDocument/2006/relationships/tags" Target="../tags/tag209.xml" /><Relationship Id="rId9" Type="http://schemas.openxmlformats.org/officeDocument/2006/relationships/tags" Target="../tags/tag210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19.xml" /><Relationship Id="rId11" Type="http://schemas.openxmlformats.org/officeDocument/2006/relationships/image" Target="../media/image37.png" /><Relationship Id="rId12" Type="http://schemas.openxmlformats.org/officeDocument/2006/relationships/tags" Target="../tags/tag220.xml" /><Relationship Id="rId13" Type="http://schemas.openxmlformats.org/officeDocument/2006/relationships/image" Target="../media/image18.png" /><Relationship Id="rId14" Type="http://schemas.openxmlformats.org/officeDocument/2006/relationships/tags" Target="../tags/tag221.xml" /><Relationship Id="rId15" Type="http://schemas.openxmlformats.org/officeDocument/2006/relationships/tags" Target="../tags/tag222.xml" /><Relationship Id="rId16" Type="http://schemas.openxmlformats.org/officeDocument/2006/relationships/tags" Target="../tags/tag223.xml" /><Relationship Id="rId2" Type="http://schemas.openxmlformats.org/officeDocument/2006/relationships/tags" Target="../tags/tag211.xml" /><Relationship Id="rId3" Type="http://schemas.openxmlformats.org/officeDocument/2006/relationships/tags" Target="../tags/tag212.xml" /><Relationship Id="rId4" Type="http://schemas.openxmlformats.org/officeDocument/2006/relationships/tags" Target="../tags/tag213.xml" /><Relationship Id="rId5" Type="http://schemas.openxmlformats.org/officeDocument/2006/relationships/tags" Target="../tags/tag214.xml" /><Relationship Id="rId6" Type="http://schemas.openxmlformats.org/officeDocument/2006/relationships/tags" Target="../tags/tag215.xml" /><Relationship Id="rId7" Type="http://schemas.openxmlformats.org/officeDocument/2006/relationships/tags" Target="../tags/tag216.xml" /><Relationship Id="rId8" Type="http://schemas.openxmlformats.org/officeDocument/2006/relationships/tags" Target="../tags/tag217.xml" /><Relationship Id="rId9" Type="http://schemas.openxmlformats.org/officeDocument/2006/relationships/tags" Target="../tags/tag218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24.xml" /><Relationship Id="rId3" Type="http://schemas.openxmlformats.org/officeDocument/2006/relationships/image" Target="../media/image18.png" /><Relationship Id="rId4" Type="http://schemas.openxmlformats.org/officeDocument/2006/relationships/tags" Target="../tags/tag225.xml" /><Relationship Id="rId5" Type="http://schemas.openxmlformats.org/officeDocument/2006/relationships/tags" Target="../tags/tag226.xml" /><Relationship Id="rId6" Type="http://schemas.openxmlformats.org/officeDocument/2006/relationships/tags" Target="../tags/tag227.xml" /><Relationship Id="rId7" Type="http://schemas.openxmlformats.org/officeDocument/2006/relationships/tags" Target="../tags/tag228.xml" /><Relationship Id="rId8" Type="http://schemas.openxmlformats.org/officeDocument/2006/relationships/tags" Target="../tags/tag229.xml" /><Relationship Id="rId9" Type="http://schemas.openxmlformats.org/officeDocument/2006/relationships/tags" Target="../tags/tag230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31.xml" /><Relationship Id="rId3" Type="http://schemas.openxmlformats.org/officeDocument/2006/relationships/tags" Target="../tags/tag232.xml" /><Relationship Id="rId4" Type="http://schemas.openxmlformats.org/officeDocument/2006/relationships/image" Target="../media/image18.png" /><Relationship Id="rId5" Type="http://schemas.openxmlformats.org/officeDocument/2006/relationships/tags" Target="../tags/tag233.xml" /><Relationship Id="rId6" Type="http://schemas.openxmlformats.org/officeDocument/2006/relationships/tags" Target="../tags/tag234.xml" /><Relationship Id="rId7" Type="http://schemas.openxmlformats.org/officeDocument/2006/relationships/tags" Target="../tags/tag235.xml" /><Relationship Id="rId8" Type="http://schemas.openxmlformats.org/officeDocument/2006/relationships/tags" Target="../tags/tag236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54.xml" /><Relationship Id="rId11" Type="http://schemas.openxmlformats.org/officeDocument/2006/relationships/image" Target="../media/image18.png" /><Relationship Id="rId12" Type="http://schemas.openxmlformats.org/officeDocument/2006/relationships/tags" Target="../tags/tag55.xml" /><Relationship Id="rId13" Type="http://schemas.openxmlformats.org/officeDocument/2006/relationships/tags" Target="../tags/tag56.xml" /><Relationship Id="rId14" Type="http://schemas.openxmlformats.org/officeDocument/2006/relationships/tags" Target="../tags/tag57.xml" /><Relationship Id="rId15" Type="http://schemas.openxmlformats.org/officeDocument/2006/relationships/tags" Target="../tags/tag58.xml" /><Relationship Id="rId2" Type="http://schemas.openxmlformats.org/officeDocument/2006/relationships/tags" Target="../tags/tag46.xml" /><Relationship Id="rId3" Type="http://schemas.openxmlformats.org/officeDocument/2006/relationships/tags" Target="../tags/tag47.xml" /><Relationship Id="rId4" Type="http://schemas.openxmlformats.org/officeDocument/2006/relationships/tags" Target="../tags/tag48.xml" /><Relationship Id="rId5" Type="http://schemas.openxmlformats.org/officeDocument/2006/relationships/tags" Target="../tags/tag49.xml" /><Relationship Id="rId6" Type="http://schemas.openxmlformats.org/officeDocument/2006/relationships/tags" Target="../tags/tag50.xml" /><Relationship Id="rId7" Type="http://schemas.openxmlformats.org/officeDocument/2006/relationships/tags" Target="../tags/tag51.xml" /><Relationship Id="rId8" Type="http://schemas.openxmlformats.org/officeDocument/2006/relationships/tags" Target="../tags/tag52.xml" /><Relationship Id="rId9" Type="http://schemas.openxmlformats.org/officeDocument/2006/relationships/tags" Target="../tags/tag53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43.xml" /><Relationship Id="rId11" Type="http://schemas.openxmlformats.org/officeDocument/2006/relationships/tags" Target="../tags/tag244.xml" /><Relationship Id="rId12" Type="http://schemas.openxmlformats.org/officeDocument/2006/relationships/tags" Target="../tags/tag245.xml" /><Relationship Id="rId2" Type="http://schemas.openxmlformats.org/officeDocument/2006/relationships/tags" Target="../tags/tag237.xml" /><Relationship Id="rId3" Type="http://schemas.openxmlformats.org/officeDocument/2006/relationships/tags" Target="../tags/tag238.xml" /><Relationship Id="rId4" Type="http://schemas.openxmlformats.org/officeDocument/2006/relationships/tags" Target="../tags/tag239.xml" /><Relationship Id="rId5" Type="http://schemas.openxmlformats.org/officeDocument/2006/relationships/tags" Target="../tags/tag240.xml" /><Relationship Id="rId6" Type="http://schemas.openxmlformats.org/officeDocument/2006/relationships/tags" Target="../tags/tag241.xml" /><Relationship Id="rId7" Type="http://schemas.openxmlformats.org/officeDocument/2006/relationships/image" Target="../media/image38.png" /><Relationship Id="rId8" Type="http://schemas.openxmlformats.org/officeDocument/2006/relationships/tags" Target="../tags/tag242.xml" /><Relationship Id="rId9" Type="http://schemas.openxmlformats.org/officeDocument/2006/relationships/image" Target="../media/image18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56.xml" /><Relationship Id="rId11" Type="http://schemas.openxmlformats.org/officeDocument/2006/relationships/tags" Target="../tags/tag257.xml" /><Relationship Id="rId12" Type="http://schemas.openxmlformats.org/officeDocument/2006/relationships/tags" Target="../tags/tag258.xml" /><Relationship Id="rId2" Type="http://schemas.openxmlformats.org/officeDocument/2006/relationships/notesSlide" Target="../notesSlides/notesSlide2.xml" /><Relationship Id="rId3" Type="http://schemas.openxmlformats.org/officeDocument/2006/relationships/tags" Target="../tags/tag250.xml" /><Relationship Id="rId4" Type="http://schemas.openxmlformats.org/officeDocument/2006/relationships/tags" Target="../tags/tag251.xml" /><Relationship Id="rId5" Type="http://schemas.openxmlformats.org/officeDocument/2006/relationships/tags" Target="../tags/tag252.xml" /><Relationship Id="rId6" Type="http://schemas.openxmlformats.org/officeDocument/2006/relationships/tags" Target="../tags/tag253.xml" /><Relationship Id="rId7" Type="http://schemas.openxmlformats.org/officeDocument/2006/relationships/tags" Target="../tags/tag254.xml" /><Relationship Id="rId8" Type="http://schemas.openxmlformats.org/officeDocument/2006/relationships/tags" Target="../tags/tag255.xml" /><Relationship Id="rId9" Type="http://schemas.openxmlformats.org/officeDocument/2006/relationships/image" Target="../media/image18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image" Target="../media/image40.jpeg" /><Relationship Id="rId11" Type="http://schemas.openxmlformats.org/officeDocument/2006/relationships/tags" Target="../tags/tag269.xml" /><Relationship Id="rId12" Type="http://schemas.openxmlformats.org/officeDocument/2006/relationships/image" Target="../media/image41.jpeg" /><Relationship Id="rId13" Type="http://schemas.openxmlformats.org/officeDocument/2006/relationships/tags" Target="../tags/tag270.xml" /><Relationship Id="rId14" Type="http://schemas.openxmlformats.org/officeDocument/2006/relationships/image" Target="../media/image42.jpeg" /><Relationship Id="rId15" Type="http://schemas.openxmlformats.org/officeDocument/2006/relationships/tags" Target="../tags/tag271.xml" /><Relationship Id="rId16" Type="http://schemas.openxmlformats.org/officeDocument/2006/relationships/tags" Target="../tags/tag272.xml" /><Relationship Id="rId17" Type="http://schemas.openxmlformats.org/officeDocument/2006/relationships/image" Target="../media/image18.png" /><Relationship Id="rId18" Type="http://schemas.openxmlformats.org/officeDocument/2006/relationships/tags" Target="../tags/tag273.xml" /><Relationship Id="rId19" Type="http://schemas.openxmlformats.org/officeDocument/2006/relationships/tags" Target="../tags/tag274.xml" /><Relationship Id="rId2" Type="http://schemas.openxmlformats.org/officeDocument/2006/relationships/notesSlide" Target="../notesSlides/notesSlide3.xml" /><Relationship Id="rId20" Type="http://schemas.openxmlformats.org/officeDocument/2006/relationships/tags" Target="../tags/tag275.xml" /><Relationship Id="rId3" Type="http://schemas.openxmlformats.org/officeDocument/2006/relationships/tags" Target="../tags/tag263.xml" /><Relationship Id="rId4" Type="http://schemas.openxmlformats.org/officeDocument/2006/relationships/tags" Target="../tags/tag264.xml" /><Relationship Id="rId5" Type="http://schemas.openxmlformats.org/officeDocument/2006/relationships/tags" Target="../tags/tag265.xml" /><Relationship Id="rId6" Type="http://schemas.openxmlformats.org/officeDocument/2006/relationships/tags" Target="../tags/tag266.xml" /><Relationship Id="rId7" Type="http://schemas.openxmlformats.org/officeDocument/2006/relationships/tags" Target="../tags/tag267.xml" /><Relationship Id="rId8" Type="http://schemas.openxmlformats.org/officeDocument/2006/relationships/image" Target="../media/image39.jpeg" /><Relationship Id="rId9" Type="http://schemas.openxmlformats.org/officeDocument/2006/relationships/tags" Target="../tags/tag268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276.xml" /><Relationship Id="rId3" Type="http://schemas.openxmlformats.org/officeDocument/2006/relationships/tags" Target="../tags/tag277.xml" /><Relationship Id="rId4" Type="http://schemas.openxmlformats.org/officeDocument/2006/relationships/image" Target="../media/image18.png" /><Relationship Id="rId5" Type="http://schemas.openxmlformats.org/officeDocument/2006/relationships/tags" Target="../tags/tag278.xml" /><Relationship Id="rId6" Type="http://schemas.openxmlformats.org/officeDocument/2006/relationships/tags" Target="../tags/tag279.xml" /><Relationship Id="rId7" Type="http://schemas.openxmlformats.org/officeDocument/2006/relationships/tags" Target="../tags/tag280.xml" /><Relationship Id="rId8" Type="http://schemas.openxmlformats.org/officeDocument/2006/relationships/tags" Target="../tags/tag281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89.xml" /><Relationship Id="rId2" Type="http://schemas.openxmlformats.org/officeDocument/2006/relationships/tags" Target="../tags/tag282.xml" /><Relationship Id="rId3" Type="http://schemas.openxmlformats.org/officeDocument/2006/relationships/tags" Target="../tags/tag283.xml" /><Relationship Id="rId4" Type="http://schemas.openxmlformats.org/officeDocument/2006/relationships/tags" Target="../tags/tag284.xml" /><Relationship Id="rId5" Type="http://schemas.openxmlformats.org/officeDocument/2006/relationships/tags" Target="../tags/tag285.xml" /><Relationship Id="rId6" Type="http://schemas.openxmlformats.org/officeDocument/2006/relationships/tags" Target="../tags/tag286.xml" /><Relationship Id="rId7" Type="http://schemas.openxmlformats.org/officeDocument/2006/relationships/image" Target="../media/image18.png" /><Relationship Id="rId8" Type="http://schemas.openxmlformats.org/officeDocument/2006/relationships/tags" Target="../tags/tag287.xml" /><Relationship Id="rId9" Type="http://schemas.openxmlformats.org/officeDocument/2006/relationships/tags" Target="../tags/tag288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97.xml" /><Relationship Id="rId2" Type="http://schemas.openxmlformats.org/officeDocument/2006/relationships/tags" Target="../tags/tag290.xml" /><Relationship Id="rId3" Type="http://schemas.openxmlformats.org/officeDocument/2006/relationships/tags" Target="../tags/tag291.xml" /><Relationship Id="rId4" Type="http://schemas.openxmlformats.org/officeDocument/2006/relationships/tags" Target="../tags/tag292.xml" /><Relationship Id="rId5" Type="http://schemas.openxmlformats.org/officeDocument/2006/relationships/tags" Target="../tags/tag293.xml" /><Relationship Id="rId6" Type="http://schemas.openxmlformats.org/officeDocument/2006/relationships/tags" Target="../tags/tag294.xml" /><Relationship Id="rId7" Type="http://schemas.openxmlformats.org/officeDocument/2006/relationships/image" Target="../media/image18.png" /><Relationship Id="rId8" Type="http://schemas.openxmlformats.org/officeDocument/2006/relationships/tags" Target="../tags/tag295.xml" /><Relationship Id="rId9" Type="http://schemas.openxmlformats.org/officeDocument/2006/relationships/tags" Target="../tags/tag296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298.xml" /><Relationship Id="rId3" Type="http://schemas.openxmlformats.org/officeDocument/2006/relationships/tags" Target="../tags/tag299.xml" /><Relationship Id="rId4" Type="http://schemas.openxmlformats.org/officeDocument/2006/relationships/tags" Target="../tags/tag300.xml" /><Relationship Id="rId5" Type="http://schemas.openxmlformats.org/officeDocument/2006/relationships/image" Target="../media/image18.png" /><Relationship Id="rId6" Type="http://schemas.openxmlformats.org/officeDocument/2006/relationships/tags" Target="../tags/tag301.xml" /><Relationship Id="rId7" Type="http://schemas.openxmlformats.org/officeDocument/2006/relationships/tags" Target="../tags/tag302.xml" /><Relationship Id="rId8" Type="http://schemas.openxmlformats.org/officeDocument/2006/relationships/tags" Target="../tags/tag303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8.png" /><Relationship Id="rId11" Type="http://schemas.openxmlformats.org/officeDocument/2006/relationships/tags" Target="../tags/tag311.xml" /><Relationship Id="rId12" Type="http://schemas.openxmlformats.org/officeDocument/2006/relationships/tags" Target="../tags/tag312.xml" /><Relationship Id="rId13" Type="http://schemas.openxmlformats.org/officeDocument/2006/relationships/tags" Target="../tags/tag313.xml" /><Relationship Id="rId2" Type="http://schemas.openxmlformats.org/officeDocument/2006/relationships/tags" Target="../tags/tag304.xml" /><Relationship Id="rId3" Type="http://schemas.openxmlformats.org/officeDocument/2006/relationships/tags" Target="../tags/tag305.xml" /><Relationship Id="rId4" Type="http://schemas.openxmlformats.org/officeDocument/2006/relationships/tags" Target="../tags/tag306.xml" /><Relationship Id="rId5" Type="http://schemas.openxmlformats.org/officeDocument/2006/relationships/tags" Target="../tags/tag307.xml" /><Relationship Id="rId6" Type="http://schemas.openxmlformats.org/officeDocument/2006/relationships/tags" Target="../tags/tag308.xml" /><Relationship Id="rId7" Type="http://schemas.openxmlformats.org/officeDocument/2006/relationships/image" Target="../media/image43.png" /><Relationship Id="rId8" Type="http://schemas.openxmlformats.org/officeDocument/2006/relationships/tags" Target="../tags/tag309.xml" /><Relationship Id="rId9" Type="http://schemas.openxmlformats.org/officeDocument/2006/relationships/tags" Target="../tags/tag310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323.xml" /><Relationship Id="rId11" Type="http://schemas.openxmlformats.org/officeDocument/2006/relationships/tags" Target="../tags/tag324.xml" /><Relationship Id="rId2" Type="http://schemas.openxmlformats.org/officeDocument/2006/relationships/notesSlide" Target="../notesSlides/notesSlide4.xml" /><Relationship Id="rId3" Type="http://schemas.openxmlformats.org/officeDocument/2006/relationships/tags" Target="../tags/tag318.xml" /><Relationship Id="rId4" Type="http://schemas.openxmlformats.org/officeDocument/2006/relationships/tags" Target="../tags/tag319.xml" /><Relationship Id="rId5" Type="http://schemas.openxmlformats.org/officeDocument/2006/relationships/tags" Target="../tags/tag320.xml" /><Relationship Id="rId6" Type="http://schemas.openxmlformats.org/officeDocument/2006/relationships/image" Target="../media/image44.jpeg" /><Relationship Id="rId7" Type="http://schemas.openxmlformats.org/officeDocument/2006/relationships/tags" Target="../tags/tag321.xml" /><Relationship Id="rId8" Type="http://schemas.openxmlformats.org/officeDocument/2006/relationships/image" Target="../media/image18.png" /><Relationship Id="rId9" Type="http://schemas.openxmlformats.org/officeDocument/2006/relationships/tags" Target="../tags/tag322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32.xml" /><Relationship Id="rId11" Type="http://schemas.openxmlformats.org/officeDocument/2006/relationships/tags" Target="../tags/tag333.xml" /><Relationship Id="rId12" Type="http://schemas.openxmlformats.org/officeDocument/2006/relationships/tags" Target="../tags/tag334.xml" /><Relationship Id="rId13" Type="http://schemas.openxmlformats.org/officeDocument/2006/relationships/tags" Target="../tags/tag335.xml" /><Relationship Id="rId14" Type="http://schemas.openxmlformats.org/officeDocument/2006/relationships/tags" Target="../tags/tag336.xml" /><Relationship Id="rId15" Type="http://schemas.openxmlformats.org/officeDocument/2006/relationships/tags" Target="../tags/tag337.xml" /><Relationship Id="rId16" Type="http://schemas.openxmlformats.org/officeDocument/2006/relationships/tags" Target="../tags/tag338.xml" /><Relationship Id="rId17" Type="http://schemas.openxmlformats.org/officeDocument/2006/relationships/tags" Target="../tags/tag339.xml" /><Relationship Id="rId2" Type="http://schemas.openxmlformats.org/officeDocument/2006/relationships/tags" Target="../tags/tag325.xml" /><Relationship Id="rId3" Type="http://schemas.openxmlformats.org/officeDocument/2006/relationships/tags" Target="../tags/tag326.xml" /><Relationship Id="rId4" Type="http://schemas.openxmlformats.org/officeDocument/2006/relationships/image" Target="../media/image18.png" /><Relationship Id="rId5" Type="http://schemas.openxmlformats.org/officeDocument/2006/relationships/tags" Target="../tags/tag327.xml" /><Relationship Id="rId6" Type="http://schemas.openxmlformats.org/officeDocument/2006/relationships/tags" Target="../tags/tag328.xml" /><Relationship Id="rId7" Type="http://schemas.openxmlformats.org/officeDocument/2006/relationships/tags" Target="../tags/tag329.xml" /><Relationship Id="rId8" Type="http://schemas.openxmlformats.org/officeDocument/2006/relationships/tags" Target="../tags/tag330.xml" /><Relationship Id="rId9" Type="http://schemas.openxmlformats.org/officeDocument/2006/relationships/tags" Target="../tags/tag33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59.xml" /><Relationship Id="rId3" Type="http://schemas.openxmlformats.org/officeDocument/2006/relationships/tags" Target="../tags/tag60.xml" /><Relationship Id="rId4" Type="http://schemas.openxmlformats.org/officeDocument/2006/relationships/image" Target="../media/image18.png" /><Relationship Id="rId5" Type="http://schemas.openxmlformats.org/officeDocument/2006/relationships/tags" Target="../tags/tag61.xml" /><Relationship Id="rId6" Type="http://schemas.openxmlformats.org/officeDocument/2006/relationships/tags" Target="../tags/tag62.xml" /><Relationship Id="rId7" Type="http://schemas.openxmlformats.org/officeDocument/2006/relationships/tags" Target="../tags/tag63.xml" /><Relationship Id="rId8" Type="http://schemas.openxmlformats.org/officeDocument/2006/relationships/tags" Target="../tags/tag64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47.xml" /><Relationship Id="rId11" Type="http://schemas.openxmlformats.org/officeDocument/2006/relationships/tags" Target="../tags/tag348.xml" /><Relationship Id="rId12" Type="http://schemas.openxmlformats.org/officeDocument/2006/relationships/tags" Target="../tags/tag349.xml" /><Relationship Id="rId13" Type="http://schemas.openxmlformats.org/officeDocument/2006/relationships/tags" Target="../tags/tag350.xml" /><Relationship Id="rId14" Type="http://schemas.openxmlformats.org/officeDocument/2006/relationships/tags" Target="../tags/tag351.xml" /><Relationship Id="rId15" Type="http://schemas.openxmlformats.org/officeDocument/2006/relationships/tags" Target="../tags/tag352.xml" /><Relationship Id="rId16" Type="http://schemas.openxmlformats.org/officeDocument/2006/relationships/tags" Target="../tags/tag353.xml" /><Relationship Id="rId2" Type="http://schemas.openxmlformats.org/officeDocument/2006/relationships/tags" Target="../tags/tag340.xml" /><Relationship Id="rId3" Type="http://schemas.openxmlformats.org/officeDocument/2006/relationships/image" Target="../media/image18.png" /><Relationship Id="rId4" Type="http://schemas.openxmlformats.org/officeDocument/2006/relationships/tags" Target="../tags/tag341.xml" /><Relationship Id="rId5" Type="http://schemas.openxmlformats.org/officeDocument/2006/relationships/tags" Target="../tags/tag342.xml" /><Relationship Id="rId6" Type="http://schemas.openxmlformats.org/officeDocument/2006/relationships/tags" Target="../tags/tag343.xml" /><Relationship Id="rId7" Type="http://schemas.openxmlformats.org/officeDocument/2006/relationships/tags" Target="../tags/tag344.xml" /><Relationship Id="rId8" Type="http://schemas.openxmlformats.org/officeDocument/2006/relationships/tags" Target="../tags/tag345.xml" /><Relationship Id="rId9" Type="http://schemas.openxmlformats.org/officeDocument/2006/relationships/tags" Target="../tags/tag346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61.xml" /><Relationship Id="rId2" Type="http://schemas.openxmlformats.org/officeDocument/2006/relationships/tags" Target="../tags/tag354.xml" /><Relationship Id="rId3" Type="http://schemas.openxmlformats.org/officeDocument/2006/relationships/image" Target="../media/image18.png" /><Relationship Id="rId4" Type="http://schemas.openxmlformats.org/officeDocument/2006/relationships/tags" Target="../tags/tag355.xml" /><Relationship Id="rId5" Type="http://schemas.openxmlformats.org/officeDocument/2006/relationships/tags" Target="../tags/tag356.xml" /><Relationship Id="rId6" Type="http://schemas.openxmlformats.org/officeDocument/2006/relationships/tags" Target="../tags/tag357.xml" /><Relationship Id="rId7" Type="http://schemas.openxmlformats.org/officeDocument/2006/relationships/tags" Target="../tags/tag358.xml" /><Relationship Id="rId8" Type="http://schemas.openxmlformats.org/officeDocument/2006/relationships/tags" Target="../tags/tag359.xml" /><Relationship Id="rId9" Type="http://schemas.openxmlformats.org/officeDocument/2006/relationships/tags" Target="../tags/tag360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362.xml" /><Relationship Id="rId3" Type="http://schemas.openxmlformats.org/officeDocument/2006/relationships/image" Target="../media/image18.png" /><Relationship Id="rId4" Type="http://schemas.openxmlformats.org/officeDocument/2006/relationships/tags" Target="../tags/tag363.xml" /><Relationship Id="rId5" Type="http://schemas.openxmlformats.org/officeDocument/2006/relationships/tags" Target="../tags/tag364.xml" /><Relationship Id="rId6" Type="http://schemas.openxmlformats.org/officeDocument/2006/relationships/tags" Target="../tags/tag365.xml" /><Relationship Id="rId7" Type="http://schemas.openxmlformats.org/officeDocument/2006/relationships/tags" Target="../tags/tag366.xml" /><Relationship Id="rId8" Type="http://schemas.openxmlformats.org/officeDocument/2006/relationships/tags" Target="../tags/tag367.xml" /><Relationship Id="rId9" Type="http://schemas.openxmlformats.org/officeDocument/2006/relationships/tags" Target="../tags/tag368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369.xml" /><Relationship Id="rId3" Type="http://schemas.openxmlformats.org/officeDocument/2006/relationships/image" Target="../media/image18.png" /><Relationship Id="rId4" Type="http://schemas.openxmlformats.org/officeDocument/2006/relationships/tags" Target="../tags/tag370.xml" /><Relationship Id="rId5" Type="http://schemas.openxmlformats.org/officeDocument/2006/relationships/tags" Target="../tags/tag371.xml" /><Relationship Id="rId6" Type="http://schemas.openxmlformats.org/officeDocument/2006/relationships/tags" Target="../tags/tag372.xml" /><Relationship Id="rId7" Type="http://schemas.openxmlformats.org/officeDocument/2006/relationships/tags" Target="../tags/tag373.xml" /><Relationship Id="rId8" Type="http://schemas.openxmlformats.org/officeDocument/2006/relationships/tags" Target="../tags/tag374.xml" /><Relationship Id="rId9" Type="http://schemas.openxmlformats.org/officeDocument/2006/relationships/tags" Target="../tags/tag375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384.xml" /><Relationship Id="rId11" Type="http://schemas.openxmlformats.org/officeDocument/2006/relationships/image" Target="../media/image18.png" /><Relationship Id="rId12" Type="http://schemas.openxmlformats.org/officeDocument/2006/relationships/tags" Target="../tags/tag385.xml" /><Relationship Id="rId13" Type="http://schemas.openxmlformats.org/officeDocument/2006/relationships/tags" Target="../tags/tag386.xml" /><Relationship Id="rId14" Type="http://schemas.openxmlformats.org/officeDocument/2006/relationships/tags" Target="../tags/tag387.xml" /><Relationship Id="rId2" Type="http://schemas.openxmlformats.org/officeDocument/2006/relationships/tags" Target="../tags/tag376.xml" /><Relationship Id="rId3" Type="http://schemas.openxmlformats.org/officeDocument/2006/relationships/tags" Target="../tags/tag377.xml" /><Relationship Id="rId4" Type="http://schemas.openxmlformats.org/officeDocument/2006/relationships/tags" Target="../tags/tag378.xml" /><Relationship Id="rId5" Type="http://schemas.openxmlformats.org/officeDocument/2006/relationships/tags" Target="../tags/tag379.xml" /><Relationship Id="rId6" Type="http://schemas.openxmlformats.org/officeDocument/2006/relationships/tags" Target="../tags/tag380.xml" /><Relationship Id="rId7" Type="http://schemas.openxmlformats.org/officeDocument/2006/relationships/tags" Target="../tags/tag381.xml" /><Relationship Id="rId8" Type="http://schemas.openxmlformats.org/officeDocument/2006/relationships/tags" Target="../tags/tag382.xml" /><Relationship Id="rId9" Type="http://schemas.openxmlformats.org/officeDocument/2006/relationships/tags" Target="../tags/tag383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94.xml" /><Relationship Id="rId2" Type="http://schemas.openxmlformats.org/officeDocument/2006/relationships/tags" Target="../tags/tag388.xml" /><Relationship Id="rId3" Type="http://schemas.openxmlformats.org/officeDocument/2006/relationships/tags" Target="../tags/tag389.xml" /><Relationship Id="rId4" Type="http://schemas.openxmlformats.org/officeDocument/2006/relationships/tags" Target="../tags/tag390.xml" /><Relationship Id="rId5" Type="http://schemas.openxmlformats.org/officeDocument/2006/relationships/image" Target="../media/image45.png" /><Relationship Id="rId6" Type="http://schemas.openxmlformats.org/officeDocument/2006/relationships/tags" Target="../tags/tag391.xml" /><Relationship Id="rId7" Type="http://schemas.openxmlformats.org/officeDocument/2006/relationships/image" Target="../media/image18.png" /><Relationship Id="rId8" Type="http://schemas.openxmlformats.org/officeDocument/2006/relationships/tags" Target="../tags/tag392.xml" /><Relationship Id="rId9" Type="http://schemas.openxmlformats.org/officeDocument/2006/relationships/tags" Target="../tags/tag39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65.xml" /><Relationship Id="rId3" Type="http://schemas.openxmlformats.org/officeDocument/2006/relationships/image" Target="../media/image18.png" /><Relationship Id="rId4" Type="http://schemas.openxmlformats.org/officeDocument/2006/relationships/tags" Target="../tags/tag66.xml" /><Relationship Id="rId5" Type="http://schemas.openxmlformats.org/officeDocument/2006/relationships/tags" Target="../tags/tag67.xml" /><Relationship Id="rId6" Type="http://schemas.openxmlformats.org/officeDocument/2006/relationships/tags" Target="../tags/tag68.xml" /><Relationship Id="rId7" Type="http://schemas.openxmlformats.org/officeDocument/2006/relationships/tags" Target="../tags/tag69.xml" /><Relationship Id="rId8" Type="http://schemas.openxmlformats.org/officeDocument/2006/relationships/tags" Target="../tags/tag70.xml" /><Relationship Id="rId9" Type="http://schemas.openxmlformats.org/officeDocument/2006/relationships/tags" Target="../tags/tag7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72.xml" /><Relationship Id="rId3" Type="http://schemas.openxmlformats.org/officeDocument/2006/relationships/image" Target="../media/image18.png" /><Relationship Id="rId4" Type="http://schemas.openxmlformats.org/officeDocument/2006/relationships/tags" Target="../tags/tag73.xml" /><Relationship Id="rId5" Type="http://schemas.openxmlformats.org/officeDocument/2006/relationships/tags" Target="../tags/tag74.xml" /><Relationship Id="rId6" Type="http://schemas.openxmlformats.org/officeDocument/2006/relationships/tags" Target="../tags/tag75.xml" /><Relationship Id="rId7" Type="http://schemas.openxmlformats.org/officeDocument/2006/relationships/tags" Target="../tags/tag76.xml" /><Relationship Id="rId8" Type="http://schemas.openxmlformats.org/officeDocument/2006/relationships/tags" Target="../tags/tag7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85.xml" /><Relationship Id="rId11" Type="http://schemas.openxmlformats.org/officeDocument/2006/relationships/tags" Target="../tags/tag86.xml" /><Relationship Id="rId12" Type="http://schemas.openxmlformats.org/officeDocument/2006/relationships/tags" Target="../tags/tag87.xml" /><Relationship Id="rId13" Type="http://schemas.openxmlformats.org/officeDocument/2006/relationships/tags" Target="../tags/tag88.xml" /><Relationship Id="rId14" Type="http://schemas.openxmlformats.org/officeDocument/2006/relationships/tags" Target="../tags/tag89.xml" /><Relationship Id="rId15" Type="http://schemas.openxmlformats.org/officeDocument/2006/relationships/tags" Target="../tags/tag90.xml" /><Relationship Id="rId16" Type="http://schemas.openxmlformats.org/officeDocument/2006/relationships/tags" Target="../tags/tag91.xml" /><Relationship Id="rId17" Type="http://schemas.openxmlformats.org/officeDocument/2006/relationships/tags" Target="../tags/tag92.xml" /><Relationship Id="rId18" Type="http://schemas.openxmlformats.org/officeDocument/2006/relationships/tags" Target="../tags/tag93.xml" /><Relationship Id="rId19" Type="http://schemas.openxmlformats.org/officeDocument/2006/relationships/tags" Target="../tags/tag94.xml" /><Relationship Id="rId2" Type="http://schemas.openxmlformats.org/officeDocument/2006/relationships/tags" Target="../tags/tag78.xml" /><Relationship Id="rId20" Type="http://schemas.openxmlformats.org/officeDocument/2006/relationships/tags" Target="../tags/tag95.xml" /><Relationship Id="rId21" Type="http://schemas.openxmlformats.org/officeDocument/2006/relationships/tags" Target="../tags/tag96.xml" /><Relationship Id="rId3" Type="http://schemas.openxmlformats.org/officeDocument/2006/relationships/image" Target="../media/image18.png" /><Relationship Id="rId4" Type="http://schemas.openxmlformats.org/officeDocument/2006/relationships/tags" Target="../tags/tag79.xml" /><Relationship Id="rId5" Type="http://schemas.openxmlformats.org/officeDocument/2006/relationships/tags" Target="../tags/tag80.xml" /><Relationship Id="rId6" Type="http://schemas.openxmlformats.org/officeDocument/2006/relationships/tags" Target="../tags/tag81.xml" /><Relationship Id="rId7" Type="http://schemas.openxmlformats.org/officeDocument/2006/relationships/tags" Target="../tags/tag82.xml" /><Relationship Id="rId8" Type="http://schemas.openxmlformats.org/officeDocument/2006/relationships/tags" Target="../tags/tag83.xml" /><Relationship Id="rId9" Type="http://schemas.openxmlformats.org/officeDocument/2006/relationships/tags" Target="../tags/tag84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20.png" /><Relationship Id="rId11" Type="http://schemas.openxmlformats.org/officeDocument/2006/relationships/tags" Target="../tags/tag104.xml" /><Relationship Id="rId12" Type="http://schemas.openxmlformats.org/officeDocument/2006/relationships/tags" Target="../tags/tag105.xml" /><Relationship Id="rId13" Type="http://schemas.openxmlformats.org/officeDocument/2006/relationships/tags" Target="../tags/tag106.xml" /><Relationship Id="rId14" Type="http://schemas.openxmlformats.org/officeDocument/2006/relationships/tags" Target="../tags/tag107.xml" /><Relationship Id="rId15" Type="http://schemas.openxmlformats.org/officeDocument/2006/relationships/tags" Target="../tags/tag108.xml" /><Relationship Id="rId16" Type="http://schemas.openxmlformats.org/officeDocument/2006/relationships/tags" Target="../tags/tag109.xml" /><Relationship Id="rId17" Type="http://schemas.openxmlformats.org/officeDocument/2006/relationships/tags" Target="../tags/tag110.xml" /><Relationship Id="rId18" Type="http://schemas.openxmlformats.org/officeDocument/2006/relationships/tags" Target="../tags/tag111.xml" /><Relationship Id="rId19" Type="http://schemas.openxmlformats.org/officeDocument/2006/relationships/tags" Target="../tags/tag112.xml" /><Relationship Id="rId2" Type="http://schemas.openxmlformats.org/officeDocument/2006/relationships/tags" Target="../tags/tag97.xml" /><Relationship Id="rId20" Type="http://schemas.openxmlformats.org/officeDocument/2006/relationships/tags" Target="../tags/tag113.xml" /><Relationship Id="rId21" Type="http://schemas.openxmlformats.org/officeDocument/2006/relationships/tags" Target="../tags/tag114.xml" /><Relationship Id="rId22" Type="http://schemas.openxmlformats.org/officeDocument/2006/relationships/tags" Target="../tags/tag115.xml" /><Relationship Id="rId23" Type="http://schemas.openxmlformats.org/officeDocument/2006/relationships/tags" Target="../tags/tag116.xml" /><Relationship Id="rId24" Type="http://schemas.openxmlformats.org/officeDocument/2006/relationships/tags" Target="../tags/tag117.xml" /><Relationship Id="rId25" Type="http://schemas.openxmlformats.org/officeDocument/2006/relationships/tags" Target="../tags/tag118.xml" /><Relationship Id="rId26" Type="http://schemas.openxmlformats.org/officeDocument/2006/relationships/tags" Target="../tags/tag119.xml" /><Relationship Id="rId27" Type="http://schemas.openxmlformats.org/officeDocument/2006/relationships/tags" Target="../tags/tag120.xml" /><Relationship Id="rId28" Type="http://schemas.openxmlformats.org/officeDocument/2006/relationships/image" Target="../media/image18.png" /><Relationship Id="rId29" Type="http://schemas.openxmlformats.org/officeDocument/2006/relationships/tags" Target="../tags/tag121.xml" /><Relationship Id="rId3" Type="http://schemas.openxmlformats.org/officeDocument/2006/relationships/tags" Target="../tags/tag98.xml" /><Relationship Id="rId30" Type="http://schemas.openxmlformats.org/officeDocument/2006/relationships/tags" Target="../tags/tag122.xml" /><Relationship Id="rId31" Type="http://schemas.openxmlformats.org/officeDocument/2006/relationships/tags" Target="../tags/tag123.xml" /><Relationship Id="rId32" Type="http://schemas.openxmlformats.org/officeDocument/2006/relationships/tags" Target="../tags/tag124.xml" /><Relationship Id="rId4" Type="http://schemas.openxmlformats.org/officeDocument/2006/relationships/tags" Target="../tags/tag99.xml" /><Relationship Id="rId5" Type="http://schemas.openxmlformats.org/officeDocument/2006/relationships/tags" Target="../tags/tag100.xml" /><Relationship Id="rId6" Type="http://schemas.openxmlformats.org/officeDocument/2006/relationships/image" Target="../media/image19.png" /><Relationship Id="rId7" Type="http://schemas.openxmlformats.org/officeDocument/2006/relationships/tags" Target="../tags/tag101.xml" /><Relationship Id="rId8" Type="http://schemas.openxmlformats.org/officeDocument/2006/relationships/tags" Target="../tags/tag102.xml" /><Relationship Id="rId9" Type="http://schemas.openxmlformats.org/officeDocument/2006/relationships/tags" Target="../tags/tag103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30.xml" /><Relationship Id="rId11" Type="http://schemas.openxmlformats.org/officeDocument/2006/relationships/tags" Target="../tags/tag131.xml" /><Relationship Id="rId12" Type="http://schemas.openxmlformats.org/officeDocument/2006/relationships/tags" Target="../tags/tag132.xml" /><Relationship Id="rId13" Type="http://schemas.openxmlformats.org/officeDocument/2006/relationships/tags" Target="../tags/tag133.xml" /><Relationship Id="rId14" Type="http://schemas.openxmlformats.org/officeDocument/2006/relationships/tags" Target="../tags/tag134.xml" /><Relationship Id="rId15" Type="http://schemas.openxmlformats.org/officeDocument/2006/relationships/image" Target="../media/image18.png" /><Relationship Id="rId16" Type="http://schemas.openxmlformats.org/officeDocument/2006/relationships/tags" Target="../tags/tag135.xml" /><Relationship Id="rId17" Type="http://schemas.openxmlformats.org/officeDocument/2006/relationships/tags" Target="../tags/tag136.xml" /><Relationship Id="rId18" Type="http://schemas.openxmlformats.org/officeDocument/2006/relationships/tags" Target="../tags/tag137.xml" /><Relationship Id="rId19" Type="http://schemas.openxmlformats.org/officeDocument/2006/relationships/tags" Target="../tags/tag138.xml" /><Relationship Id="rId2" Type="http://schemas.openxmlformats.org/officeDocument/2006/relationships/tags" Target="../tags/tag125.xml" /><Relationship Id="rId20" Type="http://schemas.openxmlformats.org/officeDocument/2006/relationships/tags" Target="../tags/tag139.xml" /><Relationship Id="rId21" Type="http://schemas.openxmlformats.org/officeDocument/2006/relationships/tags" Target="../tags/tag140.xml" /><Relationship Id="rId22" Type="http://schemas.openxmlformats.org/officeDocument/2006/relationships/image" Target="../media/image24.png" /><Relationship Id="rId23" Type="http://schemas.openxmlformats.org/officeDocument/2006/relationships/tags" Target="../tags/tag141.xml" /><Relationship Id="rId24" Type="http://schemas.openxmlformats.org/officeDocument/2006/relationships/tags" Target="../tags/tag142.xml" /><Relationship Id="rId3" Type="http://schemas.openxmlformats.org/officeDocument/2006/relationships/tags" Target="../tags/tag126.xml" /><Relationship Id="rId4" Type="http://schemas.openxmlformats.org/officeDocument/2006/relationships/tags" Target="../tags/tag127.xml" /><Relationship Id="rId5" Type="http://schemas.openxmlformats.org/officeDocument/2006/relationships/image" Target="../media/image21.jpeg" /><Relationship Id="rId6" Type="http://schemas.openxmlformats.org/officeDocument/2006/relationships/tags" Target="../tags/tag128.xml" /><Relationship Id="rId7" Type="http://schemas.openxmlformats.org/officeDocument/2006/relationships/image" Target="../media/image22.jpeg" /><Relationship Id="rId8" Type="http://schemas.openxmlformats.org/officeDocument/2006/relationships/tags" Target="../tags/tag129.xml" /><Relationship Id="rId9" Type="http://schemas.openxmlformats.org/officeDocument/2006/relationships/image" Target="../media/image2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49.xml" /><Relationship Id="rId11" Type="http://schemas.openxmlformats.org/officeDocument/2006/relationships/tags" Target="../tags/tag150.xml" /><Relationship Id="rId12" Type="http://schemas.openxmlformats.org/officeDocument/2006/relationships/tags" Target="../tags/tag151.xml" /><Relationship Id="rId13" Type="http://schemas.openxmlformats.org/officeDocument/2006/relationships/tags" Target="../tags/tag152.xml" /><Relationship Id="rId2" Type="http://schemas.openxmlformats.org/officeDocument/2006/relationships/tags" Target="../tags/tag143.xml" /><Relationship Id="rId3" Type="http://schemas.openxmlformats.org/officeDocument/2006/relationships/image" Target="../media/image25.jpeg" /><Relationship Id="rId4" Type="http://schemas.openxmlformats.org/officeDocument/2006/relationships/tags" Target="../tags/tag144.xml" /><Relationship Id="rId5" Type="http://schemas.openxmlformats.org/officeDocument/2006/relationships/image" Target="../media/image18.png" /><Relationship Id="rId6" Type="http://schemas.openxmlformats.org/officeDocument/2006/relationships/tags" Target="../tags/tag145.xml" /><Relationship Id="rId7" Type="http://schemas.openxmlformats.org/officeDocument/2006/relationships/tags" Target="../tags/tag146.xml" /><Relationship Id="rId8" Type="http://schemas.openxmlformats.org/officeDocument/2006/relationships/tags" Target="../tags/tag147.xml" /><Relationship Id="rId9" Type="http://schemas.openxmlformats.org/officeDocument/2006/relationships/tags" Target="../tags/tag148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8" name="图片 7" title="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 flipH="1">
            <a:off x="7697012" y="3903031"/>
            <a:ext cx="4494987" cy="3029919"/>
          </a:xfrm>
          <a:prstGeom prst="rect">
            <a:avLst/>
          </a:prstGeom>
        </p:spPr>
      </p:pic>
      <p:sp>
        <p:nvSpPr>
          <p:cNvPr id="4" name="矩形 3" title=""/>
          <p:cNvSpPr/>
          <p:nvPr>
            <p:custDataLst>
              <p:tags r:id="rId5"/>
            </p:custDataLst>
          </p:nvPr>
        </p:nvSpPr>
        <p:spPr>
          <a:xfrm>
            <a:off x="1669415" y="1812290"/>
            <a:ext cx="6866255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行楷" panose="02010800040101010101" charset="-122"/>
                <a:ea typeface="华文行楷" panose="02010800040101010101" charset="-122"/>
              </a:rPr>
              <a:t>县委书记的榜样</a:t>
            </a:r>
            <a:endParaRPr lang="zh-CN" altLang="en-US" sz="5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行楷" panose="02010800040101010101" charset="-122"/>
              <a:ea typeface="华文行楷" panose="02010800040101010101" charset="-122"/>
            </a:endParaRPr>
          </a:p>
          <a:p>
            <a:pPr algn="ctr"/>
            <a:r>
              <a:rPr lang="en-US" altLang="zh-CN" sz="5400" b="1">
                <a:latin typeface="微软雅黑" panose="020b0503020204020204" charset="-122"/>
                <a:ea typeface="微软雅黑"/>
              </a:rPr>
              <a:t>        ——</a:t>
            </a:r>
            <a:endParaRPr lang="zh-CN" altLang="en-US" sz="5400" b="1">
              <a:latin typeface="微软雅黑" panose="020b0503020204020204" charset="-122"/>
              <a:ea typeface="微软雅黑"/>
            </a:endParaRPr>
          </a:p>
        </p:txBody>
      </p:sp>
      <p:pic>
        <p:nvPicPr>
          <p:cNvPr id="5" name="图片 4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7068656" y="2862976"/>
            <a:ext cx="2402592" cy="887246"/>
          </a:xfrm>
          <a:prstGeom prst="rect">
            <a:avLst/>
          </a:prstGeom>
        </p:spPr>
      </p:pic>
      <p:sp>
        <p:nvSpPr>
          <p:cNvPr id="14" name="圆角矩形 13" title=""/>
          <p:cNvSpPr/>
          <p:nvPr userDrawn="1">
            <p:custDataLst>
              <p:tags r:id="rId8"/>
            </p:custDataLst>
          </p:nvPr>
        </p:nvSpPr>
        <p:spPr bwMode="auto">
          <a:xfrm>
            <a:off x="79375" y="173355"/>
            <a:ext cx="5561965" cy="45085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68580" tIns="34290" rIns="68580" bIns="34290" numCol="1" rtlCol="0" anchor="t" anchorCtr="0" compatLnSpc="1"/>
          <a:lstStyle>
            <a:defPPr>
              <a:defRPr lang="en-US"/>
            </a:defPPr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000" b="1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000" b="1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000" b="1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000" b="1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3000" b="1" i="0" u="none" baseline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黑体" panose="02010609060101010101" charset="-122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1" i="0" u="none" strike="noStrike" kern="0" cap="none" spc="0" normalizeH="0" baseline="0" noProof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</a:rPr>
              <a:t>【中职专用】统编版·基础模块（上册）</a:t>
            </a:r>
            <a:endParaRPr kumimoji="0" lang="zh-CN" altLang="en-US" sz="2400" b="1" i="0" u="none" strike="noStrike" kern="0" cap="none" spc="0" normalizeH="0" baseline="0" noProof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9"/>
            </p:custDataLst>
          </p:nvPr>
        </p:nvSpPr>
        <p:spPr>
          <a:xfrm>
            <a:off x="4055039" y="4527869"/>
            <a:ext cx="33985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zh-CN" altLang="en-US" sz="3600" b="1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穆青</a:t>
            </a:r>
            <a:r>
              <a:rPr lang="en-US" altLang="zh-CN" sz="3600" b="1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600" b="1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冯健</a:t>
            </a:r>
            <a:r>
              <a:rPr lang="en-US" altLang="zh-CN" sz="3600" b="1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3600" b="1">
                <a:solidFill>
                  <a:prstClr val="black">
                    <a:lumMod val="95000"/>
                    <a:lumOff val="5000"/>
                  </a:prst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周原</a:t>
            </a:r>
            <a:endParaRPr lang="zh-CN" altLang="en-US" sz="3600" b="1">
              <a:solidFill>
                <a:prstClr val="black">
                  <a:lumMod val="95000"/>
                  <a:lumOff val="5000"/>
                </a:prst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 title="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010140" y="0"/>
            <a:ext cx="2181860" cy="682625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7" name="图片 6" title="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8103" y="107295"/>
            <a:ext cx="570916" cy="607009"/>
          </a:xfrm>
          <a:prstGeom prst="rect">
            <a:avLst/>
          </a:prstGeom>
        </p:spPr>
      </p:pic>
      <p:sp>
        <p:nvSpPr>
          <p:cNvPr id="5" name="文本框 4" title=""/>
          <p:cNvSpPr txBox="1"/>
          <p:nvPr>
            <p:custDataLst>
              <p:tags r:id="rId5"/>
            </p:custDataLst>
          </p:nvPr>
        </p:nvSpPr>
        <p:spPr>
          <a:xfrm>
            <a:off x="922020" y="154305"/>
            <a:ext cx="3242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活动二：走进人物</a:t>
            </a:r>
            <a:endParaRPr lang="zh-CN" altLang="en-US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cxnSp>
        <p:nvCxnSpPr>
          <p:cNvPr id="4" name="直接连接符 3" title=""/>
          <p:cNvCxnSpPr/>
          <p:nvPr>
            <p:custDataLst>
              <p:tags r:id="rId6"/>
            </p:custDataLst>
          </p:nvPr>
        </p:nvCxnSpPr>
        <p:spPr>
          <a:xfrm>
            <a:off x="921917" y="699575"/>
            <a:ext cx="3342640" cy="698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 title=""/>
          <p:cNvSpPr txBox="1"/>
          <p:nvPr>
            <p:custDataLst>
              <p:tags r:id="rId7"/>
            </p:custDataLst>
          </p:nvPr>
        </p:nvSpPr>
        <p:spPr>
          <a:xfrm>
            <a:off x="3420745" y="1456690"/>
            <a:ext cx="8173720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 eaLnBrk="1" hangingPunct="1">
              <a:lnSpc>
                <a:spcPct val="150000"/>
              </a:lnSpc>
              <a:defRPr/>
            </a:pPr>
            <a:r>
              <a:rPr sz="2800" b="1" kern="0">
                <a:solidFill>
                  <a:schemeClr val="bg2">
                    <a:lumMod val="1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8号-创中黑-Regular" panose="00000500000000000000" pitchFamily="2" charset="-122"/>
              </a:rPr>
              <a:t>焦裕禄(1922年8月16日~1964年5月14日)， 男，汉族， 山东淄博博山县北崮山村人，原兰考县委书记，干部楷模，中国共产党革命烈士。在兰考担任县委书记时所表现出来的</a:t>
            </a:r>
            <a:r>
              <a:rPr lang="en-US" sz="2800" b="1" kern="0">
                <a:solidFill>
                  <a:schemeClr val="bg2">
                    <a:lumMod val="1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8号-创中黑-Regular" panose="00000500000000000000" pitchFamily="2" charset="-122"/>
              </a:rPr>
              <a:t>“</a:t>
            </a:r>
            <a:r>
              <a:rPr sz="2800" b="1" ker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8号-创中黑-Regular" panose="00000500000000000000" pitchFamily="2" charset="-122"/>
              </a:rPr>
              <a:t>亲民爱民、艰苦奋斗、科学求实、迎难而上、无私奉献</a:t>
            </a:r>
            <a:r>
              <a:rPr lang="en-US" sz="2800" b="1" kern="0">
                <a:solidFill>
                  <a:schemeClr val="bg2">
                    <a:lumMod val="1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8号-创中黑-Regular" panose="00000500000000000000" pitchFamily="2" charset="-122"/>
              </a:rPr>
              <a:t>”</a:t>
            </a:r>
            <a:r>
              <a:rPr sz="2800" b="1" kern="0">
                <a:solidFill>
                  <a:schemeClr val="bg2">
                    <a:lumMod val="1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8号-创中黑-Regular" panose="00000500000000000000" pitchFamily="2" charset="-122"/>
              </a:rPr>
              <a:t>的精神，被后人称之为</a:t>
            </a:r>
            <a:r>
              <a:rPr lang="en-US" sz="2800" b="1" kern="0">
                <a:solidFill>
                  <a:schemeClr val="bg2">
                    <a:lumMod val="1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8号-创中黑-Regular" panose="00000500000000000000" pitchFamily="2" charset="-122"/>
              </a:rPr>
              <a:t>“</a:t>
            </a:r>
            <a:r>
              <a:rPr sz="2800" b="1" ker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8号-创中黑-Regular" panose="00000500000000000000" pitchFamily="2" charset="-122"/>
              </a:rPr>
              <a:t>焦裕禄精神</a:t>
            </a:r>
            <a:r>
              <a:rPr lang="en-US" sz="2800" b="1" kern="0">
                <a:solidFill>
                  <a:schemeClr val="bg2">
                    <a:lumMod val="1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8号-创中黑-Regular" panose="00000500000000000000" pitchFamily="2" charset="-122"/>
              </a:rPr>
              <a:t>”</a:t>
            </a:r>
            <a:r>
              <a:rPr sz="2800" b="1" kern="0">
                <a:solidFill>
                  <a:schemeClr val="bg2">
                    <a:lumMod val="1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8号-创中黑-Regular" panose="00000500000000000000" pitchFamily="2" charset="-122"/>
              </a:rPr>
              <a:t>。</a:t>
            </a:r>
            <a:endParaRPr sz="2800" b="1" kern="0">
              <a:solidFill>
                <a:schemeClr val="bg2">
                  <a:lumMod val="1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字魂58号-创中黑-Regular" panose="00000500000000000000" pitchFamily="2" charset="-122"/>
            </a:endParaRPr>
          </a:p>
          <a:p>
            <a:pPr indent="457200" algn="just" eaLnBrk="1" hangingPunct="1">
              <a:lnSpc>
                <a:spcPct val="150000"/>
              </a:lnSpc>
              <a:defRPr/>
            </a:pPr>
            <a:r>
              <a:rPr sz="2800" b="1" kern="0">
                <a:solidFill>
                  <a:schemeClr val="bg2">
                    <a:lumMod val="1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8号-创中黑-Regular" panose="00000500000000000000" pitchFamily="2" charset="-122"/>
              </a:rPr>
              <a:t>1964年5月14日因肝癌病逝于郑州，终年42岁。</a:t>
            </a:r>
            <a:endParaRPr sz="2800" b="1" kern="0">
              <a:solidFill>
                <a:schemeClr val="bg2">
                  <a:lumMod val="1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字魂58号-创中黑-Regular" panose="00000500000000000000" pitchFamily="2" charset="-122"/>
            </a:endParaRPr>
          </a:p>
        </p:txBody>
      </p:sp>
      <p:pic>
        <p:nvPicPr>
          <p:cNvPr id="3" name="图片 2" title=""/>
          <p:cNvPicPr/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10540" y="1379221"/>
            <a:ext cx="2794000" cy="3848099"/>
          </a:xfrm>
          <a:prstGeom prst="ellipse">
            <a:avLst/>
          </a:prstGeom>
          <a:noFill/>
          <a:ln w="9525">
            <a:noFill/>
          </a:ln>
        </p:spPr>
      </p:pic>
      <p:sp>
        <p:nvSpPr>
          <p:cNvPr id="6" name="文本框 5" title=""/>
          <p:cNvSpPr txBox="1"/>
          <p:nvPr>
            <p:custDataLst>
              <p:tags r:id="rId10"/>
            </p:custDataLst>
          </p:nvPr>
        </p:nvSpPr>
        <p:spPr>
          <a:xfrm>
            <a:off x="592455" y="5446395"/>
            <a:ext cx="22809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sz="2800" kern="0">
                <a:solidFill>
                  <a:schemeClr val="bg2">
                    <a:lumMod val="10000"/>
                  </a:schemeClr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字魂58号-创中黑-Regular" panose="00000500000000000000" pitchFamily="2" charset="-122"/>
              </a:rPr>
              <a:t>焦裕禄</a:t>
            </a:r>
            <a:endParaRPr lang="zh-CN" altLang="en-US" sz="2800" kern="0">
              <a:solidFill>
                <a:schemeClr val="bg2">
                  <a:lumMod val="10000"/>
                </a:schemeClr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字魂58号-创中黑-Regular" panose="00000500000000000000" pitchFamily="2" charset="-122"/>
            </a:endParaRPr>
          </a:p>
        </p:txBody>
      </p:sp>
    </p:spTree>
    <p:custDataLst>
      <p:tags r:id="rId11"/>
    </p:custData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4"/>
            </p:custDataLst>
          </p:nvPr>
        </p:nvSpPr>
        <p:spPr>
          <a:xfrm>
            <a:off x="4061460" y="1229360"/>
            <a:ext cx="7337425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 eaLnBrk="1" hangingPunct="1">
              <a:lnSpc>
                <a:spcPct val="150000"/>
              </a:lnSpc>
              <a:defRPr/>
            </a:pPr>
            <a:r>
              <a:rPr sz="2800" b="1" kern="0">
                <a:solidFill>
                  <a:schemeClr val="bg2">
                    <a:lumMod val="1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8号-创中黑-Regular" panose="00000500000000000000" pitchFamily="2" charset="-122"/>
              </a:rPr>
              <a:t>他被誉为“县委书记的榜样”。1966年，他被河南省人民政府追认为革命烈士。</a:t>
            </a:r>
            <a:endParaRPr sz="2800" b="1" kern="0">
              <a:solidFill>
                <a:schemeClr val="bg2">
                  <a:lumMod val="1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字魂58号-创中黑-Regular" panose="00000500000000000000" pitchFamily="2" charset="-122"/>
            </a:endParaRPr>
          </a:p>
          <a:p>
            <a:pPr indent="457200" algn="just" eaLnBrk="1" hangingPunct="1">
              <a:lnSpc>
                <a:spcPct val="150000"/>
              </a:lnSpc>
              <a:defRPr/>
            </a:pPr>
            <a:r>
              <a:rPr sz="2800" b="1" kern="0">
                <a:solidFill>
                  <a:schemeClr val="bg2">
                    <a:lumMod val="1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8号-创中黑-Regular" panose="00000500000000000000" pitchFamily="2" charset="-122"/>
              </a:rPr>
              <a:t>2009年9月10日，在中央宣传部、中央组织部等11个部门联合组织的评选活动中，焦裕禄被评为</a:t>
            </a:r>
            <a:r>
              <a:rPr lang="en-US" sz="2800" b="1" kern="0">
                <a:solidFill>
                  <a:schemeClr val="bg2">
                    <a:lumMod val="1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8号-创中黑-Regular" panose="00000500000000000000" pitchFamily="2" charset="-122"/>
              </a:rPr>
              <a:t>“</a:t>
            </a:r>
            <a:r>
              <a:rPr sz="2800" b="1" ker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8号-创中黑-Regular" panose="00000500000000000000" pitchFamily="2" charset="-122"/>
              </a:rPr>
              <a:t>100位新中国成立以来感动中国人物</a:t>
            </a:r>
            <a:r>
              <a:rPr lang="en-US" sz="2800" b="1" kern="0">
                <a:solidFill>
                  <a:schemeClr val="bg2">
                    <a:lumMod val="1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8号-创中黑-Regular" panose="00000500000000000000" pitchFamily="2" charset="-122"/>
              </a:rPr>
              <a:t>”</a:t>
            </a:r>
            <a:r>
              <a:rPr sz="2800" b="1" kern="0">
                <a:solidFill>
                  <a:schemeClr val="bg2">
                    <a:lumMod val="1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8号-创中黑-Regular" panose="00000500000000000000" pitchFamily="2" charset="-122"/>
              </a:rPr>
              <a:t>。 2019年9月25日，焦裕禄获</a:t>
            </a:r>
            <a:r>
              <a:rPr lang="en-US" sz="2800" b="1" kern="0">
                <a:solidFill>
                  <a:schemeClr val="bg2">
                    <a:lumMod val="1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8号-创中黑-Regular" panose="00000500000000000000" pitchFamily="2" charset="-122"/>
              </a:rPr>
              <a:t>“</a:t>
            </a:r>
            <a:r>
              <a:rPr sz="2800" b="1" kern="0">
                <a:solidFill>
                  <a:schemeClr val="bg2">
                    <a:lumMod val="1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8号-创中黑-Regular" panose="00000500000000000000" pitchFamily="2" charset="-122"/>
              </a:rPr>
              <a:t>最</a:t>
            </a:r>
            <a:r>
              <a:rPr sz="2800" b="1" kern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8号-创中黑-Regular" panose="00000500000000000000" pitchFamily="2" charset="-122"/>
              </a:rPr>
              <a:t>美奋斗者</a:t>
            </a:r>
            <a:r>
              <a:rPr lang="en-US" sz="2800" b="1" kern="0">
                <a:solidFill>
                  <a:schemeClr val="bg2">
                    <a:lumMod val="1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8号-创中黑-Regular" panose="00000500000000000000" pitchFamily="2" charset="-122"/>
              </a:rPr>
              <a:t>”</a:t>
            </a:r>
            <a:r>
              <a:rPr sz="2800" b="1" kern="0">
                <a:solidFill>
                  <a:schemeClr val="bg2">
                    <a:lumMod val="1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8号-创中黑-Regular" panose="00000500000000000000" pitchFamily="2" charset="-122"/>
              </a:rPr>
              <a:t>个人称号。</a:t>
            </a:r>
            <a:endParaRPr sz="2800" b="1" kern="0">
              <a:solidFill>
                <a:schemeClr val="bg2">
                  <a:lumMod val="1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字魂58号-创中黑-Regular" panose="00000500000000000000" pitchFamily="2" charset="-122"/>
            </a:endParaRPr>
          </a:p>
        </p:txBody>
      </p:sp>
      <p:pic>
        <p:nvPicPr>
          <p:cNvPr id="3" name="图片 2" title=""/>
          <p:cNvPicPr/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45795" y="1410970"/>
            <a:ext cx="3241675" cy="3739515"/>
          </a:xfrm>
          <a:prstGeom prst="roundRect">
            <a:avLst/>
          </a:prstGeom>
          <a:noFill/>
          <a:ln w="9525">
            <a:noFill/>
          </a:ln>
        </p:spPr>
      </p:pic>
      <p:pic>
        <p:nvPicPr>
          <p:cNvPr id="7" name="图片 6" title="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58103" y="107295"/>
            <a:ext cx="570916" cy="607009"/>
          </a:xfrm>
          <a:prstGeom prst="rect">
            <a:avLst/>
          </a:prstGeom>
        </p:spPr>
      </p:pic>
      <p:sp>
        <p:nvSpPr>
          <p:cNvPr id="5" name="文本框 4" title=""/>
          <p:cNvSpPr txBox="1"/>
          <p:nvPr>
            <p:custDataLst>
              <p:tags r:id="rId9"/>
            </p:custDataLst>
          </p:nvPr>
        </p:nvSpPr>
        <p:spPr>
          <a:xfrm>
            <a:off x="922020" y="154305"/>
            <a:ext cx="3242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活动二：走进人物</a:t>
            </a:r>
            <a:endParaRPr lang="zh-CN" altLang="en-US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cxnSp>
        <p:nvCxnSpPr>
          <p:cNvPr id="6" name="直接连接符 5" title=""/>
          <p:cNvCxnSpPr/>
          <p:nvPr>
            <p:custDataLst>
              <p:tags r:id="rId10"/>
            </p:custDataLst>
          </p:nvPr>
        </p:nvCxnSpPr>
        <p:spPr>
          <a:xfrm>
            <a:off x="921917" y="699575"/>
            <a:ext cx="3342640" cy="698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7" name="图片 6" title="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8103" y="107295"/>
            <a:ext cx="570916" cy="607009"/>
          </a:xfrm>
          <a:prstGeom prst="rect">
            <a:avLst/>
          </a:prstGeom>
        </p:spPr>
      </p:pic>
      <p:sp>
        <p:nvSpPr>
          <p:cNvPr id="5" name="文本框 4" title=""/>
          <p:cNvSpPr txBox="1"/>
          <p:nvPr>
            <p:custDataLst>
              <p:tags r:id="rId5"/>
            </p:custDataLst>
          </p:nvPr>
        </p:nvSpPr>
        <p:spPr>
          <a:xfrm>
            <a:off x="922020" y="154305"/>
            <a:ext cx="3242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活动二：走进人物</a:t>
            </a:r>
            <a:endParaRPr lang="zh-CN" altLang="en-US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cxnSp>
        <p:nvCxnSpPr>
          <p:cNvPr id="6" name="直接连接符 5" title=""/>
          <p:cNvCxnSpPr/>
          <p:nvPr>
            <p:custDataLst>
              <p:tags r:id="rId6"/>
            </p:custDataLst>
          </p:nvPr>
        </p:nvCxnSpPr>
        <p:spPr>
          <a:xfrm>
            <a:off x="921917" y="699575"/>
            <a:ext cx="3342640" cy="698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830580" y="803275"/>
            <a:ext cx="4211320" cy="2217420"/>
          </a:xfrm>
          <a:prstGeom prst="rect">
            <a:avLst/>
          </a:prstGeom>
        </p:spPr>
      </p:pic>
      <p:pic>
        <p:nvPicPr>
          <p:cNvPr id="10" name="图片 9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151755" y="730885"/>
            <a:ext cx="4744720" cy="2315210"/>
          </a:xfrm>
          <a:prstGeom prst="rect">
            <a:avLst/>
          </a:prstGeom>
        </p:spPr>
      </p:pic>
      <p:sp>
        <p:nvSpPr>
          <p:cNvPr id="11" name="矩形 10" title=""/>
          <p:cNvSpPr/>
          <p:nvPr>
            <p:custDataLst>
              <p:tags r:id="rId11"/>
            </p:custDataLst>
          </p:nvPr>
        </p:nvSpPr>
        <p:spPr>
          <a:xfrm>
            <a:off x="10006330" y="1313180"/>
            <a:ext cx="1991360" cy="1150620"/>
          </a:xfrm>
          <a:prstGeom prst="rect">
            <a:avLst/>
          </a:prstGeom>
          <a:solidFill>
            <a:srgbClr val="E5B440">
              <a:lumMod val="60000"/>
              <a:lumOff val="40000"/>
            </a:srgbClr>
          </a:solidFill>
          <a:ln w="25400" cap="flat" cmpd="sng" algn="ctr">
            <a:solidFill>
              <a:srgbClr val="91841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b0503020102020204"/>
                <a:ea typeface="黑体" panose="02010609060101010101" charset="-122"/>
                <a:cs typeface="+mn-cs"/>
              </a:rPr>
              <a:t>治理前的兰考县</a:t>
            </a: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Book" panose="020b0503020102020204"/>
              <a:ea typeface="黑体" panose="02010609060101010101" charset="-122"/>
              <a:cs typeface="+mn-cs"/>
            </a:endParaRPr>
          </a:p>
        </p:txBody>
      </p:sp>
      <p:sp>
        <p:nvSpPr>
          <p:cNvPr id="12" name="矩形 11" title=""/>
          <p:cNvSpPr/>
          <p:nvPr>
            <p:custDataLst>
              <p:tags r:id="rId12"/>
            </p:custDataLst>
          </p:nvPr>
        </p:nvSpPr>
        <p:spPr>
          <a:xfrm>
            <a:off x="293370" y="3576320"/>
            <a:ext cx="1133475" cy="2573655"/>
          </a:xfrm>
          <a:prstGeom prst="rect">
            <a:avLst/>
          </a:prstGeom>
          <a:solidFill>
            <a:srgbClr val="E5B440">
              <a:lumMod val="60000"/>
              <a:lumOff val="40000"/>
            </a:srgbClr>
          </a:solidFill>
          <a:ln w="25400" cap="flat" cmpd="sng" algn="ctr">
            <a:solidFill>
              <a:srgbClr val="91841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b0503020102020204"/>
                <a:ea typeface="黑体" panose="02010609060101010101" charset="-122"/>
                <a:cs typeface="+mn-cs"/>
              </a:rPr>
              <a:t>带领兰考人民治理土地</a:t>
            </a: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Book" panose="020b0503020102020204"/>
              <a:ea typeface="黑体" panose="02010609060101010101" charset="-122"/>
              <a:cs typeface="+mn-cs"/>
            </a:endParaRPr>
          </a:p>
        </p:txBody>
      </p:sp>
      <p:pic>
        <p:nvPicPr>
          <p:cNvPr id="13" name="图片 12" title="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615440" y="3065145"/>
            <a:ext cx="3167380" cy="3605530"/>
          </a:xfrm>
          <a:prstGeom prst="rect">
            <a:avLst/>
          </a:prstGeom>
        </p:spPr>
      </p:pic>
      <p:pic>
        <p:nvPicPr>
          <p:cNvPr id="14" name="图片 13" title="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971415" y="3270885"/>
            <a:ext cx="7026275" cy="33997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>
            <p:custDataLst>
              <p:tags r:id="rId3"/>
            </p:custDataLst>
          </p:nvPr>
        </p:nvSpPr>
        <p:spPr>
          <a:xfrm>
            <a:off x="508000" y="5069205"/>
            <a:ext cx="11176000" cy="16414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/>
              </a:rPr>
              <a:t>      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焦裕禄当年为了防风固沙，帮助农民摆脱贫困，提倡种植泡桐。如今，兰考泡桐如海，焦裕禄当年亲手栽下的树苗已长成合抱大树，人们亲切地把它称作“焦桐”。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pic>
        <p:nvPicPr>
          <p:cNvPr id="6" name="Picture 2" title="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209760"/>
            <a:ext cx="5503716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 title=""/>
          <p:cNvSpPr/>
          <p:nvPr>
            <p:custDataLst>
              <p:tags r:id="rId6"/>
            </p:custDataLst>
          </p:nvPr>
        </p:nvSpPr>
        <p:spPr>
          <a:xfrm>
            <a:off x="9875580" y="520669"/>
            <a:ext cx="1808480" cy="579120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“焦桐”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/>
            </a:endParaRPr>
          </a:p>
        </p:txBody>
      </p:sp>
      <p:pic>
        <p:nvPicPr>
          <p:cNvPr id="8" name="Picture 4" title="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2284" y="1209761"/>
            <a:ext cx="5008416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 title="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8103" y="107295"/>
            <a:ext cx="570916" cy="607009"/>
          </a:xfrm>
          <a:prstGeom prst="rect">
            <a:avLst/>
          </a:prstGeom>
        </p:spPr>
      </p:pic>
      <p:sp>
        <p:nvSpPr>
          <p:cNvPr id="5" name="文本框 4" title=""/>
          <p:cNvSpPr txBox="1"/>
          <p:nvPr>
            <p:custDataLst>
              <p:tags r:id="rId11"/>
            </p:custDataLst>
          </p:nvPr>
        </p:nvSpPr>
        <p:spPr>
          <a:xfrm>
            <a:off x="922020" y="154305"/>
            <a:ext cx="3242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活动二：走进人物</a:t>
            </a:r>
            <a:endParaRPr lang="zh-CN" altLang="en-US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cxnSp>
        <p:nvCxnSpPr>
          <p:cNvPr id="9" name="直接连接符 8" title=""/>
          <p:cNvCxnSpPr/>
          <p:nvPr>
            <p:custDataLst>
              <p:tags r:id="rId12"/>
            </p:custDataLst>
          </p:nvPr>
        </p:nvCxnSpPr>
        <p:spPr>
          <a:xfrm>
            <a:off x="921917" y="699575"/>
            <a:ext cx="3342640" cy="698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9" name="矩形 8" title=""/>
          <p:cNvSpPr/>
          <p:nvPr>
            <p:custDataLst>
              <p:tags r:id="rId3"/>
            </p:custDataLst>
          </p:nvPr>
        </p:nvSpPr>
        <p:spPr>
          <a:xfrm>
            <a:off x="3407516" y="5524918"/>
            <a:ext cx="5584084" cy="792088"/>
          </a:xfrm>
          <a:prstGeom prst="rect">
            <a:avLst/>
          </a:prstGeom>
          <a:solidFill>
            <a:srgbClr val="E5B440">
              <a:lumMod val="60000"/>
              <a:lumOff val="40000"/>
            </a:srgbClr>
          </a:solidFill>
          <a:ln w="25400" cap="flat" cmpd="sng" algn="ctr">
            <a:solidFill>
              <a:srgbClr val="91841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Franklin Gothic Book" panose="020b0503020102020204"/>
                <a:ea typeface="黑体" panose="02010609060101010101" charset="-122"/>
                <a:cs typeface="+mn-cs"/>
              </a:rPr>
              <a:t>人民群众自发悼念焦裕禄同志</a:t>
            </a:r>
            <a:endParaRPr kumimoji="0" lang="zh-CN" altLang="en-US" sz="3200" b="1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Franklin Gothic Book" panose="020b0503020102020204"/>
              <a:ea typeface="黑体" panose="02010609060101010101" charset="-122"/>
              <a:cs typeface="+mn-cs"/>
            </a:endParaRPr>
          </a:p>
        </p:txBody>
      </p:sp>
      <p:pic>
        <p:nvPicPr>
          <p:cNvPr id="3" name="图片 2" title="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0936" y="1657350"/>
            <a:ext cx="6039010" cy="3185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图片 5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685279" y="1657133"/>
            <a:ext cx="4810125" cy="320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图片 3" title="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8103" y="107295"/>
            <a:ext cx="570916" cy="607009"/>
          </a:xfrm>
          <a:prstGeom prst="rect">
            <a:avLst/>
          </a:prstGeom>
        </p:spPr>
      </p:pic>
      <p:sp>
        <p:nvSpPr>
          <p:cNvPr id="5" name="文本框 4" title=""/>
          <p:cNvSpPr txBox="1"/>
          <p:nvPr>
            <p:custDataLst>
              <p:tags r:id="rId10"/>
            </p:custDataLst>
          </p:nvPr>
        </p:nvSpPr>
        <p:spPr>
          <a:xfrm>
            <a:off x="922020" y="154305"/>
            <a:ext cx="3242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活动二：走进人物</a:t>
            </a:r>
            <a:endParaRPr lang="zh-CN" altLang="en-US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cxnSp>
        <p:nvCxnSpPr>
          <p:cNvPr id="7" name="直接连接符 6" title=""/>
          <p:cNvCxnSpPr/>
          <p:nvPr>
            <p:custDataLst>
              <p:tags r:id="rId11"/>
            </p:custDataLst>
          </p:nvPr>
        </p:nvCxnSpPr>
        <p:spPr>
          <a:xfrm>
            <a:off x="921917" y="699575"/>
            <a:ext cx="3342640" cy="698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2290" name="Picture 2" title="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5833" y="1121676"/>
            <a:ext cx="761047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 title=""/>
          <p:cNvSpPr/>
          <p:nvPr>
            <p:custDataLst>
              <p:tags r:id="rId5"/>
            </p:custDataLst>
          </p:nvPr>
        </p:nvSpPr>
        <p:spPr>
          <a:xfrm>
            <a:off x="2948275" y="413454"/>
            <a:ext cx="64235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4000">
                <a:latin typeface="微软雅黑" panose="020b0503020204020204" charset="-122"/>
                <a:ea typeface="微软雅黑"/>
              </a:rPr>
              <a:t>县委书记的榜样</a:t>
            </a:r>
            <a:r>
              <a:rPr lang="en-US" altLang="zh-CN" sz="4000">
                <a:latin typeface="微软雅黑" panose="020b0503020204020204" charset="-122"/>
                <a:ea typeface="微软雅黑"/>
              </a:rPr>
              <a:t>——</a:t>
            </a:r>
            <a:r>
              <a:rPr lang="zh-CN" altLang="zh-CN" sz="4000">
                <a:latin typeface="微软雅黑" panose="020b0503020204020204" charset="-122"/>
                <a:ea typeface="微软雅黑"/>
              </a:rPr>
              <a:t>焦裕禄</a:t>
            </a:r>
            <a:endParaRPr lang="zh-CN" altLang="en-US" sz="4000"/>
          </a:p>
        </p:txBody>
      </p:sp>
      <p:sp>
        <p:nvSpPr>
          <p:cNvPr id="5" name="矩形 4" title=""/>
          <p:cNvSpPr/>
          <p:nvPr>
            <p:custDataLst>
              <p:tags r:id="rId6"/>
            </p:custDataLst>
          </p:nvPr>
        </p:nvSpPr>
        <p:spPr>
          <a:xfrm>
            <a:off x="285749" y="4565617"/>
            <a:ext cx="6904265" cy="185621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/>
              </a:rPr>
              <a:t>“</a:t>
            </a:r>
            <a:r>
              <a:rPr lang="zh-CN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/>
              </a:rPr>
              <a:t>县委书记</a:t>
            </a: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/>
              </a:rPr>
              <a:t>”</a:t>
            </a:r>
            <a:r>
              <a:rPr lang="zh-CN" altLang="zh-CN" sz="2800" b="1">
                <a:latin typeface="微软雅黑" panose="020b0503020204020204" charset="-122"/>
                <a:ea typeface="微软雅黑"/>
              </a:rPr>
              <a:t>是焦裕禄的身份</a:t>
            </a:r>
            <a:endParaRPr lang="en-US" altLang="zh-CN" sz="2800" b="1">
              <a:latin typeface="微软雅黑" panose="020b0503020204020204" charset="-122"/>
              <a:ea typeface="微软雅黑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/>
              </a:rPr>
              <a:t>“</a:t>
            </a:r>
            <a:r>
              <a:rPr lang="zh-CN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/>
              </a:rPr>
              <a:t>榜样</a:t>
            </a: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/>
              </a:rPr>
              <a:t>”</a:t>
            </a:r>
            <a:r>
              <a:rPr lang="zh-CN" altLang="zh-CN" sz="2800" b="1">
                <a:latin typeface="微软雅黑" panose="020b0503020204020204" charset="-122"/>
                <a:ea typeface="微软雅黑"/>
              </a:rPr>
              <a:t>是贯串全文始终的写作主旨</a:t>
            </a:r>
            <a:endParaRPr lang="en-US" altLang="zh-CN" sz="2800" b="1">
              <a:latin typeface="微软雅黑" panose="020b0503020204020204" charset="-122"/>
              <a:ea typeface="微软雅黑"/>
            </a:endParaRPr>
          </a:p>
          <a:p>
            <a:pPr>
              <a:lnSpc>
                <a:spcPct val="120000"/>
              </a:lnSpc>
              <a:spcBef>
                <a:spcPts val="1000"/>
              </a:spcBef>
            </a:pP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/>
              </a:rPr>
              <a:t>“</a:t>
            </a:r>
            <a:r>
              <a:rPr lang="zh-CN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/>
              </a:rPr>
              <a:t>焦裕禄</a:t>
            </a:r>
            <a:r>
              <a:rPr lang="en-US" altLang="zh-CN" sz="2800" b="1">
                <a:solidFill>
                  <a:srgbClr val="C00000"/>
                </a:solidFill>
                <a:latin typeface="微软雅黑" panose="020b0503020204020204" charset="-122"/>
                <a:ea typeface="微软雅黑"/>
              </a:rPr>
              <a:t>”</a:t>
            </a:r>
            <a:r>
              <a:rPr lang="zh-CN" altLang="zh-CN" sz="2800" b="1">
                <a:latin typeface="微软雅黑" panose="020b0503020204020204" charset="-122"/>
                <a:ea typeface="微软雅黑"/>
              </a:rPr>
              <a:t>是这篇通讯的写作对象</a:t>
            </a:r>
            <a:endParaRPr lang="zh-CN" altLang="zh-CN" sz="2800" b="1">
              <a:latin typeface="微软雅黑" panose="020b0503020204020204" charset="-122"/>
              <a:ea typeface="微软雅黑"/>
            </a:endParaRPr>
          </a:p>
        </p:txBody>
      </p:sp>
      <p:sp>
        <p:nvSpPr>
          <p:cNvPr id="6" name="矩形 5" title=""/>
          <p:cNvSpPr/>
          <p:nvPr>
            <p:custDataLst>
              <p:tags r:id="rId7"/>
            </p:custDataLst>
          </p:nvPr>
        </p:nvSpPr>
        <p:spPr>
          <a:xfrm>
            <a:off x="6267451" y="4565356"/>
            <a:ext cx="5638800" cy="193899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lang="zh-CN" altLang="zh-CN" sz="3000" b="1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由题目可知，本文是通过介绍焦裕禄的事迹，赞扬他身上所体现出来的</a:t>
            </a:r>
            <a:r>
              <a:rPr lang="en-US" altLang="zh-CN" sz="3000" b="1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“</a:t>
            </a:r>
            <a:r>
              <a:rPr lang="zh-CN" altLang="zh-CN" sz="3000" b="1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全心全意为人民服务</a:t>
            </a:r>
            <a:r>
              <a:rPr lang="en-US" altLang="zh-CN" sz="3000" b="1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”</a:t>
            </a:r>
            <a:r>
              <a:rPr lang="zh-CN" altLang="zh-CN" sz="3000" b="1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的宝贵的共产党人的精神。</a:t>
            </a:r>
            <a:endParaRPr lang="zh-CN" altLang="en-US" sz="3000">
              <a:solidFill>
                <a:schemeClr val="bg1"/>
              </a:solidFill>
            </a:endParaRPr>
          </a:p>
        </p:txBody>
      </p:sp>
      <p:pic>
        <p:nvPicPr>
          <p:cNvPr id="7" name="图片 6" title="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8103" y="107295"/>
            <a:ext cx="570916" cy="607009"/>
          </a:xfrm>
          <a:prstGeom prst="rect">
            <a:avLst/>
          </a:prstGeom>
        </p:spPr>
      </p:pic>
      <p:sp>
        <p:nvSpPr>
          <p:cNvPr id="3" name="文本框 2" title=""/>
          <p:cNvSpPr txBox="1"/>
          <p:nvPr>
            <p:custDataLst>
              <p:tags r:id="rId10"/>
            </p:custDataLst>
          </p:nvPr>
        </p:nvSpPr>
        <p:spPr>
          <a:xfrm>
            <a:off x="1038225" y="154305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文题解读</a:t>
            </a:r>
            <a:endParaRPr lang="zh-CN" altLang="en-US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cxnSp>
        <p:nvCxnSpPr>
          <p:cNvPr id="8" name="直接连接符 7" title=""/>
          <p:cNvCxnSpPr/>
          <p:nvPr>
            <p:custDataLst>
              <p:tags r:id="rId11"/>
            </p:custDataLst>
          </p:nvPr>
        </p:nvCxnSpPr>
        <p:spPr>
          <a:xfrm flipV="1">
            <a:off x="921917" y="695130"/>
            <a:ext cx="1858645" cy="444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7" name="图片 6" title="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8103" y="107295"/>
            <a:ext cx="570916" cy="607009"/>
          </a:xfrm>
          <a:prstGeom prst="rect">
            <a:avLst/>
          </a:prstGeom>
        </p:spPr>
      </p:pic>
      <p:sp>
        <p:nvSpPr>
          <p:cNvPr id="5" name="文本框 4" title=""/>
          <p:cNvSpPr txBox="1"/>
          <p:nvPr>
            <p:custDataLst>
              <p:tags r:id="rId5"/>
            </p:custDataLst>
          </p:nvPr>
        </p:nvSpPr>
        <p:spPr>
          <a:xfrm>
            <a:off x="922020" y="154305"/>
            <a:ext cx="3242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活动三：梳理内容</a:t>
            </a:r>
            <a:endParaRPr lang="zh-CN" altLang="en-US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cxnSp>
        <p:nvCxnSpPr>
          <p:cNvPr id="4" name="直接连接符 3" title=""/>
          <p:cNvCxnSpPr/>
          <p:nvPr>
            <p:custDataLst>
              <p:tags r:id="rId6"/>
            </p:custDataLst>
          </p:nvPr>
        </p:nvCxnSpPr>
        <p:spPr>
          <a:xfrm>
            <a:off x="921917" y="699575"/>
            <a:ext cx="3342640" cy="698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内容占位符 2" title="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3507740" y="894715"/>
            <a:ext cx="5006340" cy="8089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zh-CN" altLang="en-US" sz="3200" b="1">
                <a:latin typeface="方正粗黑宋简体" panose="02000000000000000000" charset="-122"/>
                <a:ea typeface="方正粗黑宋简体" panose="02000000000000000000" charset="-122"/>
              </a:rPr>
              <a:t>这篇人物通讯写了什么？</a:t>
            </a:r>
            <a:endParaRPr lang="zh-CN" altLang="en-US" sz="3200" b="1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391160" y="1703705"/>
            <a:ext cx="11521440" cy="3830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700" b="1">
                <a:latin typeface="微软雅黑" panose="020b0503020204020204" charset="-122"/>
                <a:ea typeface="微软雅黑"/>
              </a:rPr>
              <a:t>导语：</a:t>
            </a:r>
            <a:r>
              <a:rPr lang="zh-CN" altLang="en-US" sz="2700" b="1">
                <a:latin typeface="华文中宋" panose="02010600040101010101" charset="-122"/>
                <a:ea typeface="华文中宋" panose="02010600040101010101" charset="-122"/>
              </a:rPr>
              <a:t>焦裕禄来到兰考的背景，初到兰考的作为。</a:t>
            </a:r>
            <a:endParaRPr lang="en-US" altLang="zh-CN" sz="2700" b="1">
              <a:latin typeface="华文中宋" panose="02010600040101010101" charset="-122"/>
              <a:ea typeface="华文中宋" panose="02010600040101010101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700" b="1">
                <a:latin typeface="微软雅黑" panose="020b0503020204020204" charset="-122"/>
                <a:ea typeface="微软雅黑"/>
              </a:rPr>
              <a:t>第一节：</a:t>
            </a:r>
            <a:r>
              <a:rPr lang="zh-CN" altLang="en-US" sz="2700" b="1">
                <a:latin typeface="华文中宋" panose="02010600040101010101" charset="-122"/>
                <a:ea typeface="华文中宋" panose="02010600040101010101" charset="-122"/>
              </a:rPr>
              <a:t>焦裕禄身先士卒，带领县委班子深入一线进行细致地调查研究。</a:t>
            </a:r>
            <a:endParaRPr lang="zh-CN" altLang="en-US" sz="2700" b="1">
              <a:latin typeface="华文中宋" panose="02010600040101010101" charset="-122"/>
              <a:ea typeface="华文中宋" panose="02010600040101010101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700" b="1">
                <a:latin typeface="微软雅黑" panose="020b0503020204020204" charset="-122"/>
                <a:ea typeface="微软雅黑"/>
              </a:rPr>
              <a:t>第二节：</a:t>
            </a:r>
            <a:r>
              <a:rPr lang="zh-CN" altLang="en-US" sz="2700" b="1">
                <a:latin typeface="华文中宋" panose="02010600040101010101" charset="-122"/>
                <a:ea typeface="华文中宋" panose="02010600040101010101" charset="-122"/>
              </a:rPr>
              <a:t>兰考县遭遇洪灾，焦裕禄同志带领兰考人民全力救灾。</a:t>
            </a:r>
            <a:endParaRPr lang="zh-CN" altLang="en-US" sz="2700" b="1">
              <a:latin typeface="华文中宋" panose="02010600040101010101" charset="-122"/>
              <a:ea typeface="华文中宋" panose="02010600040101010101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700" b="1">
                <a:latin typeface="微软雅黑" panose="020b0503020204020204" charset="-122"/>
                <a:ea typeface="微软雅黑"/>
              </a:rPr>
              <a:t>第三节：</a:t>
            </a:r>
            <a:r>
              <a:rPr lang="zh-CN" altLang="en-US" sz="2700" b="1">
                <a:latin typeface="华文中宋" panose="02010600040101010101" charset="-122"/>
                <a:ea typeface="华文中宋" panose="02010600040101010101" charset="-122"/>
              </a:rPr>
              <a:t>焦裕禄身患肝癌，但心中只有人民，不顾自身。</a:t>
            </a:r>
            <a:endParaRPr lang="zh-CN" altLang="en-US" sz="2700" b="1">
              <a:latin typeface="华文中宋" panose="02010600040101010101" charset="-122"/>
              <a:ea typeface="华文中宋" panose="02010600040101010101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700" b="1">
                <a:latin typeface="微软雅黑" panose="020b0503020204020204" charset="-122"/>
                <a:ea typeface="微软雅黑"/>
              </a:rPr>
              <a:t>第四节：</a:t>
            </a:r>
            <a:r>
              <a:rPr lang="zh-CN" altLang="en-US" sz="2700" b="1">
                <a:latin typeface="华文中宋" panose="02010600040101010101" charset="-122"/>
                <a:ea typeface="华文中宋" panose="02010600040101010101" charset="-122"/>
              </a:rPr>
              <a:t>焦裕禄因肝癌住院，即使在病中依旧没有忘记关心兰考县的人民。</a:t>
            </a:r>
            <a:endParaRPr lang="zh-CN" altLang="en-US" sz="2700" b="1">
              <a:latin typeface="华文中宋" panose="02010600040101010101" charset="-122"/>
              <a:ea typeface="华文中宋" panose="02010600040101010101" charset="-122"/>
            </a:endParaRPr>
          </a:p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700" b="1">
                <a:latin typeface="微软雅黑" panose="020b0503020204020204" charset="-122"/>
                <a:ea typeface="微软雅黑"/>
              </a:rPr>
              <a:t>第五节：</a:t>
            </a:r>
            <a:r>
              <a:rPr lang="zh-CN" altLang="en-US" sz="2700" b="1">
                <a:latin typeface="华文中宋" panose="02010600040101010101" charset="-122"/>
                <a:ea typeface="华文中宋" panose="02010600040101010101" charset="-122"/>
              </a:rPr>
              <a:t>焦裕禄的精神永远流传，带给人民无穷的精神力量。</a:t>
            </a:r>
            <a:endParaRPr lang="zh-CN" altLang="en-US" sz="2700" b="1"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" name="内容占位符 2" title=""/>
          <p:cNvSpPr txBox="1"/>
          <p:nvPr>
            <p:custDataLst>
              <p:tags r:id="rId3"/>
            </p:custDataLst>
          </p:nvPr>
        </p:nvSpPr>
        <p:spPr>
          <a:xfrm>
            <a:off x="396875" y="963295"/>
            <a:ext cx="11233150" cy="8407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这篇人物通讯写了什么？尝试归纳文中所写焦裕禄的具体事迹</a:t>
            </a:r>
            <a:endParaRPr lang="zh-CN" altLang="en-US" sz="3200" b="1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12" name="内容占位符 2" title=""/>
          <p:cNvSpPr txBox="1"/>
          <p:nvPr>
            <p:custDataLst>
              <p:tags r:id="rId4"/>
            </p:custDataLst>
          </p:nvPr>
        </p:nvSpPr>
        <p:spPr>
          <a:xfrm>
            <a:off x="678180" y="1757680"/>
            <a:ext cx="8954770" cy="4857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导语部分</a:t>
            </a:r>
            <a:endParaRPr lang="zh-CN" alt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一、吃别人嚼过的馍没味道</a:t>
            </a:r>
            <a:endParaRPr lang="zh-CN" alt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二、当群众最困难的时候，共产党要出现在群众面前</a:t>
            </a:r>
            <a:endParaRPr lang="zh-CN" alt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三、他心里装着全体人民，唯独没有他自己</a:t>
            </a:r>
            <a:endParaRPr lang="zh-CN" altLang="en-US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四、活着我没有治好沙丘，死了也要看你们把沙丘治好</a:t>
            </a:r>
            <a:r>
              <a:rPr lang="en-US" altLang="zh-CN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 </a:t>
            </a:r>
            <a:endParaRPr lang="en-US" altLang="zh-CN" b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</a:rPr>
              <a:t>五、他没有死，他还活着</a:t>
            </a:r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5"/>
            </p:custDataLst>
          </p:nvPr>
        </p:nvSpPr>
        <p:spPr>
          <a:xfrm>
            <a:off x="9747250" y="2052955"/>
            <a:ext cx="176657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</a:rPr>
              <a:t>就任书记</a:t>
            </a:r>
            <a:endParaRPr lang="zh-CN" altLang="en-US" sz="2800" b="1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4" name="文本框 13" title=""/>
          <p:cNvSpPr txBox="1"/>
          <p:nvPr>
            <p:custDataLst>
              <p:tags r:id="rId6"/>
            </p:custDataLst>
          </p:nvPr>
        </p:nvSpPr>
        <p:spPr>
          <a:xfrm>
            <a:off x="9785985" y="2757805"/>
            <a:ext cx="176657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</a:rPr>
              <a:t>狠抓三害</a:t>
            </a:r>
            <a:endParaRPr lang="zh-CN" altLang="en-US" sz="2800" b="1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5" name="文本框 14" title=""/>
          <p:cNvSpPr txBox="1"/>
          <p:nvPr>
            <p:custDataLst>
              <p:tags r:id="rId7"/>
            </p:custDataLst>
          </p:nvPr>
        </p:nvSpPr>
        <p:spPr>
          <a:xfrm>
            <a:off x="9785985" y="3462655"/>
            <a:ext cx="176657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</a:rPr>
              <a:t>排忧解难</a:t>
            </a:r>
            <a:endParaRPr lang="zh-CN" altLang="en-US" sz="2800" b="1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7" name="文本框 16" title=""/>
          <p:cNvSpPr txBox="1"/>
          <p:nvPr>
            <p:custDataLst>
              <p:tags r:id="rId8"/>
            </p:custDataLst>
          </p:nvPr>
        </p:nvSpPr>
        <p:spPr>
          <a:xfrm>
            <a:off x="9747250" y="4167505"/>
            <a:ext cx="176657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</a:rPr>
              <a:t>带病工作</a:t>
            </a:r>
            <a:endParaRPr lang="zh-CN" altLang="en-US" sz="2800" b="1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9" name="文本框 18" title=""/>
          <p:cNvSpPr txBox="1"/>
          <p:nvPr>
            <p:custDataLst>
              <p:tags r:id="rId9"/>
            </p:custDataLst>
          </p:nvPr>
        </p:nvSpPr>
        <p:spPr>
          <a:xfrm>
            <a:off x="9747250" y="4872355"/>
            <a:ext cx="176720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</a:rPr>
              <a:t>病危住院</a:t>
            </a:r>
            <a:endParaRPr lang="zh-CN" altLang="en-US" sz="2800" b="1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1" name="文本框 20" title=""/>
          <p:cNvSpPr txBox="1"/>
          <p:nvPr>
            <p:custDataLst>
              <p:tags r:id="rId10"/>
            </p:custDataLst>
          </p:nvPr>
        </p:nvSpPr>
        <p:spPr>
          <a:xfrm>
            <a:off x="9747885" y="5577205"/>
            <a:ext cx="176657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</a:rPr>
              <a:t>人民怀念</a:t>
            </a:r>
            <a:endParaRPr lang="zh-CN" altLang="en-US" sz="2800" b="1">
              <a:solidFill>
                <a:srgbClr val="0070C0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pic>
        <p:nvPicPr>
          <p:cNvPr id="2" name="Picture 2" title="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 flipH="1">
            <a:off x="10502900" y="11366500"/>
            <a:ext cx="0" cy="0"/>
          </a:xfrm>
          <a:prstGeom prst="rect">
            <a:avLst/>
          </a:prstGeom>
          <a:ln>
            <a:noFill/>
          </a:ln>
        </p:spPr>
      </p:pic>
      <p:pic>
        <p:nvPicPr>
          <p:cNvPr id="3" name="图片 2" title="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58103" y="107295"/>
            <a:ext cx="570916" cy="607009"/>
          </a:xfrm>
          <a:prstGeom prst="rect">
            <a:avLst/>
          </a:prstGeom>
        </p:spPr>
      </p:pic>
      <p:sp>
        <p:nvSpPr>
          <p:cNvPr id="9" name="文本框 8" title=""/>
          <p:cNvSpPr txBox="1"/>
          <p:nvPr>
            <p:custDataLst>
              <p:tags r:id="rId15"/>
            </p:custDataLst>
          </p:nvPr>
        </p:nvSpPr>
        <p:spPr>
          <a:xfrm>
            <a:off x="922020" y="154305"/>
            <a:ext cx="3242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活动三：梳理内容</a:t>
            </a:r>
            <a:endParaRPr lang="zh-CN" altLang="en-US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cxnSp>
        <p:nvCxnSpPr>
          <p:cNvPr id="4" name="直接连接符 3" title=""/>
          <p:cNvCxnSpPr/>
          <p:nvPr>
            <p:custDataLst>
              <p:tags r:id="rId16"/>
            </p:custDataLst>
          </p:nvPr>
        </p:nvCxnSpPr>
        <p:spPr>
          <a:xfrm>
            <a:off x="921917" y="699575"/>
            <a:ext cx="3342640" cy="698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9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7" name="图片 6" title="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8103" y="107295"/>
            <a:ext cx="570916" cy="607009"/>
          </a:xfrm>
          <a:prstGeom prst="rect">
            <a:avLst/>
          </a:prstGeom>
        </p:spPr>
      </p:pic>
      <p:sp>
        <p:nvSpPr>
          <p:cNvPr id="5" name="文本框 4" title=""/>
          <p:cNvSpPr txBox="1"/>
          <p:nvPr>
            <p:custDataLst>
              <p:tags r:id="rId5"/>
            </p:custDataLst>
          </p:nvPr>
        </p:nvSpPr>
        <p:spPr>
          <a:xfrm>
            <a:off x="922020" y="154305"/>
            <a:ext cx="3242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活动三：梳理内容</a:t>
            </a:r>
            <a:endParaRPr lang="zh-CN" altLang="en-US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cxnSp>
        <p:nvCxnSpPr>
          <p:cNvPr id="4" name="直接连接符 3" title=""/>
          <p:cNvCxnSpPr/>
          <p:nvPr>
            <p:custDataLst>
              <p:tags r:id="rId6"/>
            </p:custDataLst>
          </p:nvPr>
        </p:nvCxnSpPr>
        <p:spPr>
          <a:xfrm>
            <a:off x="921917" y="699575"/>
            <a:ext cx="3342640" cy="698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 title=""/>
          <p:cNvSpPr txBox="1"/>
          <p:nvPr>
            <p:custDataLst>
              <p:tags r:id="rId7"/>
            </p:custDataLst>
          </p:nvPr>
        </p:nvSpPr>
        <p:spPr>
          <a:xfrm>
            <a:off x="922020" y="1289050"/>
            <a:ext cx="9933940" cy="9220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3600" b="1">
                <a:latin typeface="微软雅黑" panose="020b0503020204020204" charset="-122"/>
                <a:ea typeface="微软雅黑"/>
              </a:rPr>
              <a:t>导语：焦裕禄来到兰考的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背景</a:t>
            </a:r>
            <a:r>
              <a:rPr lang="zh-CN" altLang="en-US" sz="3600" b="1">
                <a:latin typeface="微软雅黑" panose="020b0503020204020204" charset="-122"/>
                <a:ea typeface="微软雅黑"/>
              </a:rPr>
              <a:t>，</a:t>
            </a:r>
            <a:r>
              <a:rPr lang="zh-CN" altLang="en-US" sz="36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初到兰考的作为</a:t>
            </a:r>
            <a:endParaRPr lang="zh-CN" altLang="en-US" sz="3600" b="1">
              <a:solidFill>
                <a:srgbClr val="FF0000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8"/>
            </p:custDataLst>
          </p:nvPr>
        </p:nvSpPr>
        <p:spPr>
          <a:xfrm>
            <a:off x="728345" y="2715895"/>
            <a:ext cx="10649585" cy="26765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背景：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1962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年冬天，正是豫东兰考县遭受内涝、风沙、盐碱三害最严重的时刻。这一年，春天风沙打毁了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20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万亩麦子，秋天淹坏了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30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多万亩庄稼，盐碱地上有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10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万亩禾苗碱死，全县的粮食产量下降到了历年的最低水平。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  <p:custDataLst>
      <p:tags r:id="rId9"/>
    </p:custData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" name="文本框 9" title=""/>
          <p:cNvSpPr txBox="1"/>
          <p:nvPr>
            <p:custDataLst>
              <p:tags r:id="rId3"/>
            </p:custDataLst>
          </p:nvPr>
        </p:nvSpPr>
        <p:spPr>
          <a:xfrm>
            <a:off x="363855" y="1030605"/>
            <a:ext cx="11338560" cy="52158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fontAlgn="auto">
              <a:lnSpc>
                <a:spcPct val="15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  <a:cs typeface="华文中宋" panose="02010600040101010101" charset="-122"/>
              </a:rPr>
              <a:t>初到兰考的作为：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/>
              <a:cs typeface="华文中宋" panose="02010600040101010101" charset="-122"/>
            </a:endParaRPr>
          </a:p>
          <a:p>
            <a:pPr indent="457200" fontAlgn="auto">
              <a:lnSpc>
                <a:spcPct val="130000"/>
              </a:lnSpc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他到灾情最重的公社和大队去了。他到贫下中农的草屋里，到饲养棚里，到田边地头，去了解情况，观察灾情去了。他从这个大队到那个大队，他一路走，一路和同行的干部谈论。见到沙丘，他说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:“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栽上树，岂不是成了一片好绿林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!”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见到涝洼窝，他说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:“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这里可以栽苇、种蒲、养鱼。”见到碱地，他说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:“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治住它，把一片白变成一片青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!”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转了一圈回到县委，他向大家说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:“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兰考是个大有作为的地方，问题是要干，要革命。兰考是灾区，穷，困难多，但灾区有个好处，它能锻炼人的革命意志，培养人的革命品格。革命者要在困难面前逞英雄。”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pic>
        <p:nvPicPr>
          <p:cNvPr id="7" name="图片 6" title="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8103" y="107295"/>
            <a:ext cx="570916" cy="607009"/>
          </a:xfrm>
          <a:prstGeom prst="rect">
            <a:avLst/>
          </a:prstGeom>
        </p:spPr>
      </p:pic>
      <p:sp>
        <p:nvSpPr>
          <p:cNvPr id="5" name="文本框 4" title=""/>
          <p:cNvSpPr txBox="1"/>
          <p:nvPr>
            <p:custDataLst>
              <p:tags r:id="rId6"/>
            </p:custDataLst>
          </p:nvPr>
        </p:nvSpPr>
        <p:spPr>
          <a:xfrm>
            <a:off x="922020" y="154305"/>
            <a:ext cx="3242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活动三：梳理内容</a:t>
            </a:r>
            <a:endParaRPr lang="zh-CN" altLang="en-US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cxnSp>
        <p:nvCxnSpPr>
          <p:cNvPr id="4" name="直接连接符 3" title=""/>
          <p:cNvCxnSpPr/>
          <p:nvPr>
            <p:custDataLst>
              <p:tags r:id="rId7"/>
            </p:custDataLst>
          </p:nvPr>
        </p:nvCxnSpPr>
        <p:spPr>
          <a:xfrm>
            <a:off x="921917" y="699575"/>
            <a:ext cx="3342640" cy="698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8"/>
    </p:custData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26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127" name="组合 7" title=""/>
          <p:cNvGrpSpPr/>
          <p:nvPr>
            <p:custDataLst>
              <p:tags r:id="rId3"/>
            </p:custDataLst>
          </p:nvPr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128" name="组合 3"/>
            <p:cNvGrpSpPr/>
            <p:nvPr>
              <p:custDataLst>
                <p:tags r:id="rId4"/>
              </p:custDataLst>
            </p:nvPr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1048617" name="椭圆 1"/>
              <p:cNvSpPr/>
              <p:nvPr>
                <p:custDataLst>
                  <p:tags r:id="rId5"/>
                </p:custDataLst>
              </p:nvPr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/>
                </a:endParaRPr>
              </a:p>
            </p:txBody>
          </p:sp>
          <p:sp>
            <p:nvSpPr>
              <p:cNvPr id="1048618" name="椭圆 2"/>
              <p:cNvSpPr/>
              <p:nvPr>
                <p:custDataLst>
                  <p:tags r:id="rId6"/>
                </p:custDataLst>
              </p:nvPr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/>
                </a:endParaRPr>
              </a:p>
            </p:txBody>
          </p:sp>
        </p:grpSp>
        <p:grpSp>
          <p:nvGrpSpPr>
            <p:cNvPr id="129" name="组合 4"/>
            <p:cNvGrpSpPr/>
            <p:nvPr>
              <p:custDataLst>
                <p:tags r:id="rId7"/>
              </p:custDataLst>
            </p:nvPr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1048619" name="椭圆 5"/>
              <p:cNvSpPr/>
              <p:nvPr>
                <p:custDataLst>
                  <p:tags r:id="rId8"/>
                </p:custDataLst>
              </p:nvPr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/>
                </a:endParaRPr>
              </a:p>
            </p:txBody>
          </p:sp>
          <p:sp>
            <p:nvSpPr>
              <p:cNvPr id="1048620" name="椭圆 6"/>
              <p:cNvSpPr/>
              <p:nvPr>
                <p:custDataLst>
                  <p:tags r:id="rId9"/>
                </p:custDataLst>
              </p:nvPr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/>
                </a:endParaRPr>
              </a:p>
            </p:txBody>
          </p:sp>
        </p:grpSp>
      </p:grpSp>
      <p:sp>
        <p:nvSpPr>
          <p:cNvPr id="1048622" name="文本框 29" title=""/>
          <p:cNvSpPr txBox="1"/>
          <p:nvPr>
            <p:custDataLst>
              <p:tags r:id="rId10"/>
            </p:custDataLst>
          </p:nvPr>
        </p:nvSpPr>
        <p:spPr>
          <a:xfrm>
            <a:off x="1299845" y="1706245"/>
            <a:ext cx="986091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 hangingPunct="0">
              <a:lnSpc>
                <a:spcPct val="200000"/>
              </a:lnSpc>
            </a:pP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盐碱（</a:t>
            </a:r>
            <a:r>
              <a:rPr lang="en-US" altLang="zh-CN"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jiǎn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） 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   </a:t>
            </a:r>
            <a:r>
              <a:rPr lang="zh-CN" altLang="en-US" sz="32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 </a:t>
            </a:r>
            <a:r>
              <a:rPr lang="en-US" altLang="zh-CN" sz="32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  </a:t>
            </a:r>
            <a:r>
              <a:rPr lang="zh-CN" altLang="en-US" sz="32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鲜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血（</a:t>
            </a:r>
            <a:r>
              <a:rPr lang="en-US" altLang="zh-CN"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xuè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） </a:t>
            </a:r>
            <a:r>
              <a:rPr lang="zh-CN" altLang="en-US" sz="32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 </a:t>
            </a:r>
            <a:r>
              <a:rPr lang="en-US" altLang="zh-CN" sz="32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     </a:t>
            </a:r>
            <a:r>
              <a:rPr lang="zh-CN" altLang="en-US" sz="32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抡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着（</a:t>
            </a:r>
            <a:r>
              <a:rPr lang="en-US" altLang="zh-CN"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lūn</a:t>
            </a:r>
            <a:r>
              <a:rPr lang="zh-CN" altLang="en-US" sz="32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）</a:t>
            </a:r>
            <a:endParaRPr lang="en-US" altLang="zh-CN" sz="3200" b="1" smtClean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lt"/>
            </a:endParaRPr>
          </a:p>
          <a:p>
            <a:pPr indent="0" fontAlgn="auto" hangingPunct="0">
              <a:lnSpc>
                <a:spcPct val="200000"/>
              </a:lnSpc>
            </a:pPr>
            <a:r>
              <a:rPr lang="zh-CN" altLang="en-US" sz="32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淤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塞（</a:t>
            </a:r>
            <a:r>
              <a:rPr lang="en-US" altLang="zh-CN"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yū sè</a:t>
            </a:r>
            <a:r>
              <a:rPr lang="zh-CN" altLang="en-US" sz="32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）</a:t>
            </a:r>
            <a:r>
              <a:rPr lang="en-US" altLang="zh-CN" sz="32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    </a:t>
            </a:r>
            <a:r>
              <a:rPr lang="zh-CN" altLang="en-US" sz="32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跋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涉（</a:t>
            </a:r>
            <a:r>
              <a:rPr lang="en-US" altLang="zh-CN"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bá shè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） </a:t>
            </a:r>
            <a:r>
              <a:rPr lang="en-US" altLang="zh-CN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  </a:t>
            </a:r>
            <a:r>
              <a:rPr lang="zh-CN" altLang="en-US" sz="32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部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署（</a:t>
            </a:r>
            <a:r>
              <a:rPr lang="en-US" altLang="zh-CN"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shǔ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）   </a:t>
            </a:r>
            <a:endParaRPr lang="en-US" altLang="zh-CN" sz="3200" b="1" smtClean="0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lt"/>
            </a:endParaRPr>
          </a:p>
          <a:p>
            <a:pPr indent="0" fontAlgn="auto" hangingPunct="0">
              <a:lnSpc>
                <a:spcPct val="200000"/>
              </a:lnSpc>
            </a:pPr>
            <a:r>
              <a:rPr lang="zh-CN" altLang="en-US" sz="32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颤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抖（</a:t>
            </a:r>
            <a:r>
              <a:rPr lang="en-US" altLang="zh-CN"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chàn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） </a:t>
            </a:r>
            <a:r>
              <a:rPr lang="zh-CN" altLang="en-US" sz="32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 </a:t>
            </a:r>
            <a:r>
              <a:rPr lang="en-US" altLang="zh-CN" sz="32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   </a:t>
            </a:r>
            <a:r>
              <a:rPr lang="zh-CN" altLang="en-US" sz="32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噙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着（</a:t>
            </a:r>
            <a:r>
              <a:rPr lang="en-US" altLang="zh-CN"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qín</a:t>
            </a:r>
            <a:r>
              <a:rPr lang="zh-CN" altLang="en-US" sz="32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）      </a:t>
            </a:r>
            <a:r>
              <a:rPr lang="en-US" altLang="zh-CN" sz="32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  </a:t>
            </a:r>
            <a:r>
              <a:rPr lang="zh-CN" altLang="en-US" sz="3200" b="1" smtClean="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巍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然（</a:t>
            </a:r>
            <a:r>
              <a:rPr lang="en-US" altLang="zh-CN" sz="32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wēi</a:t>
            </a:r>
            <a:r>
              <a:rPr lang="zh-CN" altLang="en-US"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lt"/>
              </a:rPr>
              <a:t>）</a:t>
            </a:r>
            <a:endParaRPr lang="zh-CN" altLang="en-US" sz="32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lt"/>
            </a:endParaRPr>
          </a:p>
        </p:txBody>
      </p:sp>
      <p:pic>
        <p:nvPicPr>
          <p:cNvPr id="7" name="图片 6" title="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8103" y="107295"/>
            <a:ext cx="570916" cy="607009"/>
          </a:xfrm>
          <a:prstGeom prst="rect">
            <a:avLst/>
          </a:prstGeom>
        </p:spPr>
      </p:pic>
      <p:sp>
        <p:nvSpPr>
          <p:cNvPr id="5" name="文本框 4" title=""/>
          <p:cNvSpPr txBox="1"/>
          <p:nvPr>
            <p:custDataLst>
              <p:tags r:id="rId13"/>
            </p:custDataLst>
          </p:nvPr>
        </p:nvSpPr>
        <p:spPr>
          <a:xfrm>
            <a:off x="1299845" y="154305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课前预习</a:t>
            </a:r>
            <a:endParaRPr lang="zh-CN" altLang="en-US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cxnSp>
        <p:nvCxnSpPr>
          <p:cNvPr id="4" name="直接连接符 3" title=""/>
          <p:cNvCxnSpPr/>
          <p:nvPr>
            <p:custDataLst>
              <p:tags r:id="rId14"/>
            </p:custDataLst>
          </p:nvPr>
        </p:nvCxnSpPr>
        <p:spPr>
          <a:xfrm flipV="1">
            <a:off x="921917" y="696400"/>
            <a:ext cx="2297430" cy="317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 title=""/>
          <p:cNvSpPr txBox="1"/>
          <p:nvPr>
            <p:custDataLst>
              <p:tags r:id="rId15"/>
            </p:custDataLst>
          </p:nvPr>
        </p:nvSpPr>
        <p:spPr>
          <a:xfrm>
            <a:off x="3656330" y="970915"/>
            <a:ext cx="37185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rgbClr val="002060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（一）明确字音</a:t>
            </a:r>
            <a:endParaRPr lang="zh-CN" altLang="en-US" sz="3600" b="1">
              <a:solidFill>
                <a:srgbClr val="002060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>
            <p:custDataLst>
              <p:tags r:id="rId3"/>
            </p:custDataLst>
          </p:nvPr>
        </p:nvSpPr>
        <p:spPr>
          <a:xfrm>
            <a:off x="480060" y="908050"/>
            <a:ext cx="11231880" cy="7372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/>
              </a:rPr>
              <a:t>第一节：焦裕禄身先士卒，带领县委班子深入一线进行细致地调查研究</a:t>
            </a:r>
            <a:endParaRPr lang="zh-CN" altLang="en-US" sz="2800" b="1">
              <a:latin typeface="微软雅黑" panose="020b0503020204020204" charset="-122"/>
              <a:ea typeface="微软雅黑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4"/>
            </p:custDataLst>
          </p:nvPr>
        </p:nvSpPr>
        <p:spPr>
          <a:xfrm>
            <a:off x="384810" y="1839595"/>
            <a:ext cx="67894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如何理解“吃别人嚼过的馍没味道”</a:t>
            </a:r>
            <a:endParaRPr lang="zh-CN" altLang="en-US" sz="32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5"/>
            </p:custDataLst>
          </p:nvPr>
        </p:nvSpPr>
        <p:spPr>
          <a:xfrm>
            <a:off x="384810" y="2549525"/>
            <a:ext cx="11454130" cy="142049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/>
              </a:rPr>
              <a:t>比喻凡事跟在别人后边学样，不如自己去开拓创新。</a:t>
            </a:r>
            <a:endParaRPr lang="zh-CN" altLang="en-US" sz="2400" b="1">
              <a:latin typeface="微软雅黑" panose="020b0503020204020204" charset="-122"/>
              <a:ea typeface="微软雅黑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latin typeface="微软雅黑" panose="020b0503020204020204" charset="-122"/>
                <a:ea typeface="微软雅黑"/>
              </a:rPr>
              <a:t>周原</a:t>
            </a:r>
            <a:r>
              <a:rPr lang="en-US" altLang="zh-CN" sz="2400">
                <a:latin typeface="微软雅黑" panose="020b0503020204020204" charset="-122"/>
                <a:ea typeface="微软雅黑"/>
              </a:rPr>
              <a:t>《</a:t>
            </a:r>
            <a:r>
              <a:rPr lang="zh-CN" altLang="en-US" sz="2400">
                <a:latin typeface="微软雅黑" panose="020b0503020204020204" charset="-122"/>
                <a:ea typeface="微软雅黑"/>
              </a:rPr>
              <a:t>中原大地</a:t>
            </a:r>
            <a:r>
              <a:rPr lang="en-US" altLang="zh-CN" sz="2400">
                <a:latin typeface="微软雅黑" panose="020b0503020204020204" charset="-122"/>
                <a:ea typeface="微软雅黑"/>
              </a:rPr>
              <a:t>》</a:t>
            </a:r>
            <a:r>
              <a:rPr lang="zh-CN" altLang="en-US" sz="2400">
                <a:latin typeface="微软雅黑" panose="020b0503020204020204" charset="-122"/>
                <a:ea typeface="微软雅黑"/>
              </a:rPr>
              <a:t>：“查风沙要查到沙落尘埃！吃别人嚼过的馍没味道，我们要亲自掂掂三害的分量。”</a:t>
            </a:r>
            <a:endParaRPr lang="zh-CN" altLang="en-US" sz="2400">
              <a:latin typeface="微软雅黑" panose="020b0503020204020204" charset="-122"/>
              <a:ea typeface="微软雅黑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6"/>
            </p:custDataLst>
          </p:nvPr>
        </p:nvSpPr>
        <p:spPr>
          <a:xfrm>
            <a:off x="384810" y="4347660"/>
            <a:ext cx="6492240" cy="230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焦裕禄一到兰考县就决定要把兰考县</a:t>
            </a:r>
            <a:r>
              <a:rPr lang="en-US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1800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平方公里土地上的自然情况摸透，亲自去掂一掂兰考的“三害”究竟有多大分量。在实地调研时，焦裕禄不顾环境的险恶，亲自去查风口、探流沙，掌握了大量一手的资料。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pic>
        <p:nvPicPr>
          <p:cNvPr id="13" name="图片 12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174230" y="4095711"/>
            <a:ext cx="4838700" cy="276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 title="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8103" y="107295"/>
            <a:ext cx="570916" cy="607009"/>
          </a:xfrm>
          <a:prstGeom prst="rect">
            <a:avLst/>
          </a:prstGeom>
        </p:spPr>
      </p:pic>
      <p:sp>
        <p:nvSpPr>
          <p:cNvPr id="5" name="文本框 4" title=""/>
          <p:cNvSpPr txBox="1"/>
          <p:nvPr>
            <p:custDataLst>
              <p:tags r:id="rId11"/>
            </p:custDataLst>
          </p:nvPr>
        </p:nvSpPr>
        <p:spPr>
          <a:xfrm>
            <a:off x="922020" y="154305"/>
            <a:ext cx="3242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活动三：梳理内容</a:t>
            </a:r>
            <a:endParaRPr lang="zh-CN" altLang="en-US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cxnSp>
        <p:nvCxnSpPr>
          <p:cNvPr id="2" name="直接连接符 1" title=""/>
          <p:cNvCxnSpPr/>
          <p:nvPr>
            <p:custDataLst>
              <p:tags r:id="rId12"/>
            </p:custDataLst>
          </p:nvPr>
        </p:nvCxnSpPr>
        <p:spPr>
          <a:xfrm>
            <a:off x="921917" y="699575"/>
            <a:ext cx="3342640" cy="698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>
            <p:custDataLst>
              <p:tags r:id="rId4"/>
            </p:custDataLst>
          </p:nvPr>
        </p:nvSpPr>
        <p:spPr>
          <a:xfrm>
            <a:off x="579755" y="848360"/>
            <a:ext cx="10030460" cy="5219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/>
              </a:rPr>
              <a:t>第二节：兰考县遭遇洪灾，焦裕禄同志带领兰考人民全力救灾</a:t>
            </a:r>
            <a:endParaRPr lang="zh-CN" altLang="en-US" sz="2800" b="1">
              <a:latin typeface="微软雅黑" panose="020b0503020204020204" charset="-122"/>
              <a:ea typeface="微软雅黑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5"/>
            </p:custDataLst>
          </p:nvPr>
        </p:nvSpPr>
        <p:spPr>
          <a:xfrm>
            <a:off x="1236345" y="1504950"/>
            <a:ext cx="97193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“当群众最困难的时候，共产党员要出现在群众面前”</a:t>
            </a:r>
            <a:endParaRPr lang="zh-CN" altLang="en-US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6"/>
            </p:custDataLst>
          </p:nvPr>
        </p:nvSpPr>
        <p:spPr>
          <a:xfrm>
            <a:off x="459105" y="2078990"/>
            <a:ext cx="11100435" cy="224536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fontAlgn="auto"/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这一天。焦裕禄没烤群众一把火，没喝群众一口水。风雪中，他在</a:t>
            </a:r>
            <a:r>
              <a:rPr lang="en-US" altLang="zh-CN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9</a:t>
            </a: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个村子，访问了几十户生活困难的老贫农。在许楼，他走进个低矮的柴门。这里住的是一双无依无靠的老人。老大爷有病躺在床上，老大娘是个瞎子。焦裕禄一进屋， 就坐在老人的床头问寒问饥。老大爷问他是谁，他说</a:t>
            </a:r>
            <a:r>
              <a:rPr lang="en-US" altLang="zh-CN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:“</a:t>
            </a: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我是您的儿子。”老人问他大雪天来干啥，他说</a:t>
            </a:r>
            <a:r>
              <a:rPr lang="en-US" altLang="zh-CN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:“</a:t>
            </a: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毛主席叫我来看望您老人家。”老大娘感动得不知说什么才好，用颤抖的双手上上下下摸着焦裕禄。老大爷眼里噙着泪说</a:t>
            </a:r>
            <a:r>
              <a:rPr lang="en-US" altLang="zh-CN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:“</a:t>
            </a: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解放前，大雪封门，地主来逼租，撵得我串人家的房檐</a:t>
            </a:r>
            <a:r>
              <a:rPr lang="en-US" altLang="zh-CN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, </a:t>
            </a: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住人家的牛屋。”焦裕禄安慰老人说</a:t>
            </a:r>
            <a:r>
              <a:rPr lang="en-US" altLang="zh-CN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:“</a:t>
            </a: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如今印把子抓在咱手里，兰考受灾受穷的面貌一定能够改过来 。”（</a:t>
            </a:r>
            <a:r>
              <a:rPr lang="en-US" altLang="zh-CN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24</a:t>
            </a:r>
            <a:r>
              <a:rPr lang="zh-CN" altLang="en-US" sz="20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节）</a:t>
            </a:r>
            <a:endParaRPr lang="zh-CN" altLang="en-US" sz="20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7"/>
            </p:custDataLst>
          </p:nvPr>
        </p:nvSpPr>
        <p:spPr>
          <a:xfrm>
            <a:off x="719455" y="4336465"/>
            <a:ext cx="70180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latin typeface="微软雅黑" panose="020b0503020204020204" charset="-122"/>
                <a:ea typeface="微软雅黑"/>
              </a:rPr>
              <a:t>为什么要插入这样一个故事？</a:t>
            </a:r>
            <a:endParaRPr lang="zh-CN" altLang="en-US" sz="2800" b="1">
              <a:latin typeface="微软雅黑" panose="020b0503020204020204" charset="-122"/>
              <a:ea typeface="微软雅黑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8"/>
            </p:custDataLst>
          </p:nvPr>
        </p:nvSpPr>
        <p:spPr>
          <a:xfrm>
            <a:off x="459105" y="4939030"/>
            <a:ext cx="11022965" cy="16414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反映焦裕禄</a:t>
            </a:r>
            <a:r>
              <a:rPr lang="zh-CN" altLang="en-US" sz="2800" b="1">
                <a:solidFill>
                  <a:srgbClr val="A7262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心系群众，忘我工作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的宝贵品质。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同时也表明人民群众对新中国的</a:t>
            </a:r>
            <a:r>
              <a:rPr lang="zh-CN" altLang="en-US" sz="2800" b="1">
                <a:solidFill>
                  <a:srgbClr val="A7262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拥护和爱戴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8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突出</a:t>
            </a:r>
            <a:r>
              <a:rPr lang="zh-CN" altLang="en-US" sz="2800" b="1">
                <a:solidFill>
                  <a:srgbClr val="A7262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党员干部与人民群众之间密切的联系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 title="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58103" y="107295"/>
            <a:ext cx="570916" cy="607009"/>
          </a:xfrm>
          <a:prstGeom prst="rect">
            <a:avLst/>
          </a:prstGeom>
        </p:spPr>
      </p:pic>
      <p:sp>
        <p:nvSpPr>
          <p:cNvPr id="5" name="文本框 4" title=""/>
          <p:cNvSpPr txBox="1"/>
          <p:nvPr>
            <p:custDataLst>
              <p:tags r:id="rId11"/>
            </p:custDataLst>
          </p:nvPr>
        </p:nvSpPr>
        <p:spPr>
          <a:xfrm>
            <a:off x="922020" y="154305"/>
            <a:ext cx="3242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活动三：梳理内容</a:t>
            </a:r>
            <a:endParaRPr lang="zh-CN" altLang="en-US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cxnSp>
        <p:nvCxnSpPr>
          <p:cNvPr id="2" name="直接连接符 1" title=""/>
          <p:cNvCxnSpPr/>
          <p:nvPr>
            <p:custDataLst>
              <p:tags r:id="rId12"/>
            </p:custDataLst>
          </p:nvPr>
        </p:nvCxnSpPr>
        <p:spPr>
          <a:xfrm>
            <a:off x="921917" y="699575"/>
            <a:ext cx="3342640" cy="698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4" name="矩形 3" title=""/>
          <p:cNvSpPr/>
          <p:nvPr>
            <p:custDataLst>
              <p:tags r:id="rId4"/>
            </p:custDataLst>
          </p:nvPr>
        </p:nvSpPr>
        <p:spPr>
          <a:xfrm>
            <a:off x="4614115" y="790411"/>
            <a:ext cx="3099661" cy="583565"/>
          </a:xfrm>
          <a:prstGeom prst="rect">
            <a:avLst/>
          </a:prstGeom>
          <a:solidFill>
            <a:srgbClr val="C00000"/>
          </a:solidFill>
        </p:spPr>
        <p:txBody>
          <a:bodyPr wrap="square" anchor="ctr" anchorCtr="0">
            <a:spAutoFit/>
          </a:bodyPr>
          <a:lstStyle/>
          <a:p>
            <a:pPr algn="dist"/>
            <a:r>
              <a:rPr lang="zh-CN" altLang="en-US" sz="3200" b="1">
                <a:solidFill>
                  <a:schemeClr val="bg1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“三害”</a:t>
            </a:r>
            <a:endParaRPr lang="en-US" altLang="zh-CN" sz="3200" b="1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  <p:sp>
        <p:nvSpPr>
          <p:cNvPr id="5" name="矩形 4" title=""/>
          <p:cNvSpPr/>
          <p:nvPr>
            <p:custDataLst>
              <p:tags r:id="rId5"/>
            </p:custDataLst>
          </p:nvPr>
        </p:nvSpPr>
        <p:spPr>
          <a:xfrm>
            <a:off x="891250" y="6142221"/>
            <a:ext cx="175938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anchor="ctr" anchorCtr="0">
            <a:spAutoFit/>
          </a:bodyPr>
          <a:lstStyle/>
          <a:p>
            <a:pPr algn="dist"/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风沙</a:t>
            </a:r>
            <a:endParaRPr lang="en-US" altLang="zh-CN" sz="3200">
              <a:solidFill>
                <a:schemeClr val="bg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6" name="矩形 5" title=""/>
          <p:cNvSpPr/>
          <p:nvPr>
            <p:custDataLst>
              <p:tags r:id="rId6"/>
            </p:custDataLst>
          </p:nvPr>
        </p:nvSpPr>
        <p:spPr>
          <a:xfrm>
            <a:off x="5216310" y="6142220"/>
            <a:ext cx="175938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anchor="ctr" anchorCtr="0">
            <a:spAutoFit/>
          </a:bodyPr>
          <a:lstStyle/>
          <a:p>
            <a:pPr algn="dist"/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内涝</a:t>
            </a:r>
            <a:endParaRPr lang="en-US" altLang="zh-CN" sz="3200">
              <a:solidFill>
                <a:schemeClr val="bg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7" name="矩形 6" title=""/>
          <p:cNvSpPr/>
          <p:nvPr>
            <p:custDataLst>
              <p:tags r:id="rId7"/>
            </p:custDataLst>
          </p:nvPr>
        </p:nvSpPr>
        <p:spPr>
          <a:xfrm>
            <a:off x="9311350" y="6142220"/>
            <a:ext cx="175938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anchor="ctr" anchorCtr="0">
            <a:spAutoFit/>
          </a:bodyPr>
          <a:lstStyle/>
          <a:p>
            <a:pPr algn="dist"/>
            <a:r>
              <a:rPr lang="zh-CN" altLang="en-US" sz="3200">
                <a:solidFill>
                  <a:schemeClr val="bg1"/>
                </a:solidFill>
                <a:latin typeface="微软雅黑" panose="020b0503020204020204" charset="-122"/>
                <a:ea typeface="微软雅黑"/>
              </a:rPr>
              <a:t>盐碱</a:t>
            </a:r>
            <a:endParaRPr lang="en-US" altLang="zh-CN" sz="3200">
              <a:solidFill>
                <a:schemeClr val="bg1"/>
              </a:solidFill>
              <a:latin typeface="微软雅黑" panose="020b0503020204020204" charset="-122"/>
              <a:ea typeface="微软雅黑"/>
            </a:endParaRPr>
          </a:p>
        </p:txBody>
      </p:sp>
      <p:pic>
        <p:nvPicPr>
          <p:cNvPr id="15362" name="Picture 2" title="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" y="1819751"/>
            <a:ext cx="5762192" cy="384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title="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346" y="1955481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title="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0630" y="1652886"/>
            <a:ext cx="6515100" cy="432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title="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2888" y="1686579"/>
            <a:ext cx="6248400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 title=""/>
          <p:cNvSpPr/>
          <p:nvPr>
            <p:custDataLst>
              <p:tags r:id="rId16"/>
            </p:custDataLst>
          </p:nvPr>
        </p:nvSpPr>
        <p:spPr>
          <a:xfrm>
            <a:off x="5777010" y="5149929"/>
            <a:ext cx="572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3600" b="1">
                <a:solidFill>
                  <a:srgbClr val="FFFF00"/>
                </a:solidFill>
                <a:latin typeface="微软雅黑" panose="020b0503020204020204" charset="-122"/>
                <a:ea typeface="微软雅黑"/>
              </a:rPr>
              <a:t>盐碱地种庄稼，十年九不收</a:t>
            </a:r>
            <a:endParaRPr lang="zh-CN" altLang="en-US" sz="3600" b="1" i="0">
              <a:solidFill>
                <a:srgbClr val="FFFF00"/>
              </a:solidFill>
              <a:effectLst/>
              <a:latin typeface="微软雅黑" panose="020b0503020204020204" charset="-122"/>
              <a:ea typeface="微软雅黑"/>
            </a:endParaRPr>
          </a:p>
        </p:txBody>
      </p:sp>
      <p:pic>
        <p:nvPicPr>
          <p:cNvPr id="3" name="图片 2" title=""/>
          <p:cNvPicPr>
            <a:picLocks noChangeAspect="1"/>
          </p:cNvPicPr>
          <p:nvPr userDrawn="1">
            <p:custDataLst>
              <p:tags r:id="rId18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58103" y="107295"/>
            <a:ext cx="570916" cy="607009"/>
          </a:xfrm>
          <a:prstGeom prst="rect">
            <a:avLst/>
          </a:prstGeom>
        </p:spPr>
      </p:pic>
      <p:sp>
        <p:nvSpPr>
          <p:cNvPr id="9" name="文本框 8" title=""/>
          <p:cNvSpPr txBox="1"/>
          <p:nvPr>
            <p:custDataLst>
              <p:tags r:id="rId19"/>
            </p:custDataLst>
          </p:nvPr>
        </p:nvSpPr>
        <p:spPr>
          <a:xfrm>
            <a:off x="922020" y="154305"/>
            <a:ext cx="3242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活动三：梳理内容</a:t>
            </a:r>
            <a:endParaRPr lang="zh-CN" altLang="en-US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cxnSp>
        <p:nvCxnSpPr>
          <p:cNvPr id="10" name="直接连接符 9" title=""/>
          <p:cNvCxnSpPr/>
          <p:nvPr>
            <p:custDataLst>
              <p:tags r:id="rId20"/>
            </p:custDataLst>
          </p:nvPr>
        </p:nvCxnSpPr>
        <p:spPr>
          <a:xfrm>
            <a:off x="921917" y="699575"/>
            <a:ext cx="3342640" cy="698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矩形 1" title=""/>
          <p:cNvSpPr/>
          <p:nvPr>
            <p:custDataLst>
              <p:tags r:id="rId3"/>
            </p:custDataLst>
          </p:nvPr>
        </p:nvSpPr>
        <p:spPr>
          <a:xfrm>
            <a:off x="454660" y="946150"/>
            <a:ext cx="11011535" cy="267652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457200" fontAlgn="auto">
              <a:lnSpc>
                <a:spcPct val="10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民国31(1942)年：</a:t>
            </a:r>
            <a:endParaRPr lang="en-US" altLang="zh-CN" sz="2400" b="1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indent="457200" fontAlgn="auto">
              <a:lnSpc>
                <a:spcPct val="10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“大旱，赤地千里，土地荒芜，作物枯败，兰封出外逃荒七万余人，河南三百万人在灾荒中丧命。”</a:t>
            </a:r>
            <a:endParaRPr lang="en-US" altLang="zh-CN" sz="2400" b="1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indent="457200" fontAlgn="auto">
              <a:lnSpc>
                <a:spcPct val="10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自咸丰五年(1855年)到上个世纪六十年代，一百多年，有63座村庄被黄沙埋掉。《兰考县志》</a:t>
            </a:r>
            <a:endParaRPr lang="en-US" altLang="zh-CN" sz="2400" b="1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indent="457200" fontAlgn="auto">
              <a:lnSpc>
                <a:spcPct val="10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“旧时兰考，久无故地，洪水一来，县官就会拎着大印到处逃避，跑到哪里，哪里就是县衙。”《兰考县志》</a:t>
            </a:r>
            <a:endParaRPr lang="zh-CN" altLang="en-US" sz="2400" b="1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</p:txBody>
      </p:sp>
      <p:pic>
        <p:nvPicPr>
          <p:cNvPr id="4" name="图片 3" title="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8103" y="107295"/>
            <a:ext cx="570916" cy="607009"/>
          </a:xfrm>
          <a:prstGeom prst="rect">
            <a:avLst/>
          </a:prstGeom>
        </p:spPr>
      </p:pic>
      <p:sp>
        <p:nvSpPr>
          <p:cNvPr id="9" name="文本框 8" title=""/>
          <p:cNvSpPr txBox="1"/>
          <p:nvPr>
            <p:custDataLst>
              <p:tags r:id="rId6"/>
            </p:custDataLst>
          </p:nvPr>
        </p:nvSpPr>
        <p:spPr>
          <a:xfrm>
            <a:off x="922020" y="154305"/>
            <a:ext cx="3242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活动三：梳理内容</a:t>
            </a:r>
            <a:endParaRPr lang="zh-CN" altLang="en-US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cxnSp>
        <p:nvCxnSpPr>
          <p:cNvPr id="10" name="直接连接符 9" title=""/>
          <p:cNvCxnSpPr/>
          <p:nvPr>
            <p:custDataLst>
              <p:tags r:id="rId7"/>
            </p:custDataLst>
          </p:nvPr>
        </p:nvCxnSpPr>
        <p:spPr>
          <a:xfrm>
            <a:off x="921917" y="699575"/>
            <a:ext cx="3342640" cy="698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 title=""/>
          <p:cNvSpPr/>
          <p:nvPr>
            <p:custDataLst>
              <p:tags r:id="rId8"/>
            </p:custDataLst>
          </p:nvPr>
        </p:nvSpPr>
        <p:spPr>
          <a:xfrm>
            <a:off x="360680" y="3728085"/>
            <a:ext cx="11104880" cy="267652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fontAlgn="auto">
              <a:lnSpc>
                <a:spcPct val="100000"/>
              </a:lnSpc>
            </a:pPr>
            <a:r>
              <a:rPr lang="zh-CN" altLang="en-US" sz="2400" b="1">
                <a:solidFill>
                  <a:srgbClr val="C00000"/>
                </a:solidFill>
                <a:latin typeface="微软雅黑" panose="020b0503020204020204" charset="-122"/>
                <a:ea typeface="微软雅黑"/>
              </a:rPr>
              <a:t>今日兰考</a:t>
            </a:r>
            <a:endParaRPr lang="en-US" altLang="zh-CN" sz="2400" b="1">
              <a:solidFill>
                <a:srgbClr val="C00000"/>
              </a:solidFill>
              <a:latin typeface="微软雅黑" panose="020b0503020204020204" charset="-122"/>
              <a:ea typeface="微软雅黑"/>
            </a:endParaRPr>
          </a:p>
          <a:p>
            <a:pPr indent="457200" fontAlgn="auto">
              <a:lnSpc>
                <a:spcPct val="10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/>
              </a:rPr>
              <a:t>50年后的兰考，绿树如茵。兰考已成为“全国绿化模范县”、“全国生态农业示范县”、“全国科技进步先进具” 当前，兰考的耕地总面积105万亩，是全国主要的粮食生产基地，全国小麦、棉花、油料生产的百强县，河南省一个粮仓。</a:t>
            </a:r>
            <a:endParaRPr lang="en-US" altLang="zh-CN" sz="2400" b="1">
              <a:latin typeface="微软雅黑" panose="020b0503020204020204" charset="-122"/>
              <a:ea typeface="微软雅黑"/>
            </a:endParaRPr>
          </a:p>
          <a:p>
            <a:pPr indent="457200" fontAlgn="auto">
              <a:lnSpc>
                <a:spcPct val="10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/>
              </a:rPr>
              <a:t>兰考粮食总产53.3万吨。其中，小麦平均亩产421.9公斤。</a:t>
            </a:r>
            <a:endParaRPr lang="en-US" altLang="zh-CN" sz="2400" b="1">
              <a:latin typeface="微软雅黑" panose="020b0503020204020204" charset="-122"/>
              <a:ea typeface="微软雅黑"/>
            </a:endParaRPr>
          </a:p>
          <a:p>
            <a:pPr indent="457200" fontAlgn="auto">
              <a:lnSpc>
                <a:spcPct val="100000"/>
              </a:lnSpc>
            </a:pPr>
            <a:r>
              <a:rPr lang="zh-CN" altLang="en-US" sz="2400" b="1">
                <a:latin typeface="微软雅黑" panose="020b0503020204020204" charset="-122"/>
                <a:ea typeface="微软雅黑"/>
              </a:rPr>
              <a:t>特别是，焦裕禄当年带领兰考人民为防风固沙而种植的泡桐树，已经成为兰考的一个支柱产业。</a:t>
            </a:r>
            <a:endParaRPr lang="zh-CN" altLang="en-US" sz="2400" b="1">
              <a:latin typeface="微软雅黑" panose="020b0503020204020204" charset="-122"/>
              <a:ea typeface="微软雅黑"/>
            </a:endParaRP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>
            <p:custDataLst>
              <p:tags r:id="rId3"/>
            </p:custDataLst>
          </p:nvPr>
        </p:nvSpPr>
        <p:spPr>
          <a:xfrm>
            <a:off x="426720" y="951230"/>
            <a:ext cx="11231880" cy="8299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/>
              </a:rPr>
              <a:t>第三节：焦裕禄身患肝癌，但心中只有人民，不顾自身</a:t>
            </a:r>
            <a:endParaRPr lang="zh-CN" altLang="en-US" sz="3200" b="1">
              <a:latin typeface="微软雅黑" panose="020b0503020204020204" charset="-122"/>
              <a:ea typeface="微软雅黑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4"/>
            </p:custDataLst>
          </p:nvPr>
        </p:nvSpPr>
        <p:spPr>
          <a:xfrm>
            <a:off x="2015490" y="1870710"/>
            <a:ext cx="78244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“他心里装着全体人民，唯独没有他自己”</a:t>
            </a:r>
            <a:endParaRPr lang="zh-CN" altLang="en-US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5"/>
            </p:custDataLst>
          </p:nvPr>
        </p:nvSpPr>
        <p:spPr>
          <a:xfrm>
            <a:off x="323850" y="2543810"/>
            <a:ext cx="11436985" cy="5835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微软雅黑" panose="020b0503020204020204" charset="-122"/>
                <a:ea typeface="微软雅黑"/>
              </a:rPr>
              <a:t>在描写焦裕禄同志和肝癌斗争时，文章都运用了哪些表现手法？</a:t>
            </a:r>
            <a:endParaRPr lang="zh-CN" altLang="en-US" sz="3200" b="1">
              <a:latin typeface="微软雅黑" panose="020b0503020204020204" charset="-122"/>
              <a:ea typeface="微软雅黑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6"/>
            </p:custDataLst>
          </p:nvPr>
        </p:nvSpPr>
        <p:spPr>
          <a:xfrm>
            <a:off x="160020" y="3369945"/>
            <a:ext cx="11764645" cy="28301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动作描写。</a:t>
            </a:r>
            <a:r>
              <a:rPr lang="zh-CN" altLang="en-US" sz="2800" b="1">
                <a:latin typeface="微软雅黑" panose="020b0503020204020204" charset="-122"/>
                <a:ea typeface="微软雅黑"/>
              </a:rPr>
              <a:t>如</a:t>
            </a:r>
            <a:r>
              <a:rPr lang="zh-CN" altLang="en-US" sz="2800" b="1">
                <a:latin typeface="仿宋" panose="02010609060101010101" pitchFamily="49" charset="-122"/>
                <a:ea typeface="仿宋" panose="02010609060101010101" pitchFamily="49" charset="-122"/>
              </a:rPr>
              <a:t>“他经常把右腿踩在椅子上，用右膝顶住肝部。他棉袄上的第二和第三个扣子是不扣的，左手经常揣在怀里。人们留心观察，原来他越来越多地用左手按着时时作痛的肝部，或者用一根硬东西顶在右边的椅靠上。日子久了，他办公坐的藤椅上，右边被顶出了一个大窟窿。他对自己的病，是从来不在意的。</a:t>
            </a:r>
            <a:r>
              <a:rPr lang="zh-CN" altLang="en-US" sz="2800" b="1">
                <a:latin typeface="微软雅黑" panose="020b0503020204020204" charset="-122"/>
                <a:ea typeface="微软雅黑"/>
              </a:rPr>
              <a:t>”（</a:t>
            </a:r>
            <a:r>
              <a:rPr lang="en-US" altLang="zh-CN" sz="2800" b="1">
                <a:latin typeface="微软雅黑" panose="020b0503020204020204" charset="-122"/>
                <a:ea typeface="微软雅黑"/>
              </a:rPr>
              <a:t>29</a:t>
            </a:r>
            <a:r>
              <a:rPr lang="zh-CN" altLang="en-US" sz="2800" b="1">
                <a:latin typeface="微软雅黑" panose="020b0503020204020204" charset="-122"/>
                <a:ea typeface="微软雅黑"/>
              </a:rPr>
              <a:t>节）</a:t>
            </a:r>
            <a:endParaRPr lang="en-US" altLang="zh-CN" sz="2800" b="1">
              <a:latin typeface="微软雅黑" panose="020b0503020204020204" charset="-122"/>
              <a:ea typeface="微软雅黑"/>
            </a:endParaRPr>
          </a:p>
          <a:p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语言描写。</a:t>
            </a:r>
            <a:r>
              <a:rPr lang="zh-CN" altLang="en-US" sz="2800" b="1">
                <a:latin typeface="微软雅黑" panose="020b0503020204020204" charset="-122"/>
                <a:ea typeface="微软雅黑"/>
              </a:rPr>
              <a:t>如他说</a:t>
            </a:r>
            <a:r>
              <a:rPr lang="en-US" altLang="zh-CN" sz="2800" b="1">
                <a:latin typeface="微软雅黑" panose="020b0503020204020204" charset="-122"/>
                <a:ea typeface="微软雅黑"/>
              </a:rPr>
              <a:t>:</a:t>
            </a:r>
            <a:r>
              <a:rPr lang="zh-CN" altLang="en-US" sz="2800" b="1">
                <a:latin typeface="仿宋" panose="02010609060101010101" pitchFamily="49" charset="-122"/>
                <a:ea typeface="仿宋" panose="02010609060101010101" pitchFamily="49" charset="-122"/>
              </a:rPr>
              <a:t>“春天要安排一年的工作，离不开</a:t>
            </a:r>
            <a:r>
              <a:rPr lang="en-US" altLang="zh-CN" sz="2800" b="1">
                <a:latin typeface="仿宋" panose="02010609060101010101" pitchFamily="49" charset="-122"/>
                <a:ea typeface="仿宋" panose="02010609060101010101" pitchFamily="49" charset="-122"/>
              </a:rPr>
              <a:t>!</a:t>
            </a:r>
            <a:r>
              <a:rPr lang="en-US" altLang="zh-CN" sz="2800" b="1">
                <a:latin typeface="微软雅黑" panose="020b0503020204020204" charset="-122"/>
                <a:ea typeface="微软雅黑"/>
              </a:rPr>
              <a:t>”</a:t>
            </a:r>
            <a:r>
              <a:rPr lang="zh-CN" altLang="en-US" sz="2800" b="1">
                <a:latin typeface="仿宋" panose="02010609060101010101" pitchFamily="49" charset="-122"/>
                <a:ea typeface="仿宋" panose="02010609060101010101" pitchFamily="49" charset="-122"/>
              </a:rPr>
              <a:t>没有住。</a:t>
            </a:r>
            <a:r>
              <a:rPr lang="zh-CN" altLang="en-US" sz="2800" b="1">
                <a:latin typeface="微软雅黑" panose="020b0503020204020204" charset="-122"/>
                <a:ea typeface="微软雅黑"/>
              </a:rPr>
              <a:t>（30节）</a:t>
            </a:r>
            <a:endParaRPr lang="zh-CN" altLang="en-US" sz="2800" b="1">
              <a:latin typeface="微软雅黑" panose="020b0503020204020204" charset="-122"/>
              <a:ea typeface="微软雅黑"/>
            </a:endParaRPr>
          </a:p>
        </p:txBody>
      </p:sp>
      <p:pic>
        <p:nvPicPr>
          <p:cNvPr id="5" name="图片 4" title="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58103" y="107295"/>
            <a:ext cx="570916" cy="607009"/>
          </a:xfrm>
          <a:prstGeom prst="rect">
            <a:avLst/>
          </a:prstGeom>
        </p:spPr>
      </p:pic>
      <p:sp>
        <p:nvSpPr>
          <p:cNvPr id="9" name="文本框 8" title=""/>
          <p:cNvSpPr txBox="1"/>
          <p:nvPr>
            <p:custDataLst>
              <p:tags r:id="rId9"/>
            </p:custDataLst>
          </p:nvPr>
        </p:nvSpPr>
        <p:spPr>
          <a:xfrm>
            <a:off x="922020" y="154305"/>
            <a:ext cx="3242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活动三：梳理内容</a:t>
            </a:r>
            <a:endParaRPr lang="zh-CN" altLang="en-US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cxnSp>
        <p:nvCxnSpPr>
          <p:cNvPr id="6" name="直接连接符 5" title=""/>
          <p:cNvCxnSpPr/>
          <p:nvPr>
            <p:custDataLst>
              <p:tags r:id="rId10"/>
            </p:custDataLst>
          </p:nvPr>
        </p:nvCxnSpPr>
        <p:spPr>
          <a:xfrm>
            <a:off x="921917" y="699575"/>
            <a:ext cx="3342640" cy="698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>
            <p:custDataLst>
              <p:tags r:id="rId3"/>
            </p:custDataLst>
          </p:nvPr>
        </p:nvSpPr>
        <p:spPr>
          <a:xfrm>
            <a:off x="240030" y="890270"/>
            <a:ext cx="11711940" cy="7372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/>
              </a:rPr>
              <a:t>第四节：焦裕禄因肝癌住院，即使在病中依旧没有忘记关心兰考县的人民</a:t>
            </a:r>
            <a:endParaRPr lang="zh-CN" altLang="en-US" sz="2800" b="1">
              <a:latin typeface="微软雅黑" panose="020b0503020204020204" charset="-122"/>
              <a:ea typeface="微软雅黑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4"/>
            </p:custDataLst>
          </p:nvPr>
        </p:nvSpPr>
        <p:spPr>
          <a:xfrm>
            <a:off x="1005840" y="1804035"/>
            <a:ext cx="101803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“活着我没有治好沙丘，死了也要看着你们把沙丘治好”</a:t>
            </a:r>
            <a:endParaRPr lang="zh-CN" altLang="en-US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5"/>
            </p:custDataLst>
          </p:nvPr>
        </p:nvSpPr>
        <p:spPr>
          <a:xfrm>
            <a:off x="424180" y="2534285"/>
            <a:ext cx="11229340" cy="9531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“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他死后，人们在他病榻的枕下，发现了一本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毛泽东选集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》,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一本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《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论共产党员的修养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》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”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62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节）这段文字有何用意？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6"/>
            </p:custDataLst>
          </p:nvPr>
        </p:nvSpPr>
        <p:spPr>
          <a:xfrm>
            <a:off x="355600" y="3758565"/>
            <a:ext cx="11231880" cy="26752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表面上是写焦裕禄的“遗产”，实际上是通过两本书反映焦裕禄可贵的品质。</a:t>
            </a:r>
            <a:r>
              <a:rPr lang="zh-CN" altLang="en-US" sz="2800" b="1">
                <a:latin typeface="微软雅黑" panose="020b0503020204020204" charset="-122"/>
                <a:ea typeface="微软雅黑"/>
              </a:rPr>
              <a:t>正是在</a:t>
            </a:r>
            <a:r>
              <a:rPr lang="en-US" altLang="zh-CN" sz="2800" b="1">
                <a:latin typeface="微软雅黑" panose="020b0503020204020204" charset="-122"/>
                <a:ea typeface="微软雅黑"/>
              </a:rPr>
              <a:t>《</a:t>
            </a:r>
            <a:r>
              <a:rPr lang="zh-CN" altLang="en-US" sz="2800" b="1">
                <a:latin typeface="微软雅黑" panose="020b0503020204020204" charset="-122"/>
                <a:ea typeface="微软雅黑"/>
              </a:rPr>
              <a:t>毛泽东选集</a:t>
            </a:r>
            <a:r>
              <a:rPr lang="en-US" altLang="zh-CN" sz="2800" b="1">
                <a:latin typeface="微软雅黑" panose="020b0503020204020204" charset="-122"/>
                <a:ea typeface="微软雅黑"/>
              </a:rPr>
              <a:t>》</a:t>
            </a:r>
            <a:r>
              <a:rPr lang="zh-CN" altLang="en-US" sz="2800" b="1">
                <a:latin typeface="微软雅黑" panose="020b0503020204020204" charset="-122"/>
                <a:ea typeface="微软雅黑"/>
              </a:rPr>
              <a:t>和</a:t>
            </a:r>
            <a:r>
              <a:rPr lang="en-US" altLang="zh-CN" sz="2800" b="1">
                <a:latin typeface="微软雅黑" panose="020b0503020204020204" charset="-122"/>
                <a:ea typeface="微软雅黑"/>
              </a:rPr>
              <a:t>《</a:t>
            </a:r>
            <a:r>
              <a:rPr lang="zh-CN" altLang="en-US" sz="2800" b="1">
                <a:latin typeface="微软雅黑" panose="020b0503020204020204" charset="-122"/>
                <a:ea typeface="微软雅黑"/>
              </a:rPr>
              <a:t>论共产党员的修养</a:t>
            </a:r>
            <a:r>
              <a:rPr lang="en-US" altLang="zh-CN" sz="2800" b="1">
                <a:latin typeface="微软雅黑" panose="020b0503020204020204" charset="-122"/>
                <a:ea typeface="微软雅黑"/>
              </a:rPr>
              <a:t>》</a:t>
            </a:r>
            <a:r>
              <a:rPr lang="zh-CN" altLang="en-US" sz="2800" b="1">
                <a:latin typeface="微软雅黑" panose="020b0503020204020204" charset="-122"/>
                <a:ea typeface="微软雅黑"/>
              </a:rPr>
              <a:t>这两本书的指引下，焦裕禄不顾自身，无私奉献。这正是毛泽东思想的具体化表现，也是一个优秀共产党员的修养。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焦裕禄同志的所作所为，很好的诠释了毛泽东思想，很好的诠释了一个共产党员应该具备的修养。</a:t>
            </a:r>
            <a:endParaRPr lang="zh-CN" altLang="en-US" sz="2800" b="1">
              <a:solidFill>
                <a:srgbClr val="FF0000"/>
              </a:solidFill>
              <a:latin typeface="微软雅黑" panose="020b0503020204020204" charset="-122"/>
              <a:ea typeface="微软雅黑"/>
            </a:endParaRPr>
          </a:p>
        </p:txBody>
      </p:sp>
      <p:pic>
        <p:nvPicPr>
          <p:cNvPr id="2" name="图片 1" title="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58103" y="107295"/>
            <a:ext cx="570916" cy="607009"/>
          </a:xfrm>
          <a:prstGeom prst="rect">
            <a:avLst/>
          </a:prstGeom>
        </p:spPr>
      </p:pic>
      <p:sp>
        <p:nvSpPr>
          <p:cNvPr id="9" name="文本框 8" title=""/>
          <p:cNvSpPr txBox="1"/>
          <p:nvPr>
            <p:custDataLst>
              <p:tags r:id="rId9"/>
            </p:custDataLst>
          </p:nvPr>
        </p:nvSpPr>
        <p:spPr>
          <a:xfrm>
            <a:off x="922020" y="154305"/>
            <a:ext cx="3242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活动三：梳理内容</a:t>
            </a:r>
            <a:endParaRPr lang="zh-CN" altLang="en-US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cxnSp>
        <p:nvCxnSpPr>
          <p:cNvPr id="6" name="直接连接符 5" title=""/>
          <p:cNvCxnSpPr/>
          <p:nvPr>
            <p:custDataLst>
              <p:tags r:id="rId10"/>
            </p:custDataLst>
          </p:nvPr>
        </p:nvCxnSpPr>
        <p:spPr>
          <a:xfrm>
            <a:off x="921917" y="699575"/>
            <a:ext cx="3342640" cy="698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431164" y="1002325"/>
            <a:ext cx="11206249" cy="82994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/>
              </a:rPr>
              <a:t>第五</a:t>
            </a:r>
            <a:r>
              <a:rPr lang="zh-CN" altLang="en-US" sz="3200" b="1">
                <a:solidFill>
                  <a:schemeClr val="tx1"/>
                </a:solidFill>
                <a:latin typeface="微软雅黑" panose="020b0503020204020204" charset="-122"/>
                <a:ea typeface="微软雅黑"/>
              </a:rPr>
              <a:t>节：“他没有死，他还活着”</a:t>
            </a:r>
            <a:endParaRPr lang="zh-CN" altLang="en-US" sz="3200" b="1">
              <a:solidFill>
                <a:schemeClr val="tx1"/>
              </a:solidFill>
              <a:latin typeface="微软雅黑" panose="020b0503020204020204" charset="-122"/>
              <a:ea typeface="微软雅黑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4"/>
            </p:custDataLst>
          </p:nvPr>
        </p:nvSpPr>
        <p:spPr>
          <a:xfrm>
            <a:off x="431165" y="2127250"/>
            <a:ext cx="11132185" cy="37090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/>
              </a:rPr>
              <a:t>（</a:t>
            </a:r>
            <a:r>
              <a:rPr lang="en-US" altLang="zh-CN" sz="2800" b="1">
                <a:latin typeface="微软雅黑" panose="020b0503020204020204" charset="-122"/>
                <a:ea typeface="微软雅黑"/>
              </a:rPr>
              <a:t>1</a:t>
            </a:r>
            <a:r>
              <a:rPr lang="zh-CN" altLang="en-US" sz="2800" b="1">
                <a:latin typeface="微软雅黑" panose="020b0503020204020204" charset="-122"/>
                <a:ea typeface="微软雅黑"/>
              </a:rPr>
              <a:t>）写</a:t>
            </a:r>
            <a:r>
              <a:rPr lang="en-US" altLang="zh-CN" sz="2800" b="1">
                <a:latin typeface="微软雅黑" panose="020b0503020204020204" charset="-122"/>
                <a:ea typeface="微软雅黑"/>
              </a:rPr>
              <a:t>1965</a:t>
            </a:r>
            <a:r>
              <a:rPr lang="zh-CN" altLang="en-US" sz="2800" b="1">
                <a:latin typeface="微软雅黑" panose="020b0503020204020204" charset="-122"/>
                <a:ea typeface="微软雅黑"/>
              </a:rPr>
              <a:t>年春天有人到焦裕禄坟前看望，表达缅怀之情</a:t>
            </a:r>
            <a:endParaRPr lang="en-US" altLang="zh-CN" sz="2800" b="1">
              <a:latin typeface="微软雅黑" panose="020b0503020204020204" charset="-122"/>
              <a:ea typeface="微软雅黑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/>
              </a:rPr>
              <a:t>                                       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集中展现焦裕禄在兰考的生命足迹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/>
              </a:rPr>
              <a:t>（</a:t>
            </a:r>
            <a:r>
              <a:rPr lang="en-US" altLang="zh-CN" sz="2800" b="1">
                <a:latin typeface="微软雅黑" panose="020b0503020204020204" charset="-122"/>
                <a:ea typeface="微软雅黑"/>
              </a:rPr>
              <a:t>2</a:t>
            </a:r>
            <a:r>
              <a:rPr lang="zh-CN" altLang="en-US" sz="2800" b="1">
                <a:latin typeface="微软雅黑" panose="020b0503020204020204" charset="-122"/>
                <a:ea typeface="微软雅黑"/>
              </a:rPr>
              <a:t>）用一连串数字表现三年来兰考抗灾取得的成绩</a:t>
            </a:r>
            <a:endParaRPr lang="en-US" altLang="zh-CN" sz="2800" b="1">
              <a:latin typeface="微软雅黑" panose="020b0503020204020204" charset="-122"/>
              <a:ea typeface="微软雅黑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微软雅黑" panose="020b0503020204020204" charset="-122"/>
                <a:ea typeface="微软雅黑"/>
              </a:rPr>
              <a:t>                                        </a:t>
            </a: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歌颂这一战胜自然的伟大成就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微软雅黑" panose="020b0503020204020204" charset="-122"/>
                <a:ea typeface="微软雅黑"/>
              </a:rPr>
              <a:t>（</a:t>
            </a:r>
            <a:r>
              <a:rPr lang="en-US" altLang="zh-CN" sz="2800" b="1">
                <a:latin typeface="微软雅黑" panose="020b0503020204020204" charset="-122"/>
                <a:ea typeface="微软雅黑"/>
              </a:rPr>
              <a:t>3</a:t>
            </a:r>
            <a:r>
              <a:rPr lang="zh-CN" altLang="en-US" sz="2800" b="1">
                <a:latin typeface="微软雅黑" panose="020b0503020204020204" charset="-122"/>
                <a:ea typeface="微软雅黑"/>
              </a:rPr>
              <a:t>）写焦裕禄给兰考人民的精神财富</a:t>
            </a:r>
            <a:endParaRPr lang="en-US" altLang="zh-CN" sz="2800" b="1">
              <a:latin typeface="微软雅黑" panose="020b0503020204020204" charset="-122"/>
              <a:ea typeface="微软雅黑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楷体" panose="02010609060101010101" pitchFamily="49" charset="-122"/>
                <a:ea typeface="楷体" panose="02010609060101010101" pitchFamily="49" charset="-122"/>
              </a:rPr>
              <a:t>              ——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预言焦裕禄精神能在兰考地区生根、发芽，结果</a:t>
            </a:r>
            <a:endParaRPr lang="en-US" altLang="zh-CN" sz="2800" b="1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A7262A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（最后一段，换用第二人称，直接抒情，表达歌颂赞美）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 title="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8103" y="107295"/>
            <a:ext cx="570916" cy="607009"/>
          </a:xfrm>
          <a:prstGeom prst="rect">
            <a:avLst/>
          </a:prstGeom>
        </p:spPr>
      </p:pic>
      <p:sp>
        <p:nvSpPr>
          <p:cNvPr id="9" name="文本框 8" title=""/>
          <p:cNvSpPr txBox="1"/>
          <p:nvPr>
            <p:custDataLst>
              <p:tags r:id="rId7"/>
            </p:custDataLst>
          </p:nvPr>
        </p:nvSpPr>
        <p:spPr>
          <a:xfrm>
            <a:off x="922020" y="154305"/>
            <a:ext cx="3242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活动三：梳理内容</a:t>
            </a:r>
            <a:endParaRPr lang="zh-CN" altLang="en-US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cxnSp>
        <p:nvCxnSpPr>
          <p:cNvPr id="10" name="直接连接符 9" title=""/>
          <p:cNvCxnSpPr/>
          <p:nvPr>
            <p:custDataLst>
              <p:tags r:id="rId8"/>
            </p:custDataLst>
          </p:nvPr>
        </p:nvCxnSpPr>
        <p:spPr>
          <a:xfrm>
            <a:off x="921917" y="699575"/>
            <a:ext cx="3342640" cy="698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>
            <p:custDataLst>
              <p:tags r:id="rId3"/>
            </p:custDataLst>
          </p:nvPr>
        </p:nvSpPr>
        <p:spPr>
          <a:xfrm>
            <a:off x="412115" y="927100"/>
            <a:ext cx="11231880" cy="8299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>
                <a:latin typeface="微软雅黑" panose="020b0503020204020204" charset="-122"/>
                <a:ea typeface="微软雅黑"/>
              </a:rPr>
              <a:t>第五节：焦裕禄的精神永远流传，带给人民无穷的精神力量</a:t>
            </a:r>
            <a:endParaRPr lang="zh-CN" altLang="en-US" sz="3200" b="1">
              <a:latin typeface="微软雅黑" panose="020b0503020204020204" charset="-122"/>
              <a:ea typeface="微软雅黑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4"/>
            </p:custDataLst>
          </p:nvPr>
        </p:nvSpPr>
        <p:spPr>
          <a:xfrm>
            <a:off x="287655" y="1882140"/>
            <a:ext cx="55105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“他没有死，他还活着”</a:t>
            </a:r>
            <a:endParaRPr lang="zh-CN" altLang="en-US" sz="32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5"/>
            </p:custDataLst>
          </p:nvPr>
        </p:nvSpPr>
        <p:spPr>
          <a:xfrm>
            <a:off x="287655" y="2590800"/>
            <a:ext cx="4765040" cy="5219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>
                <a:latin typeface="微软雅黑" panose="020b0503020204020204" charset="-122"/>
                <a:ea typeface="微软雅黑"/>
              </a:rPr>
              <a:t>“他还活着”有几层含义？</a:t>
            </a:r>
            <a:endParaRPr lang="zh-CN" altLang="en-US" sz="2800">
              <a:latin typeface="微软雅黑" panose="020b0503020204020204" charset="-122"/>
              <a:ea typeface="微软雅黑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6"/>
            </p:custDataLst>
          </p:nvPr>
        </p:nvSpPr>
        <p:spPr>
          <a:xfrm>
            <a:off x="287655" y="3305810"/>
            <a:ext cx="6412230" cy="30460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2600" b="1">
                <a:latin typeface="新宋体" panose="02010609030101010101" charset="-122"/>
                <a:ea typeface="新宋体" panose="02010609030101010101" charset="-122"/>
              </a:rPr>
              <a:t>焦裕禄虽然去世了，但</a:t>
            </a:r>
            <a:r>
              <a:rPr lang="zh-CN" altLang="en-US" sz="2600" b="1">
                <a:solidFill>
                  <a:srgbClr val="C00000"/>
                </a:solidFill>
                <a:latin typeface="新宋体" panose="02010609030101010101" charset="-122"/>
                <a:ea typeface="新宋体" panose="02010609030101010101" charset="-122"/>
              </a:rPr>
              <a:t>他在兰考土地上播下的自力更生的革命种子，正在发芽成长，</a:t>
            </a:r>
            <a:r>
              <a:rPr lang="zh-CN" altLang="en-US" sz="2600" b="1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</a:rPr>
              <a:t>他带给兰考人民的毛泽东思想的红灯，</a:t>
            </a:r>
            <a:r>
              <a:rPr lang="zh-CN" altLang="en-US" sz="2600" b="1">
                <a:latin typeface="新宋体" panose="02010609030101010101" charset="-122"/>
                <a:ea typeface="新宋体" panose="02010609030101010101" charset="-122"/>
              </a:rPr>
              <a:t>愈来愈发出耀眼的光芒。</a:t>
            </a:r>
            <a:endParaRPr lang="en-US" altLang="zh-CN" sz="2600" b="1">
              <a:latin typeface="新宋体" panose="02010609030101010101" charset="-122"/>
              <a:ea typeface="新宋体" panose="02010609030101010101" charset="-122"/>
            </a:endParaRPr>
          </a:p>
          <a:p>
            <a:pPr marL="342900" indent="-342900" fontAlgn="auto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zh-CN" altLang="en-US" sz="2600" b="1">
                <a:solidFill>
                  <a:srgbClr val="C00000"/>
                </a:solidFill>
                <a:latin typeface="新宋体" panose="02010609030101010101" charset="-122"/>
                <a:ea typeface="新宋体" panose="02010609030101010101" charset="-122"/>
              </a:rPr>
              <a:t>焦裕禄同志一心为公、无私奉献的精神永远活在人民心中，</a:t>
            </a:r>
            <a:r>
              <a:rPr lang="zh-CN" altLang="en-US" sz="2600" b="1">
                <a:solidFill>
                  <a:schemeClr val="tx1"/>
                </a:solidFill>
                <a:latin typeface="新宋体" panose="02010609030101010101" charset="-122"/>
                <a:ea typeface="新宋体" panose="02010609030101010101" charset="-122"/>
              </a:rPr>
              <a:t>人们以焦裕禄同志为榜样，不断开创新的奇迹。</a:t>
            </a:r>
            <a:endParaRPr lang="zh-CN" altLang="en-US" sz="2600" b="1">
              <a:solidFill>
                <a:schemeClr val="tx1"/>
              </a:solidFill>
              <a:latin typeface="新宋体" panose="02010609030101010101" charset="-122"/>
              <a:ea typeface="新宋体" panose="02010609030101010101" charset="-122"/>
            </a:endParaRPr>
          </a:p>
        </p:txBody>
      </p:sp>
      <p:pic>
        <p:nvPicPr>
          <p:cNvPr id="13" name="图片 12" title="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699884" y="2465767"/>
            <a:ext cx="5083401" cy="3168421"/>
          </a:xfrm>
          <a:prstGeom prst="rect">
            <a:avLst/>
          </a:prstGeom>
        </p:spPr>
      </p:pic>
      <p:sp>
        <p:nvSpPr>
          <p:cNvPr id="6" name="文本框 5" title=""/>
          <p:cNvSpPr txBox="1"/>
          <p:nvPr>
            <p:custDataLst>
              <p:tags r:id="rId9"/>
            </p:custDataLst>
          </p:nvPr>
        </p:nvSpPr>
        <p:spPr>
          <a:xfrm>
            <a:off x="7244080" y="5915660"/>
            <a:ext cx="4041140" cy="5835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肉体虽死，精神永存</a:t>
            </a:r>
            <a:endParaRPr lang="zh-CN" altLang="en-US" sz="3200" b="1">
              <a:solidFill>
                <a:srgbClr val="FF0000"/>
              </a:solidFill>
              <a:latin typeface="微软雅黑" panose="020b0503020204020204" charset="-122"/>
              <a:ea typeface="微软雅黑"/>
            </a:endParaRPr>
          </a:p>
        </p:txBody>
      </p:sp>
      <p:pic>
        <p:nvPicPr>
          <p:cNvPr id="2" name="图片 1" title="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58103" y="107295"/>
            <a:ext cx="570916" cy="607009"/>
          </a:xfrm>
          <a:prstGeom prst="rect">
            <a:avLst/>
          </a:prstGeom>
        </p:spPr>
      </p:pic>
      <p:sp>
        <p:nvSpPr>
          <p:cNvPr id="9" name="文本框 8" title=""/>
          <p:cNvSpPr txBox="1"/>
          <p:nvPr>
            <p:custDataLst>
              <p:tags r:id="rId12"/>
            </p:custDataLst>
          </p:nvPr>
        </p:nvSpPr>
        <p:spPr>
          <a:xfrm>
            <a:off x="922020" y="154305"/>
            <a:ext cx="3242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活动三：梳理内容</a:t>
            </a:r>
            <a:endParaRPr lang="zh-CN" altLang="en-US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cxnSp>
        <p:nvCxnSpPr>
          <p:cNvPr id="3" name="直接连接符 2" title=""/>
          <p:cNvCxnSpPr/>
          <p:nvPr>
            <p:custDataLst>
              <p:tags r:id="rId13"/>
            </p:custDataLst>
          </p:nvPr>
        </p:nvCxnSpPr>
        <p:spPr>
          <a:xfrm>
            <a:off x="921917" y="699575"/>
            <a:ext cx="3342640" cy="698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>
            <p:custDataLst>
              <p:tags r:id="rId4"/>
            </p:custDataLst>
          </p:nvPr>
        </p:nvSpPr>
        <p:spPr>
          <a:xfrm>
            <a:off x="3276600" y="1991360"/>
            <a:ext cx="8530590" cy="36360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097280">
              <a:lnSpc>
                <a:spcPct val="160000"/>
              </a:lnSpc>
              <a:spcBef>
                <a:spcPts val="720"/>
              </a:spcBef>
              <a:buNone/>
              <a:defRPr/>
            </a:pPr>
            <a:r>
              <a:rPr 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sym typeface="+mn-ea"/>
              </a:rPr>
              <a:t>      </a:t>
            </a:r>
            <a:r>
              <a:rPr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sym typeface="+mn-ea"/>
              </a:rPr>
              <a:t>“以事写人”和“以言见人”是人物通讯常用的写作手法。明确文章写了哪些</a:t>
            </a:r>
            <a:r>
              <a:rPr sz="3600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sym typeface="+mn-ea"/>
              </a:rPr>
              <a:t>具体事件</a:t>
            </a:r>
            <a:r>
              <a:rPr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sym typeface="+mn-ea"/>
              </a:rPr>
              <a:t>，记录了人物哪些</a:t>
            </a:r>
            <a:r>
              <a:rPr sz="3600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sym typeface="+mn-ea"/>
              </a:rPr>
              <a:t>个性语言</a:t>
            </a:r>
            <a:r>
              <a:rPr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sym typeface="+mn-ea"/>
              </a:rPr>
              <a:t>，从中总结</a:t>
            </a:r>
            <a:r>
              <a:rPr sz="3600" u="sng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sym typeface="+mn-ea"/>
              </a:rPr>
              <a:t>人物精神</a:t>
            </a:r>
            <a:r>
              <a:rPr sz="36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sym typeface="+mn-ea"/>
              </a:rPr>
              <a:t>。</a:t>
            </a:r>
            <a:endParaRPr lang="zh-CN" altLang="en-US" sz="36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sym typeface="+mn-ea"/>
            </a:endParaRPr>
          </a:p>
        </p:txBody>
      </p:sp>
      <p:sp>
        <p:nvSpPr>
          <p:cNvPr id="23" name="矩形 22" title=""/>
          <p:cNvSpPr/>
          <p:nvPr>
            <p:custDataLst>
              <p:tags r:id="rId5"/>
            </p:custDataLst>
          </p:nvPr>
        </p:nvSpPr>
        <p:spPr>
          <a:xfrm>
            <a:off x="431371" y="1831029"/>
            <a:ext cx="2523705" cy="53332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665" b="1">
                <a:solidFill>
                  <a:srgbClr val="FCFF85"/>
                </a:solidFill>
                <a:latin typeface="微软雅黑" panose="020b0503020204020204" charset="-122"/>
                <a:ea typeface="微软雅黑"/>
              </a:rPr>
              <a:t>焦裕禄同志</a:t>
            </a:r>
            <a:endParaRPr lang="zh-CN" altLang="en-US" sz="2665" b="1">
              <a:solidFill>
                <a:srgbClr val="FCFF85"/>
              </a:solidFill>
              <a:latin typeface="微软雅黑" panose="020b0503020204020204" charset="-122"/>
              <a:ea typeface="微软雅黑"/>
            </a:endParaRPr>
          </a:p>
        </p:txBody>
      </p:sp>
      <p:pic>
        <p:nvPicPr>
          <p:cNvPr id="28" name="图片 27" title="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31371" y="2483516"/>
            <a:ext cx="2543207" cy="3302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6" title="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58103" y="107295"/>
            <a:ext cx="570916" cy="607009"/>
          </a:xfrm>
          <a:prstGeom prst="rect">
            <a:avLst/>
          </a:prstGeom>
        </p:spPr>
      </p:pic>
      <p:sp>
        <p:nvSpPr>
          <p:cNvPr id="2" name="文本框 1" title=""/>
          <p:cNvSpPr txBox="1"/>
          <p:nvPr>
            <p:custDataLst>
              <p:tags r:id="rId10"/>
            </p:custDataLst>
          </p:nvPr>
        </p:nvSpPr>
        <p:spPr>
          <a:xfrm>
            <a:off x="922020" y="154305"/>
            <a:ext cx="3242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活动四：感悟精神</a:t>
            </a:r>
            <a:endParaRPr lang="zh-CN" altLang="en-US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cxnSp>
        <p:nvCxnSpPr>
          <p:cNvPr id="6" name="直接连接符 5" title=""/>
          <p:cNvCxnSpPr/>
          <p:nvPr>
            <p:custDataLst>
              <p:tags r:id="rId11"/>
            </p:custDataLst>
          </p:nvPr>
        </p:nvCxnSpPr>
        <p:spPr>
          <a:xfrm>
            <a:off x="921917" y="699575"/>
            <a:ext cx="3342640" cy="698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aphicFrame>
        <p:nvGraphicFramePr>
          <p:cNvPr id="2" name="表格 1" title="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306705" y="1066800"/>
          <a:ext cx="11410950" cy="5503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510"/>
                <a:gridCol w="1826260"/>
                <a:gridCol w="2757170"/>
                <a:gridCol w="3512820"/>
                <a:gridCol w="2282190"/>
              </a:tblGrid>
              <a:tr h="765810">
                <a:tc>
                  <a:txBody>
                    <a:bodyPr vert="horz" wrap="square"/>
                    <a:lstStyle/>
                    <a:p>
                      <a:pPr algn="ctr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800">
                          <a:latin typeface="华文新魏" panose="02010800040101010101" charset="-122"/>
                          <a:ea typeface="华文新魏" panose="02010800040101010101" charset="-122"/>
                        </a:rPr>
                        <a:t>章节</a:t>
                      </a:r>
                      <a:endParaRPr lang="zh-CN" altLang="en-US" sz="2800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indent="0" algn="ctr" defTabSz="914400" rtl="0" fontAlgn="auto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2800" b="1" kern="1200">
                          <a:latin typeface="华文新魏" panose="02010800040101010101" charset="-122"/>
                          <a:ea typeface="华文新魏" panose="02010800040101010101" charset="-122"/>
                        </a:rPr>
                        <a:t>小标题</a:t>
                      </a:r>
                      <a:endParaRPr lang="zh-CN" altLang="en-US" sz="2800" b="1" kern="1200">
                        <a:solidFill>
                          <a:prstClr val="black"/>
                        </a:solidFill>
                        <a:latin typeface="华文新魏" panose="02010800040101010101" charset="-122"/>
                        <a:ea typeface="华文新魏" panose="02010800040101010101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indent="0" algn="ctr" defTabSz="914400" rtl="0" fontAlgn="auto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2800" b="1" kern="1200">
                          <a:latin typeface="华文新魏" panose="02010800040101010101" charset="-122"/>
                          <a:ea typeface="华文新魏" panose="02010800040101010101" charset="-122"/>
                        </a:rPr>
                        <a:t>典型事迹</a:t>
                      </a:r>
                      <a:endParaRPr lang="zh-CN" altLang="en-US" sz="2800" b="1" kern="1200">
                        <a:solidFill>
                          <a:prstClr val="black"/>
                        </a:solidFill>
                        <a:latin typeface="华文新魏" panose="02010800040101010101" charset="-122"/>
                        <a:ea typeface="华文新魏" panose="02010800040101010101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indent="0" algn="ctr" defTabSz="914400" rtl="0" fontAlgn="auto">
                        <a:lnSpc>
                          <a:spcPct val="100000"/>
                        </a:lnSpc>
                        <a:spcAft>
                          <a:spcPct val="0"/>
                        </a:spcAft>
                        <a:buNone/>
                      </a:pPr>
                      <a:r>
                        <a:rPr lang="zh-CN" altLang="en-US" sz="2800">
                          <a:latin typeface="华文新魏" panose="02010800040101010101" charset="-122"/>
                          <a:ea typeface="华文新魏" panose="02010800040101010101" charset="-122"/>
                          <a:sym typeface="+mn-ea"/>
                        </a:rPr>
                        <a:t>个性语言</a:t>
                      </a:r>
                      <a:endParaRPr lang="zh-CN" altLang="en-US" sz="2800" b="1" kern="1200">
                        <a:solidFill>
                          <a:prstClr val="black"/>
                        </a:solidFill>
                        <a:latin typeface="华文新魏" panose="02010800040101010101" charset="-122"/>
                        <a:ea typeface="华文新魏" panose="02010800040101010101" charset="-122"/>
                        <a:cs typeface="+mn-cs"/>
                        <a:sym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indent="0" algn="ctr" defTabSz="914400" rtl="0" fontAlgn="auto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2800" b="1" kern="1200">
                          <a:latin typeface="华文新魏" panose="02010800040101010101" charset="-122"/>
                          <a:ea typeface="华文新魏" panose="02010800040101010101" charset="-122"/>
                        </a:rPr>
                        <a:t>精神品格</a:t>
                      </a:r>
                      <a:endParaRPr lang="zh-CN" altLang="en-US" sz="2800" b="1" kern="1200">
                        <a:solidFill>
                          <a:prstClr val="black"/>
                        </a:solidFill>
                        <a:latin typeface="华文新魏" panose="02010800040101010101" charset="-122"/>
                        <a:ea typeface="华文新魏" panose="02010800040101010101" charset="-122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579245">
                <a:tc>
                  <a:txBody>
                    <a:bodyPr vert="horz" wrap="square"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600" b="1">
                          <a:latin typeface="华文新魏" panose="02010800040101010101" charset="-122"/>
                          <a:ea typeface="华文新魏" panose="02010800040101010101" charset="-122"/>
                        </a:rPr>
                        <a:t>引子</a:t>
                      </a: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zh-CN" altLang="en-US" sz="20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1579245">
                <a:tc>
                  <a:txBody>
                    <a:bodyPr vert="horz" wrap="square"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600" b="1">
                          <a:latin typeface="华文新魏" panose="02010800040101010101" charset="-122"/>
                          <a:ea typeface="华文新魏" panose="02010800040101010101" charset="-122"/>
                        </a:rPr>
                        <a:t>一</a:t>
                      </a: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endParaRPr lang="zh-CN" altLang="en-US" sz="20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>
                          <a:latin typeface="华文中宋" panose="02010600040101010101" charset="-122"/>
                          <a:ea typeface="华文中宋" panose="02010600040101010101" charset="-122"/>
                        </a:rPr>
                        <a:t>“吃别人嚼过的馍没味道”</a:t>
                      </a:r>
                      <a:endParaRPr lang="zh-CN" altLang="en-US" sz="20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1579245">
                <a:tc>
                  <a:txBody>
                    <a:bodyPr vert="horz" wrap="square"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600" b="1">
                          <a:latin typeface="华文新魏" panose="02010800040101010101" charset="-122"/>
                          <a:ea typeface="华文新魏" panose="02010800040101010101" charset="-122"/>
                        </a:rPr>
                        <a:t>二</a:t>
                      </a: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l">
                        <a:buClrTx/>
                        <a:buSzTx/>
                        <a:buFontTx/>
                        <a:buNone/>
                      </a:pPr>
                      <a:r>
                        <a:rPr lang="zh-CN" altLang="en-US" sz="2000" b="1">
                          <a:latin typeface="华文中宋" panose="02010600040101010101" charset="-122"/>
                          <a:ea typeface="华文中宋" panose="02010600040101010101" charset="-122"/>
                        </a:rPr>
                        <a:t>当群众最困难的时候，共产党员要出现在群众面前</a:t>
                      </a:r>
                      <a:endParaRPr lang="zh-CN" altLang="en-US" sz="2000" b="1">
                        <a:latin typeface="华文中宋" panose="02010600040101010101" charset="-122"/>
                        <a:ea typeface="华文中宋" panose="02010600040101010101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图片 6" title="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8103" y="107295"/>
            <a:ext cx="570916" cy="607009"/>
          </a:xfrm>
          <a:prstGeom prst="rect">
            <a:avLst/>
          </a:prstGeom>
        </p:spPr>
      </p:pic>
      <p:sp>
        <p:nvSpPr>
          <p:cNvPr id="3" name="文本框 2" title=""/>
          <p:cNvSpPr txBox="1"/>
          <p:nvPr>
            <p:custDataLst>
              <p:tags r:id="rId6"/>
            </p:custDataLst>
          </p:nvPr>
        </p:nvSpPr>
        <p:spPr>
          <a:xfrm>
            <a:off x="922020" y="154305"/>
            <a:ext cx="3242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活动四：感悟精神</a:t>
            </a:r>
            <a:endParaRPr lang="zh-CN" altLang="en-US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cxnSp>
        <p:nvCxnSpPr>
          <p:cNvPr id="6" name="直接连接符 5" title=""/>
          <p:cNvCxnSpPr/>
          <p:nvPr>
            <p:custDataLst>
              <p:tags r:id="rId7"/>
            </p:custDataLst>
          </p:nvPr>
        </p:nvCxnSpPr>
        <p:spPr>
          <a:xfrm>
            <a:off x="921917" y="699575"/>
            <a:ext cx="3342640" cy="698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 title=""/>
          <p:cNvSpPr txBox="1"/>
          <p:nvPr>
            <p:custDataLst>
              <p:tags r:id="rId8"/>
            </p:custDataLst>
          </p:nvPr>
        </p:nvSpPr>
        <p:spPr>
          <a:xfrm>
            <a:off x="3378200" y="2140585"/>
            <a:ext cx="2232025" cy="85979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 defTabSz="914400" rtl="0" fontAlgn="auto">
              <a:lnSpc>
                <a:spcPct val="100000"/>
              </a:lnSpc>
              <a:buClrTx/>
              <a:buSzTx/>
              <a:buNone/>
            </a:pPr>
            <a:r>
              <a:rPr lang="zh-CN" altLang="en-US" sz="2400" b="1">
                <a:solidFill>
                  <a:schemeClr val="tx1"/>
                </a:solidFill>
                <a:latin typeface="华文新魏" panose="02010800040101010101" charset="-122"/>
                <a:ea typeface="华文新魏" panose="02010800040101010101" charset="-122"/>
                <a:sym typeface="+mn-ea"/>
              </a:rPr>
              <a:t>赴兰考任职，下乡</a:t>
            </a:r>
            <a:endParaRPr lang="zh-CN" altLang="en-US" sz="24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18" name="文本框 17" title=""/>
          <p:cNvSpPr txBox="1"/>
          <p:nvPr>
            <p:custDataLst>
              <p:tags r:id="rId9"/>
            </p:custDataLst>
          </p:nvPr>
        </p:nvSpPr>
        <p:spPr>
          <a:xfrm>
            <a:off x="9474835" y="2155508"/>
            <a:ext cx="226885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None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知难而上</a:t>
            </a:r>
            <a:r>
              <a:rPr lang="zh-CN" altLang="en-US" sz="2400" b="1">
                <a:solidFill>
                  <a:srgbClr val="222BE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，大无畏（乐观）</a:t>
            </a:r>
            <a:endParaRPr lang="zh-CN" altLang="en-US" sz="2400" b="1">
              <a:solidFill>
                <a:srgbClr val="222BE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 title=""/>
          <p:cNvSpPr txBox="1"/>
          <p:nvPr>
            <p:custDataLst>
              <p:tags r:id="rId10"/>
            </p:custDataLst>
          </p:nvPr>
        </p:nvSpPr>
        <p:spPr>
          <a:xfrm>
            <a:off x="1437005" y="2217103"/>
            <a:ext cx="15767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</a:t>
            </a:r>
            <a:r>
              <a:rPr lang="zh-CN" altLang="en-US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受命于危难之间</a:t>
            </a:r>
            <a:r>
              <a:rPr lang="en-US" altLang="zh-CN" sz="20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endParaRPr lang="en-US" altLang="zh-CN" sz="2000" b="1">
              <a:solidFill>
                <a:srgbClr val="FF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3" name="文本框 12" title=""/>
          <p:cNvSpPr txBox="1"/>
          <p:nvPr>
            <p:custDataLst>
              <p:tags r:id="rId11"/>
            </p:custDataLst>
          </p:nvPr>
        </p:nvSpPr>
        <p:spPr>
          <a:xfrm>
            <a:off x="6116955" y="1971040"/>
            <a:ext cx="320929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None/>
            </a:pPr>
            <a:r>
              <a:rPr lang="zh-CN" altLang="en-US" sz="2400" b="1">
                <a:latin typeface="华文新魏" panose="02010800040101010101" charset="-122"/>
                <a:ea typeface="华文新魏" panose="02010800040101010101" charset="-122"/>
                <a:sym typeface="+mn-ea"/>
              </a:rPr>
              <a:t>正面塑形：“兰考是灾区......革命者在困难面前要逞英雄。”</a:t>
            </a:r>
            <a:endParaRPr lang="zh-CN" altLang="en-US" sz="2400" b="1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12"/>
            </p:custDataLst>
          </p:nvPr>
        </p:nvSpPr>
        <p:spPr>
          <a:xfrm>
            <a:off x="3246755" y="3525838"/>
            <a:ext cx="236347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algn="l" defTabSz="914400" rtl="0" eaLnBrk="1" latinLnBrk="0" hangingPunct="1">
              <a:lnSpc>
                <a:spcPct val="100000"/>
              </a:lnSpc>
              <a:buClrTx/>
              <a:buSzTx/>
              <a:buFontTx/>
            </a:pPr>
            <a:r>
              <a:rPr lang="zh-CN" altLang="en-US" sz="2400" b="1">
                <a:latin typeface="华文新魏" panose="02010800040101010101" charset="-122"/>
                <a:ea typeface="华文新魏" panose="02010800040101010101" charset="-122"/>
                <a:sym typeface="+mn-ea"/>
              </a:rPr>
              <a:t>深入一线调研</a:t>
            </a:r>
            <a:endParaRPr lang="zh-CN" altLang="en-US" sz="2400" b="1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marL="0" algn="l" defTabSz="914400" rtl="0" eaLnBrk="1" latinLnBrk="0" hangingPunct="1">
              <a:lnSpc>
                <a:spcPct val="100000"/>
              </a:lnSpc>
              <a:buClrTx/>
              <a:buSzTx/>
              <a:buFontTx/>
            </a:pPr>
            <a:r>
              <a:rPr lang="zh-CN" altLang="en-US" sz="2400" b="1">
                <a:latin typeface="华文新魏" panose="02010800040101010101" charset="-122"/>
                <a:ea typeface="华文新魏" panose="02010800040101010101" charset="-122"/>
              </a:rPr>
              <a:t>激流中绘制洪水流向图</a:t>
            </a:r>
            <a:endParaRPr lang="zh-CN" altLang="en-US" sz="2400" b="1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13"/>
            </p:custDataLst>
          </p:nvPr>
        </p:nvSpPr>
        <p:spPr>
          <a:xfrm>
            <a:off x="9436100" y="3525838"/>
            <a:ext cx="224790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buNone/>
            </a:pPr>
            <a:r>
              <a:rPr lang="zh-CN" altLang="en-US" sz="2400" b="1">
                <a:solidFill>
                  <a:srgbClr val="222BE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细致深入、求真务实的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求实作风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14"/>
            </p:custDataLst>
          </p:nvPr>
        </p:nvSpPr>
        <p:spPr>
          <a:xfrm>
            <a:off x="3230245" y="5001895"/>
            <a:ext cx="252666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2400" b="1">
                <a:latin typeface="华文新魏" panose="02010800040101010101" charset="-122"/>
                <a:ea typeface="华文新魏" panose="02010800040101010101" charset="-122"/>
                <a:sym typeface="+mn-ea"/>
              </a:rPr>
              <a:t>严重灾害面前镇定布置工作</a:t>
            </a:r>
            <a:endParaRPr lang="zh-CN" altLang="en-US" sz="2400" b="1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  <a:p>
            <a:pPr algn="l">
              <a:lnSpc>
                <a:spcPct val="100000"/>
              </a:lnSpc>
              <a:buClrTx/>
              <a:buSzTx/>
              <a:buFontTx/>
            </a:pPr>
            <a:r>
              <a:rPr lang="zh-CN" altLang="en-US" sz="2400" b="1">
                <a:latin typeface="华文新魏" panose="02010800040101010101" charset="-122"/>
                <a:ea typeface="华文新魏" panose="02010800040101010101" charset="-122"/>
                <a:sym typeface="+mn-ea"/>
              </a:rPr>
              <a:t>风雪天访寒问暖（许楼访问）</a:t>
            </a:r>
            <a:endParaRPr lang="zh-CN" altLang="en-US" sz="2400" b="1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15"/>
            </p:custDataLst>
          </p:nvPr>
        </p:nvSpPr>
        <p:spPr>
          <a:xfrm>
            <a:off x="9451340" y="5242243"/>
            <a:ext cx="2232660" cy="1087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222BE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心系群众、亲民爱民的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公仆情怀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0" name="文本框 19" title=""/>
          <p:cNvSpPr txBox="1"/>
          <p:nvPr>
            <p:custDataLst>
              <p:tags r:id="rId16"/>
            </p:custDataLst>
          </p:nvPr>
        </p:nvSpPr>
        <p:spPr>
          <a:xfrm>
            <a:off x="5864860" y="3525838"/>
            <a:ext cx="35718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华文新魏" panose="02010800040101010101" charset="-122"/>
                <a:ea typeface="华文新魏" panose="02010800040101010101" charset="-122"/>
                <a:sym typeface="+mn-ea"/>
              </a:rPr>
              <a:t>正面塑形：“吃别人嚼过的馍没味道。”“雨天，群众缺烧的，不吃啦。</a:t>
            </a:r>
            <a:endParaRPr lang="zh-CN" altLang="en-US" sz="2400">
              <a:solidFill>
                <a:srgbClr val="002060"/>
              </a:solidFill>
              <a:sym typeface="+mn-ea"/>
            </a:endParaRPr>
          </a:p>
        </p:txBody>
      </p:sp>
      <p:sp>
        <p:nvSpPr>
          <p:cNvPr id="21" name="文本框 20" title=""/>
          <p:cNvSpPr txBox="1"/>
          <p:nvPr>
            <p:custDataLst>
              <p:tags r:id="rId17"/>
            </p:custDataLst>
          </p:nvPr>
        </p:nvSpPr>
        <p:spPr>
          <a:xfrm>
            <a:off x="5941695" y="5186680"/>
            <a:ext cx="33845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华文新魏" panose="02010800040101010101" charset="-122"/>
                <a:ea typeface="华文新魏" panose="02010800040101010101" charset="-122"/>
                <a:sym typeface="+mn-ea"/>
              </a:rPr>
              <a:t>正面塑形：“共产党员应该在群众最困难的时候，......帮助群众。”</a:t>
            </a:r>
            <a:endParaRPr lang="zh-CN" altLang="en-US" sz="2400" b="1">
              <a:latin typeface="华文新魏" panose="02010800040101010101" charset="-122"/>
              <a:ea typeface="华文新魏" panose="020108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2" grpId="0"/>
      <p:bldP spid="13" grpId="0"/>
      <p:bldP spid="5" grpId="0"/>
      <p:bldP spid="8" grpId="0"/>
      <p:bldP spid="9" grpId="0" uiExpand="1" build="allAtOnce"/>
      <p:bldP spid="11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>
            <p:custDataLst>
              <p:tags r:id="rId3"/>
            </p:custDataLst>
          </p:nvPr>
        </p:nvSpPr>
        <p:spPr>
          <a:xfrm>
            <a:off x="1241425" y="857250"/>
            <a:ext cx="10193020" cy="5657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 hangingPunct="0">
              <a:lnSpc>
                <a:spcPts val="4340"/>
              </a:lnSpc>
            </a:pPr>
            <a:r>
              <a:rPr lang="zh-CN" altLang="en-US" sz="2800" b="1" smtClean="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+mn-lt"/>
              </a:rPr>
              <a:t>不</a:t>
            </a:r>
            <a:r>
              <a:rPr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+mn-lt"/>
              </a:rPr>
              <a:t>辞劳苦：</a:t>
            </a:r>
            <a:r>
              <a:rPr lang="zh-CN" altLang="en-US" sz="2800" b="1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不逃避劳累辛苦，形容人不怕吃苦，毅力强。</a:t>
            </a:r>
            <a:endParaRPr lang="zh-CN" altLang="en-US" sz="2800" b="1">
              <a:solidFill>
                <a:srgbClr val="000000"/>
              </a:solidFill>
              <a:latin typeface="华文新魏" panose="02010800040101010101" charset="-122"/>
              <a:ea typeface="华文新魏" panose="02010800040101010101" charset="-122"/>
              <a:cs typeface="+mn-ea"/>
              <a:sym typeface="+mn-lt"/>
            </a:endParaRPr>
          </a:p>
          <a:p>
            <a:pPr indent="0" algn="l" fontAlgn="auto" hangingPunct="0">
              <a:lnSpc>
                <a:spcPts val="4340"/>
              </a:lnSpc>
              <a:buClrTx/>
              <a:buSzTx/>
              <a:buFontTx/>
            </a:pPr>
            <a:r>
              <a:rPr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+mn-lt"/>
              </a:rPr>
              <a:t>白帐子猛雨：</a:t>
            </a:r>
            <a:r>
              <a:rPr lang="zh-CN" altLang="en-US" sz="2800" b="1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雨下得又密又猛，好像天地间挂了白色的帐子。</a:t>
            </a:r>
            <a:endParaRPr lang="zh-CN" altLang="en-US" sz="2800" b="1">
              <a:solidFill>
                <a:srgbClr val="000000"/>
              </a:solidFill>
              <a:latin typeface="华文新魏" panose="02010800040101010101" charset="-122"/>
              <a:ea typeface="华文新魏" panose="02010800040101010101" charset="-122"/>
              <a:cs typeface="+mn-ea"/>
              <a:sym typeface="+mn-lt"/>
            </a:endParaRPr>
          </a:p>
          <a:p>
            <a:pPr indent="0" algn="l" fontAlgn="auto" hangingPunct="0">
              <a:lnSpc>
                <a:spcPts val="4340"/>
              </a:lnSpc>
              <a:buClrTx/>
              <a:buSzTx/>
              <a:buFontTx/>
            </a:pPr>
            <a:r>
              <a:rPr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+mn-lt"/>
              </a:rPr>
              <a:t>滔滔不绝：</a:t>
            </a:r>
            <a:r>
              <a:rPr lang="zh-CN" altLang="en-US" sz="2800" b="1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像流水那样毫不间断。指话很多，说起来没个完。</a:t>
            </a:r>
            <a:endParaRPr lang="zh-CN" altLang="en-US" sz="2800" b="1">
              <a:solidFill>
                <a:srgbClr val="000000"/>
              </a:solidFill>
              <a:latin typeface="华文新魏" panose="02010800040101010101" charset="-122"/>
              <a:ea typeface="华文新魏" panose="02010800040101010101" charset="-122"/>
              <a:cs typeface="+mn-ea"/>
              <a:sym typeface="+mn-lt"/>
            </a:endParaRPr>
          </a:p>
          <a:p>
            <a:pPr indent="0" algn="l" fontAlgn="auto" hangingPunct="0">
              <a:lnSpc>
                <a:spcPts val="4340"/>
              </a:lnSpc>
              <a:buClrTx/>
              <a:buSzTx/>
              <a:buFontTx/>
            </a:pPr>
            <a:r>
              <a:rPr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+mn-lt"/>
              </a:rPr>
              <a:t>神情自若：</a:t>
            </a:r>
            <a:r>
              <a:rPr lang="zh-CN" altLang="en-US" sz="2800" b="1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指神情态度十分自然，神情态度仍和原来一样。</a:t>
            </a:r>
            <a:endParaRPr lang="zh-CN" altLang="en-US" sz="2800" b="1">
              <a:solidFill>
                <a:srgbClr val="000000"/>
              </a:solidFill>
              <a:latin typeface="华文新魏" panose="02010800040101010101" charset="-122"/>
              <a:ea typeface="华文新魏" panose="02010800040101010101" charset="-122"/>
              <a:cs typeface="+mn-ea"/>
              <a:sym typeface="+mn-lt"/>
            </a:endParaRPr>
          </a:p>
          <a:p>
            <a:pPr indent="0" algn="l" fontAlgn="auto" hangingPunct="0">
              <a:lnSpc>
                <a:spcPts val="4340"/>
              </a:lnSpc>
              <a:buClrTx/>
              <a:buSzTx/>
              <a:buFontTx/>
            </a:pPr>
            <a:r>
              <a:rPr lang="zh-CN" altLang="en-US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cs typeface="+mn-ea"/>
                <a:sym typeface="+mn-lt"/>
              </a:rPr>
              <a:t>泣不成声：</a:t>
            </a:r>
            <a:r>
              <a:rPr lang="zh-CN" altLang="en-US" sz="2800" b="1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lt"/>
              </a:rPr>
              <a:t>哭得噎住了，出不来声音。形容非常伤心。</a:t>
            </a:r>
            <a:endParaRPr lang="zh-CN" altLang="en-US" sz="2800" b="1">
              <a:solidFill>
                <a:srgbClr val="000000"/>
              </a:solidFill>
              <a:latin typeface="华文新魏" panose="02010800040101010101" charset="-122"/>
              <a:ea typeface="华文新魏" panose="02010800040101010101" charset="-122"/>
              <a:cs typeface="+mn-ea"/>
              <a:sym typeface="+mn-lt"/>
            </a:endParaRPr>
          </a:p>
          <a:p>
            <a:pPr indent="0" algn="l" fontAlgn="auto" hangingPunct="0">
              <a:lnSpc>
                <a:spcPts val="4340"/>
              </a:lnSpc>
              <a:buClrTx/>
              <a:buSzTx/>
              <a:buFontTx/>
            </a:pPr>
            <a:r>
              <a:rPr lang="zh-CN" altLang="zh-CN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同甘共苦：</a:t>
            </a:r>
            <a:r>
              <a:rPr lang="zh-CN" altLang="en-US" sz="2800" b="1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ea"/>
              </a:rPr>
              <a:t>共同享受幸福，共同担当艰苦。</a:t>
            </a:r>
            <a:endParaRPr lang="zh-CN" altLang="en-US" sz="2800" b="1">
              <a:solidFill>
                <a:srgbClr val="000000"/>
              </a:solidFill>
              <a:latin typeface="华文新魏" panose="02010800040101010101" charset="-122"/>
              <a:ea typeface="华文新魏" panose="02010800040101010101" charset="-122"/>
              <a:cs typeface="+mn-ea"/>
            </a:endParaRPr>
          </a:p>
          <a:p>
            <a:pPr indent="0" algn="l" fontAlgn="auto" hangingPunct="0">
              <a:lnSpc>
                <a:spcPts val="4340"/>
              </a:lnSpc>
              <a:buClrTx/>
              <a:buSzTx/>
              <a:buFontTx/>
            </a:pPr>
            <a:r>
              <a:rPr lang="zh-CN" altLang="zh-CN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铺天盖地：</a:t>
            </a:r>
            <a:r>
              <a:rPr lang="zh-CN" altLang="en-US" sz="2800" b="1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ea"/>
              </a:rPr>
              <a:t>形容声势大，来势猛，到处都是。</a:t>
            </a:r>
            <a:endParaRPr lang="zh-CN" altLang="en-US" sz="2800" b="1">
              <a:solidFill>
                <a:srgbClr val="000000"/>
              </a:solidFill>
              <a:latin typeface="华文新魏" panose="02010800040101010101" charset="-122"/>
              <a:ea typeface="华文新魏" panose="02010800040101010101" charset="-122"/>
              <a:cs typeface="+mn-ea"/>
            </a:endParaRPr>
          </a:p>
          <a:p>
            <a:pPr indent="0" algn="l" fontAlgn="auto" hangingPunct="0">
              <a:lnSpc>
                <a:spcPts val="4340"/>
              </a:lnSpc>
              <a:buClrTx/>
              <a:buSzTx/>
              <a:buFontTx/>
            </a:pPr>
            <a:r>
              <a:rPr lang="zh-CN" altLang="zh-CN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自力更生：</a:t>
            </a:r>
            <a:r>
              <a:rPr lang="zh-CN" altLang="en-US" sz="2800" b="1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ea"/>
              </a:rPr>
              <a:t>不依赖外力，靠自己的力量把事情办起来。</a:t>
            </a:r>
            <a:endParaRPr lang="zh-CN" altLang="en-US" sz="2800" b="1">
              <a:solidFill>
                <a:srgbClr val="000000"/>
              </a:solidFill>
              <a:latin typeface="华文新魏" panose="02010800040101010101" charset="-122"/>
              <a:ea typeface="华文新魏" panose="02010800040101010101" charset="-122"/>
              <a:cs typeface="+mn-ea"/>
            </a:endParaRPr>
          </a:p>
          <a:p>
            <a:pPr indent="0" algn="l" fontAlgn="auto" hangingPunct="0">
              <a:lnSpc>
                <a:spcPts val="4340"/>
              </a:lnSpc>
              <a:buClrTx/>
              <a:buSzTx/>
              <a:buFontTx/>
            </a:pPr>
            <a:r>
              <a:rPr lang="zh-CN" altLang="zh-CN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奋发图强：</a:t>
            </a:r>
            <a:r>
              <a:rPr lang="zh-CN" altLang="en-US" sz="2800" b="1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ea"/>
              </a:rPr>
              <a:t>振作精神，努力奋斗，谋求强盛。</a:t>
            </a:r>
            <a:endParaRPr lang="zh-CN" altLang="en-US" sz="2800" b="1">
              <a:solidFill>
                <a:srgbClr val="000000"/>
              </a:solidFill>
              <a:latin typeface="华文新魏" panose="02010800040101010101" charset="-122"/>
              <a:ea typeface="华文新魏" panose="02010800040101010101" charset="-122"/>
              <a:cs typeface="+mn-ea"/>
            </a:endParaRPr>
          </a:p>
          <a:p>
            <a:pPr indent="0" algn="l" fontAlgn="auto" hangingPunct="0">
              <a:lnSpc>
                <a:spcPts val="4340"/>
              </a:lnSpc>
              <a:buClrTx/>
              <a:buSzTx/>
              <a:buFontTx/>
            </a:pPr>
            <a:r>
              <a:rPr lang="zh-CN" altLang="zh-CN" sz="2800" b="1" smtClean="0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汹</a:t>
            </a:r>
            <a:r>
              <a:rPr lang="zh-CN" altLang="zh-CN" sz="2800" b="1">
                <a:solidFill>
                  <a:srgbClr val="00000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涌澎湃：</a:t>
            </a:r>
            <a:r>
              <a:rPr lang="zh-CN" altLang="en-US" sz="2800" b="1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  <a:cs typeface="+mn-ea"/>
                <a:sym typeface="+mn-ea"/>
              </a:rPr>
              <a:t>形容水势浩大，也形容声势浩大。</a:t>
            </a:r>
            <a:endParaRPr lang="zh-CN" altLang="en-US" sz="2800" b="1">
              <a:solidFill>
                <a:srgbClr val="000000"/>
              </a:solidFill>
              <a:latin typeface="华文新魏" panose="02010800040101010101" charset="-122"/>
              <a:ea typeface="华文新魏" panose="02010800040101010101" charset="-122"/>
              <a:cs typeface="+mn-ea"/>
              <a:sym typeface="+mn-ea"/>
            </a:endParaRPr>
          </a:p>
        </p:txBody>
      </p:sp>
      <p:pic>
        <p:nvPicPr>
          <p:cNvPr id="7" name="图片 6" title="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8103" y="107295"/>
            <a:ext cx="570916" cy="607009"/>
          </a:xfrm>
          <a:prstGeom prst="rect">
            <a:avLst/>
          </a:prstGeom>
        </p:spPr>
      </p:pic>
      <p:sp>
        <p:nvSpPr>
          <p:cNvPr id="5" name="文本框 4" title=""/>
          <p:cNvSpPr txBox="1"/>
          <p:nvPr>
            <p:custDataLst>
              <p:tags r:id="rId6"/>
            </p:custDataLst>
          </p:nvPr>
        </p:nvSpPr>
        <p:spPr>
          <a:xfrm>
            <a:off x="1299845" y="154305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课前预习</a:t>
            </a:r>
            <a:endParaRPr lang="zh-CN" altLang="en-US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cxnSp>
        <p:nvCxnSpPr>
          <p:cNvPr id="4" name="直接连接符 3" title=""/>
          <p:cNvCxnSpPr/>
          <p:nvPr>
            <p:custDataLst>
              <p:tags r:id="rId7"/>
            </p:custDataLst>
          </p:nvPr>
        </p:nvCxnSpPr>
        <p:spPr>
          <a:xfrm flipV="1">
            <a:off x="921917" y="696400"/>
            <a:ext cx="2297430" cy="317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 title=""/>
          <p:cNvSpPr txBox="1"/>
          <p:nvPr>
            <p:custDataLst>
              <p:tags r:id="rId8"/>
            </p:custDataLst>
          </p:nvPr>
        </p:nvSpPr>
        <p:spPr>
          <a:xfrm>
            <a:off x="316230" y="1849120"/>
            <a:ext cx="736600" cy="3429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华文新魏" panose="02010800040101010101" charset="-122"/>
                <a:ea typeface="华文新魏" panose="02010800040101010101" charset="-122"/>
              </a:rPr>
              <a:t>（二 ）词语积累</a:t>
            </a:r>
            <a:endParaRPr lang="zh-CN" altLang="en-US" sz="3600" b="1">
              <a:solidFill>
                <a:srgbClr val="FF0000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7" name="图片 6" title="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8103" y="107295"/>
            <a:ext cx="570916" cy="607009"/>
          </a:xfrm>
          <a:prstGeom prst="rect">
            <a:avLst/>
          </a:prstGeom>
        </p:spPr>
      </p:pic>
      <p:sp>
        <p:nvSpPr>
          <p:cNvPr id="3" name="文本框 2" title=""/>
          <p:cNvSpPr txBox="1"/>
          <p:nvPr>
            <p:custDataLst>
              <p:tags r:id="rId5"/>
            </p:custDataLst>
          </p:nvPr>
        </p:nvSpPr>
        <p:spPr>
          <a:xfrm>
            <a:off x="922020" y="154305"/>
            <a:ext cx="3242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活动四：感悟精神</a:t>
            </a:r>
            <a:endParaRPr lang="zh-CN" altLang="en-US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cxnSp>
        <p:nvCxnSpPr>
          <p:cNvPr id="6" name="直接连接符 5" title=""/>
          <p:cNvCxnSpPr/>
          <p:nvPr>
            <p:custDataLst>
              <p:tags r:id="rId6"/>
            </p:custDataLst>
          </p:nvPr>
        </p:nvCxnSpPr>
        <p:spPr>
          <a:xfrm>
            <a:off x="921917" y="699575"/>
            <a:ext cx="3342640" cy="698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表格 1" title=""/>
          <p:cNvGraphicFramePr>
            <a:graphicFrameLocks noGrp="1"/>
          </p:cNvGraphicFramePr>
          <p:nvPr>
            <p:custDataLst>
              <p:tags r:id="rId7"/>
            </p:custDataLst>
          </p:nvPr>
        </p:nvGraphicFramePr>
        <p:xfrm>
          <a:off x="548640" y="970915"/>
          <a:ext cx="11150600" cy="5332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180"/>
                <a:gridCol w="1754505"/>
                <a:gridCol w="2190750"/>
                <a:gridCol w="4043045"/>
                <a:gridCol w="2230120"/>
              </a:tblGrid>
              <a:tr h="518160">
                <a:tc>
                  <a:txBody>
                    <a:bodyPr vert="horz" wrap="square"/>
                    <a:lstStyle/>
                    <a:p>
                      <a:pPr algn="ctr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800">
                          <a:latin typeface="华文新魏" panose="02010800040101010101" charset="-122"/>
                          <a:ea typeface="华文新魏" panose="02010800040101010101" charset="-122"/>
                        </a:rPr>
                        <a:t>章节</a:t>
                      </a:r>
                      <a:endParaRPr lang="zh-CN" altLang="en-US" sz="2800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algn="ctr" defTabSz="914400" rtl="0" fontAlgn="auto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2800" b="1" kern="1200">
                          <a:latin typeface="华文新魏" panose="02010800040101010101" charset="-122"/>
                          <a:ea typeface="华文新魏" panose="02010800040101010101" charset="-122"/>
                        </a:rPr>
                        <a:t>小标题</a:t>
                      </a:r>
                      <a:endParaRPr lang="zh-CN" altLang="en-US" sz="2800" b="1" kern="1200">
                        <a:latin typeface="华文新魏" panose="02010800040101010101" charset="-122"/>
                        <a:ea typeface="华文新魏" panose="02010800040101010101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 defTabSz="914400" rtl="0" fontAlgn="auto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2800" b="1" kern="1200">
                          <a:latin typeface="华文新魏" panose="02010800040101010101" charset="-122"/>
                          <a:ea typeface="华文新魏" panose="02010800040101010101" charset="-122"/>
                        </a:rPr>
                        <a:t>典型事迹</a:t>
                      </a:r>
                      <a:endParaRPr lang="zh-CN" altLang="en-US" sz="2800" b="1" kern="1200">
                        <a:latin typeface="华文新魏" panose="02010800040101010101" charset="-122"/>
                        <a:ea typeface="华文新魏" panose="02010800040101010101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 defTabSz="914400" rtl="0" fontAlgn="auto">
                        <a:lnSpc>
                          <a:spcPct val="100000"/>
                        </a:lnSpc>
                        <a:buClrTx/>
                        <a:buSzTx/>
                        <a:buFontTx/>
                        <a:buNone/>
                      </a:pPr>
                      <a:r>
                        <a:rPr lang="zh-CN" altLang="en-US" sz="2800">
                          <a:latin typeface="华文新魏" panose="02010800040101010101" charset="-122"/>
                          <a:ea typeface="华文新魏" panose="02010800040101010101" charset="-122"/>
                          <a:sym typeface="+mn-ea"/>
                        </a:rPr>
                        <a:t>个性语言</a:t>
                      </a:r>
                      <a:endParaRPr lang="zh-CN" altLang="en-US" sz="2800" b="1" kern="1200">
                        <a:latin typeface="华文新魏" panose="02010800040101010101" charset="-122"/>
                        <a:ea typeface="华文新魏" panose="02010800040101010101" charset="-122"/>
                        <a:cs typeface="+mn-cs"/>
                        <a:sym typeface="+mn-ea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algn="ctr" defTabSz="914400" rtl="0" fontAlgn="auto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2800" b="1" kern="1200">
                          <a:latin typeface="华文新魏" panose="02010800040101010101" charset="-122"/>
                          <a:ea typeface="华文新魏" panose="02010800040101010101" charset="-122"/>
                        </a:rPr>
                        <a:t>精神品格</a:t>
                      </a:r>
                      <a:endParaRPr lang="zh-CN" altLang="en-US" sz="2800" b="1" kern="1200">
                        <a:latin typeface="华文新魏" panose="02010800040101010101" charset="-122"/>
                        <a:ea typeface="华文新魏" panose="02010800040101010101" charset="-122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1965325">
                <a:tc>
                  <a:txBody>
                    <a:bodyPr vert="horz" wrap="square"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600" b="1">
                          <a:latin typeface="华文新魏" panose="02010800040101010101" charset="-122"/>
                          <a:ea typeface="华文新魏" panose="02010800040101010101" charset="-122"/>
                        </a:rPr>
                        <a:t>三</a:t>
                      </a: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endParaRPr lang="zh-CN" altLang="en-US" sz="2000" b="1" kern="1200">
                        <a:solidFill>
                          <a:schemeClr val="dk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endParaRPr lang="zh-CN" altLang="en-US" sz="2000" b="1" kern="1200">
                        <a:solidFill>
                          <a:schemeClr val="dk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ct val="0"/>
                        </a:spcAft>
                      </a:pPr>
                      <a:r>
                        <a:rPr lang="zh-CN" altLang="en-US" sz="2000" b="1" kern="1200">
                          <a:solidFill>
                            <a:schemeClr val="dk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他心里装着全体人民，唯独没有他自己</a:t>
                      </a:r>
                      <a:endParaRPr lang="zh-CN" altLang="en-US" sz="2000" b="1" kern="1200">
                        <a:solidFill>
                          <a:schemeClr val="dk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1520190">
                <a:tc>
                  <a:txBody>
                    <a:bodyPr vert="horz" wrap="square"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600" b="1">
                          <a:latin typeface="华文新魏" panose="02010800040101010101" charset="-122"/>
                          <a:ea typeface="华文新魏" panose="02010800040101010101" charset="-122"/>
                        </a:rPr>
                        <a:t>四</a:t>
                      </a: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2000" b="1" kern="1200">
                          <a:solidFill>
                            <a:schemeClr val="dk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华文中宋" panose="02010600040101010101" charset="-122"/>
                        </a:rPr>
                        <a:t>“活着我没有治好沙丘，死了也要看着你们把沙丘治好”</a:t>
                      </a:r>
                      <a:endParaRPr lang="zh-CN" altLang="en-US" sz="2000" b="1" kern="1200">
                        <a:solidFill>
                          <a:schemeClr val="dk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华文中宋" panose="02010600040101010101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  <a:tr h="1329055">
                <a:tc>
                  <a:txBody>
                    <a:bodyPr vert="horz" wrap="square"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2600" b="1">
                          <a:latin typeface="华文新魏" panose="02010800040101010101" charset="-122"/>
                          <a:ea typeface="华文新魏" panose="02010800040101010101" charset="-122"/>
                        </a:rPr>
                        <a:t>五</a:t>
                      </a: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endParaRPr lang="zh-CN" altLang="en-US" sz="2000" b="1" kern="1200">
                        <a:solidFill>
                          <a:schemeClr val="dk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lang="zh-CN" altLang="en-US" sz="2000" b="1" kern="1200">
                          <a:solidFill>
                            <a:schemeClr val="dk1"/>
                          </a:solidFill>
                          <a:latin typeface="华文中宋" panose="02010600040101010101" charset="-122"/>
                          <a:ea typeface="华文中宋" panose="02010600040101010101" charset="-122"/>
                          <a:cs typeface="+mn-cs"/>
                        </a:rPr>
                        <a:t>他没有死，他还活着</a:t>
                      </a:r>
                      <a:endParaRPr lang="zh-CN" altLang="en-US" sz="2000" b="1" kern="1200">
                        <a:solidFill>
                          <a:schemeClr val="dk1"/>
                        </a:solidFill>
                        <a:latin typeface="华文中宋" panose="02010600040101010101" charset="-122"/>
                        <a:ea typeface="华文中宋" panose="02010600040101010101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  <a:tc>
                  <a:txBody>
                    <a:bodyPr vert="horz" wrap="square"/>
                    <a:lstStyle/>
                    <a:p>
                      <a:pPr>
                        <a:buNone/>
                      </a:pPr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文本框 12" title=""/>
          <p:cNvSpPr txBox="1"/>
          <p:nvPr>
            <p:custDataLst>
              <p:tags r:id="rId8"/>
            </p:custDataLst>
          </p:nvPr>
        </p:nvSpPr>
        <p:spPr>
          <a:xfrm>
            <a:off x="3250565" y="1563688"/>
            <a:ext cx="2208530" cy="1861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222BE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忍着病痛坚持工作；肝痛难忍坚持听取汇报；躺在病床上预见兰考新未来</a:t>
            </a:r>
            <a:endParaRPr lang="zh-CN" altLang="en-US" sz="2400" b="1">
              <a:solidFill>
                <a:srgbClr val="222BE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7" name="文本框 16" title=""/>
          <p:cNvSpPr txBox="1"/>
          <p:nvPr>
            <p:custDataLst>
              <p:tags r:id="rId9"/>
            </p:custDataLst>
          </p:nvPr>
        </p:nvSpPr>
        <p:spPr>
          <a:xfrm>
            <a:off x="9531985" y="1894840"/>
            <a:ext cx="2080260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None/>
            </a:pPr>
            <a:r>
              <a:rPr lang="zh-CN" altLang="en-US" sz="2400" b="1">
                <a:solidFill>
                  <a:srgbClr val="222BE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坚忍顽强、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公而忘私</a:t>
            </a:r>
            <a:r>
              <a:rPr lang="zh-CN" altLang="en-US" sz="2400" b="1">
                <a:solidFill>
                  <a:srgbClr val="222BE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的“忘我”精神</a:t>
            </a:r>
            <a:endParaRPr lang="zh-CN" altLang="en-US" sz="2400" b="1">
              <a:solidFill>
                <a:srgbClr val="222BE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  <a:sym typeface="+mn-ea"/>
            </a:endParaRPr>
          </a:p>
        </p:txBody>
      </p:sp>
      <p:sp>
        <p:nvSpPr>
          <p:cNvPr id="18" name="文本框 17" title=""/>
          <p:cNvSpPr txBox="1"/>
          <p:nvPr>
            <p:custDataLst>
              <p:tags r:id="rId10"/>
            </p:custDataLst>
          </p:nvPr>
        </p:nvSpPr>
        <p:spPr>
          <a:xfrm>
            <a:off x="3192780" y="3628708"/>
            <a:ext cx="2355215" cy="975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222BE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病重关心兰考工作情况；希望死后葬在沙丘之上</a:t>
            </a:r>
            <a:endParaRPr lang="zh-CN" altLang="en-US" sz="2400" b="1">
              <a:solidFill>
                <a:srgbClr val="222BE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20" title=""/>
          <p:cNvSpPr txBox="1"/>
          <p:nvPr>
            <p:custDataLst>
              <p:tags r:id="rId11"/>
            </p:custDataLst>
          </p:nvPr>
        </p:nvSpPr>
        <p:spPr>
          <a:xfrm>
            <a:off x="9531985" y="5092065"/>
            <a:ext cx="207073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spcAft>
                <a:spcPct val="0"/>
              </a:spcAft>
            </a:pPr>
            <a:r>
              <a:rPr lang="zh-CN" altLang="en-US" sz="2400" b="1">
                <a:solidFill>
                  <a:srgbClr val="222BE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鞠躬尽瘁、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死而后已</a:t>
            </a:r>
            <a:r>
              <a:rPr lang="zh-CN" altLang="en-US" sz="2400" b="1">
                <a:solidFill>
                  <a:srgbClr val="222BE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的崇高品格</a:t>
            </a:r>
            <a:endParaRPr lang="zh-CN" altLang="en-US" sz="2400" b="1">
              <a:solidFill>
                <a:srgbClr val="222BE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2" name="文本框 21" title=""/>
          <p:cNvSpPr txBox="1"/>
          <p:nvPr>
            <p:custDataLst>
              <p:tags r:id="rId12"/>
            </p:custDataLst>
          </p:nvPr>
        </p:nvSpPr>
        <p:spPr>
          <a:xfrm>
            <a:off x="3187065" y="5092065"/>
            <a:ext cx="219519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>
                <a:solidFill>
                  <a:srgbClr val="222BE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兰考发生的巨大变化和百姓深深的爱戴</a:t>
            </a:r>
            <a:endParaRPr lang="zh-CN" altLang="en-US" sz="2400" b="1">
              <a:solidFill>
                <a:srgbClr val="222BE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22" title=""/>
          <p:cNvSpPr txBox="1"/>
          <p:nvPr>
            <p:custDataLst>
              <p:tags r:id="rId13"/>
            </p:custDataLst>
          </p:nvPr>
        </p:nvSpPr>
        <p:spPr>
          <a:xfrm>
            <a:off x="9507855" y="3517265"/>
            <a:ext cx="209486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zh-CN" altLang="en-US" sz="2400" b="1">
                <a:solidFill>
                  <a:srgbClr val="222BE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一心为民、无</a:t>
            </a:r>
            <a:endParaRPr lang="zh-CN" altLang="en-US" sz="2400" b="1">
              <a:solidFill>
                <a:srgbClr val="222BE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100000"/>
              </a:lnSpc>
              <a:buNone/>
            </a:pPr>
            <a:r>
              <a:rPr lang="zh-CN" altLang="en-US" sz="2400" b="1">
                <a:solidFill>
                  <a:srgbClr val="222BE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私奉献、</a:t>
            </a: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深受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100000"/>
              </a:lnSpc>
              <a:buNone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爱戴</a:t>
            </a:r>
            <a:endParaRPr lang="zh-CN" altLang="en-US" sz="24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24" name="文本框 23" title=""/>
          <p:cNvSpPr txBox="1"/>
          <p:nvPr>
            <p:custDataLst>
              <p:tags r:id="rId14"/>
            </p:custDataLst>
          </p:nvPr>
        </p:nvSpPr>
        <p:spPr>
          <a:xfrm>
            <a:off x="5481320" y="1525270"/>
            <a:ext cx="39516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chemeClr val="accent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正面塑形：“病是个欺软怕硬……”“春天要安排一年的工作……”“灾区群众生活很困难……””谈你们的情况吧......”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5" name="文本框 24" title=""/>
          <p:cNvSpPr txBox="1"/>
          <p:nvPr>
            <p:custDataLst>
              <p:tags r:id="rId15"/>
            </p:custDataLst>
          </p:nvPr>
        </p:nvSpPr>
        <p:spPr>
          <a:xfrm>
            <a:off x="5716905" y="3517265"/>
            <a:ext cx="358330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400">
                <a:solidFill>
                  <a:schemeClr val="accent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正面塑形：”你回去对县委同志说……””活着我没有……”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6" name="文本框 25" title=""/>
          <p:cNvSpPr txBox="1"/>
          <p:nvPr>
            <p:custDataLst>
              <p:tags r:id="rId16"/>
            </p:custDataLst>
          </p:nvPr>
        </p:nvSpPr>
        <p:spPr>
          <a:xfrm>
            <a:off x="5585460" y="5092065"/>
            <a:ext cx="3743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400">
                <a:solidFill>
                  <a:schemeClr val="accent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侧面衬形：</a:t>
            </a:r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“</a:t>
            </a:r>
            <a:r>
              <a:rPr lang="zh-CN" altLang="en-US" sz="2400">
                <a:solidFill>
                  <a:schemeClr val="accent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我们的好书记，你是活活地为俺兰考人民，硬给累死的</a:t>
            </a:r>
            <a:r>
              <a:rPr lang="en-US" altLang="zh-CN" sz="2400">
                <a:solidFill>
                  <a:schemeClr val="accent1">
                    <a:lumMod val="50000"/>
                  </a:schemeClr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……”</a:t>
            </a:r>
            <a:endParaRPr lang="en-US" altLang="zh-CN" sz="2400">
              <a:solidFill>
                <a:schemeClr val="accent1">
                  <a:lumMod val="50000"/>
                </a:schemeClr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8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7" name="图片 6" title="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8103" y="107295"/>
            <a:ext cx="570916" cy="607009"/>
          </a:xfrm>
          <a:prstGeom prst="rect">
            <a:avLst/>
          </a:prstGeom>
        </p:spPr>
      </p:pic>
      <p:sp>
        <p:nvSpPr>
          <p:cNvPr id="3" name="文本框 2" title=""/>
          <p:cNvSpPr txBox="1"/>
          <p:nvPr>
            <p:custDataLst>
              <p:tags r:id="rId5"/>
            </p:custDataLst>
          </p:nvPr>
        </p:nvSpPr>
        <p:spPr>
          <a:xfrm>
            <a:off x="922020" y="154305"/>
            <a:ext cx="3242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活动四：感悟精神</a:t>
            </a:r>
            <a:endParaRPr lang="zh-CN" altLang="en-US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cxnSp>
        <p:nvCxnSpPr>
          <p:cNvPr id="6" name="直接连接符 5" title=""/>
          <p:cNvCxnSpPr/>
          <p:nvPr>
            <p:custDataLst>
              <p:tags r:id="rId6"/>
            </p:custDataLst>
          </p:nvPr>
        </p:nvCxnSpPr>
        <p:spPr>
          <a:xfrm>
            <a:off x="921917" y="699575"/>
            <a:ext cx="3342640" cy="698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 title=""/>
          <p:cNvSpPr txBox="1"/>
          <p:nvPr>
            <p:custDataLst>
              <p:tags r:id="rId7"/>
            </p:custDataLst>
          </p:nvPr>
        </p:nvSpPr>
        <p:spPr>
          <a:xfrm>
            <a:off x="283845" y="1844675"/>
            <a:ext cx="71628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0" algn="just" fontAlgn="auto">
              <a:lnSpc>
                <a:spcPct val="100000"/>
              </a:lnSpc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字魂35号-经典雅黑" panose="00000500000000000000" pitchFamily="2" charset="-122"/>
              </a:rPr>
              <a:t>焦裕禄精神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字魂35号-经典雅黑" panose="00000500000000000000" pitchFamily="2" charset="-122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8"/>
            </p:custDataLst>
          </p:nvPr>
        </p:nvSpPr>
        <p:spPr>
          <a:xfrm>
            <a:off x="1146175" y="2291080"/>
            <a:ext cx="10688320" cy="44107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noFill/>
          </a:ln>
        </p:spPr>
        <p:txBody>
          <a:bodyPr wrap="square" rtlCol="0" anchor="t">
            <a:spAutoFit/>
          </a:bodyPr>
          <a:lstStyle/>
          <a:p>
            <a:pPr lvl="0" indent="457200" fontAlgn="auto">
              <a:lnSpc>
                <a:spcPct val="130000"/>
              </a:lnSpc>
            </a:pPr>
            <a:r>
              <a:rPr lang="zh-CN" altLang="en-US" sz="27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9号-创粗黑" pitchFamily="2" charset="-122"/>
              </a:rPr>
              <a:t>亲民爱民</a:t>
            </a:r>
            <a:r>
              <a:rPr lang="zh-CN" altLang="en-US" sz="27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9号-创粗黑" pitchFamily="2" charset="-122"/>
              </a:rPr>
              <a:t>：</a:t>
            </a:r>
            <a:r>
              <a:rPr lang="zh-CN" altLang="en-US" sz="27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字魂58号-创中黑-Regular" panose="00000500000000000000" pitchFamily="2" charset="-122"/>
              </a:rPr>
              <a:t>牢记宗旨、心系群众，“心里装着全体人民、唯独没有他自己”的公仆精神。</a:t>
            </a:r>
            <a:endParaRPr lang="zh-CN" altLang="en-US" sz="27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字魂58号-创中黑-Regular" panose="00000500000000000000" pitchFamily="2" charset="-122"/>
            </a:endParaRPr>
          </a:p>
          <a:p>
            <a:pPr lvl="0" indent="457200" algn="l" fontAlgn="auto">
              <a:lnSpc>
                <a:spcPct val="130000"/>
              </a:lnSpc>
              <a:buClrTx/>
              <a:buSzTx/>
              <a:buFontTx/>
            </a:pPr>
            <a:r>
              <a:rPr lang="zh-CN" altLang="en-US" sz="27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9号-创粗黑" pitchFamily="2" charset="-122"/>
              </a:rPr>
              <a:t>艰苦奋斗</a:t>
            </a:r>
            <a:r>
              <a:rPr lang="zh-CN" altLang="en-US" sz="27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9号-创粗黑" pitchFamily="2" charset="-122"/>
              </a:rPr>
              <a:t>：</a:t>
            </a:r>
            <a:r>
              <a:rPr lang="zh-CN" altLang="en-US" sz="27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字魂59号-创粗黑" pitchFamily="2" charset="-122"/>
              </a:rPr>
              <a:t>勤俭节约、艰苦创业，“敢教日月换新天”的奋斗精神。</a:t>
            </a:r>
            <a:endParaRPr lang="zh-CN" altLang="en-US" sz="27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字魂59号-创粗黑" pitchFamily="2" charset="-122"/>
            </a:endParaRPr>
          </a:p>
          <a:p>
            <a:pPr lvl="0" indent="457200" algn="l" fontAlgn="auto">
              <a:lnSpc>
                <a:spcPct val="130000"/>
              </a:lnSpc>
              <a:buClrTx/>
              <a:buSzTx/>
              <a:buFontTx/>
            </a:pPr>
            <a:r>
              <a:rPr lang="zh-CN" altLang="en-US" sz="27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9号-创粗黑" pitchFamily="2" charset="-122"/>
              </a:rPr>
              <a:t>科学求实</a:t>
            </a:r>
            <a:r>
              <a:rPr lang="zh-CN" altLang="en-US" sz="27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9号-创粗黑" pitchFamily="2" charset="-122"/>
              </a:rPr>
              <a:t>：</a:t>
            </a:r>
            <a:r>
              <a:rPr lang="zh-CN" altLang="en-US" sz="27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字魂59号-创粗黑" pitchFamily="2" charset="-122"/>
              </a:rPr>
              <a:t>实事求是、调查研究，坚持一切从实际出发的求实精神。</a:t>
            </a:r>
            <a:endParaRPr lang="zh-CN" altLang="en-US" sz="27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字魂59号-创粗黑" pitchFamily="2" charset="-122"/>
            </a:endParaRPr>
          </a:p>
          <a:p>
            <a:pPr lvl="0" indent="457200" algn="l" fontAlgn="auto">
              <a:lnSpc>
                <a:spcPct val="130000"/>
              </a:lnSpc>
              <a:buClrTx/>
              <a:buSzTx/>
              <a:buFontTx/>
            </a:pPr>
            <a:r>
              <a:rPr lang="zh-CN" altLang="en-US" sz="27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9号-创粗黑" pitchFamily="2" charset="-122"/>
              </a:rPr>
              <a:t>迎难而上</a:t>
            </a:r>
            <a:r>
              <a:rPr lang="zh-CN" altLang="en-US" sz="27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9号-创粗黑" pitchFamily="2" charset="-122"/>
              </a:rPr>
              <a:t>：</a:t>
            </a:r>
            <a:r>
              <a:rPr lang="zh-CN" altLang="en-US" sz="27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字魂59号-创粗黑" pitchFamily="2" charset="-122"/>
              </a:rPr>
              <a:t>不怕困难、不惧风险，“革命者要在困难面前逞英雄”的大无畏精神。</a:t>
            </a:r>
            <a:endParaRPr lang="zh-CN" altLang="en-US" sz="27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字魂59号-创粗黑" pitchFamily="2" charset="-122"/>
            </a:endParaRPr>
          </a:p>
          <a:p>
            <a:pPr lvl="0" indent="457200" algn="l" fontAlgn="auto">
              <a:lnSpc>
                <a:spcPct val="130000"/>
              </a:lnSpc>
              <a:buClrTx/>
              <a:buSzTx/>
              <a:buFontTx/>
            </a:pPr>
            <a:r>
              <a:rPr lang="zh-CN" altLang="en-US" sz="27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9号-创粗黑" pitchFamily="2" charset="-122"/>
              </a:rPr>
              <a:t>无私奉献</a:t>
            </a:r>
            <a:r>
              <a:rPr lang="zh-CN" altLang="en-US" sz="27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字魂59号-创粗黑" pitchFamily="2" charset="-122"/>
              </a:rPr>
              <a:t>：</a:t>
            </a:r>
            <a:r>
              <a:rPr lang="zh-CN" altLang="en-US" sz="2700" b="1"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字魂59号-创粗黑" pitchFamily="2" charset="-122"/>
              </a:rPr>
              <a:t>廉洁奉公、勤政为民，为党和人民事业鞠躬尽瘁、死而后已的奉献精神。</a:t>
            </a:r>
            <a:endParaRPr lang="zh-CN" altLang="en-US" sz="2700" b="1">
              <a:solidFill>
                <a:schemeClr val="tx1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字魂59号-创粗黑" pitchFamily="2" charset="-122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9"/>
            </p:custDataLst>
          </p:nvPr>
        </p:nvSpPr>
        <p:spPr>
          <a:xfrm>
            <a:off x="1146175" y="730250"/>
            <a:ext cx="10614660" cy="150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     </a:t>
            </a:r>
            <a:r>
              <a:rPr lang="zh-CN" altLang="en-US" sz="3600" b="1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zh-CN" altLang="en-US" sz="2800" b="1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习近平书记曾多次考查兰考，专程拜谒焦陵。</a:t>
            </a:r>
            <a:r>
              <a:rPr lang="en-US" altLang="zh-CN" sz="2800" b="1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2009</a:t>
            </a:r>
            <a:r>
              <a:rPr lang="zh-CN" altLang="en-US" sz="2800" b="1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年，在全县干部群众座谈会上，他把焦裕禄精神概括为“</a:t>
            </a:r>
            <a:r>
              <a:rPr lang="zh-CN" altLang="en-US" sz="2800" b="1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亲民爱民、艰苦奋斗、科学求实、迎难而上、无私奉献”</a:t>
            </a:r>
            <a:r>
              <a:rPr lang="zh-CN" altLang="en-US" sz="2800" b="1"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</a:rPr>
              <a:t>。</a:t>
            </a:r>
            <a:endParaRPr lang="zh-CN" altLang="en-US" sz="2800" b="1"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</a:endParaRPr>
          </a:p>
        </p:txBody>
      </p:sp>
    </p:spTree>
    <p:custDataLst>
      <p:tags r:id="rId10"/>
    </p:custData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7" name="图片 6" title="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8103" y="107295"/>
            <a:ext cx="570916" cy="607009"/>
          </a:xfrm>
          <a:prstGeom prst="rect">
            <a:avLst/>
          </a:prstGeom>
        </p:spPr>
      </p:pic>
      <p:sp>
        <p:nvSpPr>
          <p:cNvPr id="3" name="文本框 2" title=""/>
          <p:cNvSpPr txBox="1"/>
          <p:nvPr>
            <p:custDataLst>
              <p:tags r:id="rId5"/>
            </p:custDataLst>
          </p:nvPr>
        </p:nvSpPr>
        <p:spPr>
          <a:xfrm>
            <a:off x="922020" y="154305"/>
            <a:ext cx="3242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活动五：探究写法</a:t>
            </a:r>
            <a:endParaRPr lang="zh-CN" altLang="en-US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cxnSp>
        <p:nvCxnSpPr>
          <p:cNvPr id="6" name="直接连接符 5" title=""/>
          <p:cNvCxnSpPr/>
          <p:nvPr>
            <p:custDataLst>
              <p:tags r:id="rId6"/>
            </p:custDataLst>
          </p:nvPr>
        </p:nvCxnSpPr>
        <p:spPr>
          <a:xfrm>
            <a:off x="921917" y="699575"/>
            <a:ext cx="3342640" cy="698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 title=""/>
          <p:cNvSpPr/>
          <p:nvPr>
            <p:custDataLst>
              <p:tags r:id="rId7"/>
            </p:custDataLst>
          </p:nvPr>
        </p:nvSpPr>
        <p:spPr>
          <a:xfrm>
            <a:off x="788035" y="2205990"/>
            <a:ext cx="10043795" cy="3352165"/>
          </a:xfrm>
          <a:prstGeom prst="rect">
            <a:avLst/>
          </a:prstGeom>
          <a:noFill/>
        </p:spPr>
        <p:txBody>
          <a:bodyPr wrap="square" lIns="121875" tIns="60936" rIns="121875" bIns="60936">
            <a:spAutoFit/>
          </a:bodyPr>
          <a:lstStyle/>
          <a:p>
            <a:pPr indent="457200" algn="just" fontAlgn="auto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kern="1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①</a:t>
            </a:r>
            <a:r>
              <a:rPr lang="zh-CN" altLang="zh-CN" sz="2800" b="1" kern="10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以小标题的形式</a:t>
            </a:r>
            <a:r>
              <a:rPr lang="zh-CN" altLang="zh-CN" sz="2800" b="1" kern="1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将焦裕禄在兰考的</a:t>
            </a:r>
            <a:r>
              <a:rPr lang="zh-CN" altLang="zh-CN" sz="2800" b="1" kern="100">
                <a:solidFill>
                  <a:srgbClr val="222BE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典型事迹</a:t>
            </a:r>
            <a:r>
              <a:rPr lang="zh-CN" altLang="zh-CN" sz="2800" b="1" kern="1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组合起来，以</a:t>
            </a:r>
            <a:r>
              <a:rPr lang="zh-CN" altLang="zh-CN" sz="2800" b="1" kern="100">
                <a:solidFill>
                  <a:srgbClr val="222BE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时间为线索</a:t>
            </a:r>
            <a:r>
              <a:rPr lang="zh-CN" altLang="zh-CN" sz="2800" b="1" kern="1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进行安排，使各部分之间衔接自然，逻辑清晰</a:t>
            </a:r>
            <a:r>
              <a:rPr lang="zh-CN" altLang="zh-CN" sz="2800" b="1" kern="1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</a:t>
            </a:r>
            <a:endParaRPr lang="zh-CN" altLang="zh-CN" sz="2800" b="1" kern="100" smtClean="0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457200" algn="just" fontAlgn="auto">
              <a:lnSpc>
                <a:spcPct val="150000"/>
              </a:lnSpc>
              <a:spcAft>
                <a:spcPct val="0"/>
              </a:spcAft>
            </a:pPr>
            <a:r>
              <a:rPr lang="en-US" altLang="zh-CN" sz="2800" b="1" kern="100" smtClean="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②</a:t>
            </a:r>
            <a:r>
              <a:rPr lang="zh-CN" altLang="zh-CN" sz="2800" b="1" kern="1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每个小标题所代表的部分都</a:t>
            </a:r>
            <a:r>
              <a:rPr lang="zh-CN" altLang="zh-CN" sz="2800" b="1" kern="1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围绕一个核心主题</a:t>
            </a:r>
            <a:r>
              <a:rPr lang="zh-CN" altLang="zh-CN" sz="2800" b="1" kern="1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，都能彰显焦裕禄精神品质的一个</a:t>
            </a:r>
            <a:r>
              <a:rPr lang="zh-CN" altLang="zh-CN" sz="2800" b="1" kern="100">
                <a:solidFill>
                  <a:srgbClr val="222BE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侧面</a:t>
            </a:r>
            <a:r>
              <a:rPr lang="zh-CN" altLang="zh-CN" sz="2800" b="1" kern="1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，而加起来则形成了一个立体的焦裕禄。</a:t>
            </a:r>
            <a:endParaRPr lang="zh-CN" altLang="zh-CN" sz="2800" b="1" kern="100">
              <a:solidFill>
                <a:schemeClr val="tx1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" name="TextBox 5" title=""/>
          <p:cNvSpPr txBox="1"/>
          <p:nvPr>
            <p:custDataLst>
              <p:tags r:id="rId8"/>
            </p:custDataLst>
          </p:nvPr>
        </p:nvSpPr>
        <p:spPr>
          <a:xfrm>
            <a:off x="1157287" y="1340803"/>
            <a:ext cx="10844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mtClean="0"/>
              <a:t>本文人物通讯在行文安排上有何特点？有何好处？</a:t>
            </a:r>
            <a:endParaRPr lang="zh-CN" altLang="en-US" sz="3200" b="1"/>
          </a:p>
        </p:txBody>
      </p:sp>
    </p:spTree>
    <p:custDataLst>
      <p:tags r:id="rId9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7" name="图片 6" title="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8103" y="107295"/>
            <a:ext cx="570916" cy="607009"/>
          </a:xfrm>
          <a:prstGeom prst="rect">
            <a:avLst/>
          </a:prstGeom>
        </p:spPr>
      </p:pic>
      <p:sp>
        <p:nvSpPr>
          <p:cNvPr id="3" name="文本框 2" title=""/>
          <p:cNvSpPr txBox="1"/>
          <p:nvPr>
            <p:custDataLst>
              <p:tags r:id="rId5"/>
            </p:custDataLst>
          </p:nvPr>
        </p:nvSpPr>
        <p:spPr>
          <a:xfrm>
            <a:off x="922020" y="154305"/>
            <a:ext cx="3242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活动五：探究写法</a:t>
            </a:r>
            <a:endParaRPr lang="zh-CN" altLang="en-US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cxnSp>
        <p:nvCxnSpPr>
          <p:cNvPr id="6" name="直接连接符 5" title=""/>
          <p:cNvCxnSpPr/>
          <p:nvPr>
            <p:custDataLst>
              <p:tags r:id="rId6"/>
            </p:custDataLst>
          </p:nvPr>
        </p:nvCxnSpPr>
        <p:spPr>
          <a:xfrm>
            <a:off x="921917" y="699575"/>
            <a:ext cx="3342640" cy="698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 title=""/>
          <p:cNvSpPr txBox="1"/>
          <p:nvPr>
            <p:custDataLst>
              <p:tags r:id="rId7"/>
            </p:custDataLst>
          </p:nvPr>
        </p:nvSpPr>
        <p:spPr>
          <a:xfrm>
            <a:off x="922020" y="1887855"/>
            <a:ext cx="1046734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lnSpc>
                <a:spcPct val="200000"/>
              </a:lnSpc>
            </a:pPr>
            <a:r>
              <a:rPr lang="en-US" altLang="zh-CN" sz="2800" b="1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1.</a:t>
            </a:r>
            <a:r>
              <a:rPr lang="zh-CN" altLang="en-US" sz="2800" b="1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选取</a:t>
            </a:r>
            <a:r>
              <a:rPr lang="zh-CN" altLang="en-US" sz="2800" b="1">
                <a:solidFill>
                  <a:srgbClr val="222BE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典型事例</a:t>
            </a:r>
            <a:r>
              <a:rPr lang="zh-CN" altLang="en-US" sz="2800" b="1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表现人物的精神品质，通过</a:t>
            </a:r>
            <a:r>
              <a:rPr lang="zh-CN" altLang="en-US" sz="2800" b="1">
                <a:solidFill>
                  <a:srgbClr val="222BE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言行</a:t>
            </a:r>
            <a:r>
              <a:rPr lang="zh-CN" altLang="en-US" sz="2800" b="1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再现人物风范</a:t>
            </a:r>
            <a:r>
              <a:rPr lang="zh-CN" altLang="en-US" sz="2800" b="1" smtClean="0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</a:t>
            </a:r>
            <a:endParaRPr lang="zh-CN" altLang="en-US" sz="2800" b="1">
              <a:solidFill>
                <a:prstClr val="black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lvl="0" fontAlgn="auto">
              <a:lnSpc>
                <a:spcPct val="200000"/>
              </a:lnSpc>
            </a:pPr>
            <a:r>
              <a:rPr lang="en-US" altLang="zh-CN" sz="2800" b="1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2.</a:t>
            </a:r>
            <a:r>
              <a:rPr lang="zh-CN" altLang="en-US" sz="2800" b="1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以</a:t>
            </a:r>
            <a:r>
              <a:rPr lang="zh-CN" altLang="en-US" sz="2800" b="1">
                <a:solidFill>
                  <a:srgbClr val="222BE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时间为线索</a:t>
            </a:r>
            <a:r>
              <a:rPr lang="zh-CN" altLang="en-US" sz="2800" b="1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，用“榜样”穿起六个</a:t>
            </a:r>
            <a:r>
              <a:rPr lang="zh-CN" altLang="en-US" sz="2800" b="1">
                <a:solidFill>
                  <a:srgbClr val="222BE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小标题</a:t>
            </a:r>
            <a:r>
              <a:rPr lang="zh-CN" altLang="en-US" sz="2800" b="1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</a:t>
            </a:r>
            <a:endParaRPr lang="zh-CN" altLang="en-US" sz="2800" b="1">
              <a:solidFill>
                <a:prstClr val="black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lvl="0" fontAlgn="auto">
              <a:lnSpc>
                <a:spcPct val="200000"/>
              </a:lnSpc>
            </a:pPr>
            <a:r>
              <a:rPr lang="en-US" altLang="zh-CN" sz="2800" b="1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3.</a:t>
            </a:r>
            <a:r>
              <a:rPr lang="zh-CN" altLang="en-US" sz="2800" b="1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全文以</a:t>
            </a:r>
            <a:r>
              <a:rPr lang="zh-CN" altLang="en-US" sz="2800" b="1">
                <a:solidFill>
                  <a:srgbClr val="222BE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记叙</a:t>
            </a:r>
            <a:r>
              <a:rPr lang="zh-CN" altLang="en-US" sz="2800" b="1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为主，适当采用了</a:t>
            </a:r>
            <a:r>
              <a:rPr lang="zh-CN" altLang="en-US" sz="2800" b="1">
                <a:solidFill>
                  <a:srgbClr val="222BE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抒情、议论、描写</a:t>
            </a:r>
            <a:r>
              <a:rPr lang="zh-CN" altLang="en-US" sz="2800" b="1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等表达方式。</a:t>
            </a:r>
            <a:endParaRPr lang="zh-CN" altLang="en-US" sz="2800" b="1">
              <a:solidFill>
                <a:prstClr val="black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lvl="0" fontAlgn="auto">
              <a:lnSpc>
                <a:spcPct val="200000"/>
              </a:lnSpc>
            </a:pPr>
            <a:r>
              <a:rPr lang="en-US" altLang="zh-CN" sz="2800" b="1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4.</a:t>
            </a:r>
            <a:r>
              <a:rPr lang="zh-CN" altLang="en-US" sz="2800" b="1">
                <a:solidFill>
                  <a:prstClr val="black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全文记叙的事情都是有根有据，实事求是的。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8"/>
            </p:custDataLst>
          </p:nvPr>
        </p:nvSpPr>
        <p:spPr>
          <a:xfrm>
            <a:off x="2030730" y="992505"/>
            <a:ext cx="84601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这篇报道怎么体现焦裕禄精神？</a:t>
            </a:r>
            <a:endParaRPr lang="zh-CN" altLang="en-US" sz="4000" b="1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  <p:custDataLst>
      <p:tags r:id="rId9"/>
    </p:custData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grpSp>
        <p:nvGrpSpPr>
          <p:cNvPr id="8" name="组合 7" title=""/>
          <p:cNvGrpSpPr/>
          <p:nvPr>
            <p:custDataLst>
              <p:tags r:id="rId3"/>
            </p:custDataLst>
          </p:nvPr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/>
            <p:cNvGrpSpPr/>
            <p:nvPr>
              <p:custDataLst>
                <p:tags r:id="rId4"/>
              </p:custDataLst>
            </p:nvPr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/>
              <p:cNvSpPr/>
              <p:nvPr>
                <p:custDataLst>
                  <p:tags r:id="rId5"/>
                </p:custDataLst>
              </p:nvPr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/>
                </a:endParaRPr>
              </a:p>
            </p:txBody>
          </p:sp>
          <p:sp>
            <p:nvSpPr>
              <p:cNvPr id="3" name="椭圆 2"/>
              <p:cNvSpPr/>
              <p:nvPr>
                <p:custDataLst>
                  <p:tags r:id="rId6"/>
                </p:custDataLst>
              </p:nvPr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/>
                </a:endParaRPr>
              </a:p>
            </p:txBody>
          </p:sp>
        </p:grpSp>
        <p:grpSp>
          <p:nvGrpSpPr>
            <p:cNvPr id="5" name="组合 4"/>
            <p:cNvGrpSpPr/>
            <p:nvPr>
              <p:custDataLst>
                <p:tags r:id="rId7"/>
              </p:custDataLst>
            </p:nvPr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/>
              <p:cNvSpPr/>
              <p:nvPr>
                <p:custDataLst>
                  <p:tags r:id="rId8"/>
                </p:custDataLst>
              </p:nvPr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/>
                </a:endParaRPr>
              </a:p>
            </p:txBody>
          </p:sp>
          <p:sp>
            <p:nvSpPr>
              <p:cNvPr id="7" name="椭圆 6"/>
              <p:cNvSpPr/>
              <p:nvPr>
                <p:custDataLst>
                  <p:tags r:id="rId9"/>
                </p:custDataLst>
              </p:nvPr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charset="-122"/>
                  <a:ea typeface="微软雅黑"/>
                </a:endParaRPr>
              </a:p>
            </p:txBody>
          </p:sp>
        </p:grpSp>
      </p:grpSp>
      <p:sp>
        <p:nvSpPr>
          <p:cNvPr id="10" name="矩形 9" title=""/>
          <p:cNvSpPr/>
          <p:nvPr>
            <p:custDataLst>
              <p:tags r:id="rId10"/>
            </p:custDataLst>
          </p:nvPr>
        </p:nvSpPr>
        <p:spPr>
          <a:xfrm>
            <a:off x="775970" y="1073785"/>
            <a:ext cx="10640695" cy="511175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indent="457200" fontAlgn="auto">
              <a:lnSpc>
                <a:spcPct val="170000"/>
              </a:lnSpc>
              <a:spcBef>
                <a:spcPts val="1000"/>
              </a:spcBef>
            </a:pPr>
            <a:r>
              <a:rPr lang="zh-CN" altLang="en-US" sz="3200" b="1">
                <a:latin typeface="微软雅黑" panose="020b0503020204020204" charset="-122"/>
                <a:ea typeface="微软雅黑"/>
              </a:rPr>
              <a:t>本文通过讲述焦裕禄到兰考县任县委书记以来，不顾身体健康，与自然灾害顽强抗争，与百姓同甘共苦、舍身忘我工作的先进事迹，</a:t>
            </a:r>
            <a:r>
              <a:rPr lang="zh-CN" altLang="en-US" sz="3200" b="1">
                <a:solidFill>
                  <a:srgbClr val="FF0000"/>
                </a:solidFill>
                <a:latin typeface="微软雅黑" panose="020b0503020204020204" charset="-122"/>
                <a:ea typeface="微软雅黑"/>
              </a:rPr>
              <a:t>塑造了一个优秀的共产党员的光辉形象，铸就了亲民爱民、艰苦奋斗、求真务实、迎难而上以及无私奉献的焦裕禄精神。</a:t>
            </a:r>
            <a:r>
              <a:rPr lang="zh-CN" altLang="en-US" sz="3200" b="1">
                <a:latin typeface="微软雅黑" panose="020b0503020204020204" charset="-122"/>
                <a:ea typeface="微软雅黑"/>
                <a:sym typeface="+mn-lt"/>
              </a:rPr>
              <a:t>同时，也点出了这种精神的价值及其影响。</a:t>
            </a:r>
            <a:endParaRPr lang="zh-CN" altLang="en-US" sz="3200" b="1">
              <a:latin typeface="微软雅黑" panose="020b0503020204020204" charset="-122"/>
              <a:ea typeface="微软雅黑"/>
            </a:endParaRPr>
          </a:p>
        </p:txBody>
      </p:sp>
      <p:pic>
        <p:nvPicPr>
          <p:cNvPr id="9" name="图片 8" title="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58103" y="107295"/>
            <a:ext cx="570916" cy="607009"/>
          </a:xfrm>
          <a:prstGeom prst="rect">
            <a:avLst/>
          </a:prstGeom>
        </p:spPr>
      </p:pic>
      <p:sp>
        <p:nvSpPr>
          <p:cNvPr id="11" name="文本框 10" title=""/>
          <p:cNvSpPr txBox="1"/>
          <p:nvPr>
            <p:custDataLst>
              <p:tags r:id="rId13"/>
            </p:custDataLst>
          </p:nvPr>
        </p:nvSpPr>
        <p:spPr>
          <a:xfrm>
            <a:off x="922020" y="154305"/>
            <a:ext cx="32429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文章主旨</a:t>
            </a:r>
            <a:endParaRPr lang="zh-CN" altLang="en-US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cxnSp>
        <p:nvCxnSpPr>
          <p:cNvPr id="12" name="直接连接符 11" title=""/>
          <p:cNvCxnSpPr/>
          <p:nvPr>
            <p:custDataLst>
              <p:tags r:id="rId14"/>
            </p:custDataLst>
          </p:nvPr>
        </p:nvCxnSpPr>
        <p:spPr>
          <a:xfrm>
            <a:off x="921917" y="699575"/>
            <a:ext cx="3342640" cy="698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" name="内容占位符 2" title="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28980" y="984250"/>
            <a:ext cx="10386060" cy="84074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3200" b="1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通过这篇通讯，尝试归纳焦裕禄精神，你有什么启发？</a:t>
            </a:r>
            <a:endParaRPr lang="zh-CN" altLang="en-US" sz="3200" b="1">
              <a:solidFill>
                <a:schemeClr val="tx1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4"/>
            </p:custDataLst>
          </p:nvPr>
        </p:nvSpPr>
        <p:spPr>
          <a:xfrm>
            <a:off x="307975" y="1824990"/>
            <a:ext cx="8531860" cy="4225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“焦裕禄精神”是一种向焦裕禄同志学习的精神，被习近平概括为“</a:t>
            </a:r>
            <a:r>
              <a:rPr lang="zh-CN" altLang="en-US" sz="24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亲民爱民、艰苦奋斗、科学求实、迎难而上、无私奉献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”。对焦裕禄同志，总书记一直十分崇敬，视为人生榜样。 </a:t>
            </a:r>
            <a:r>
              <a:rPr lang="en-US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endParaRPr lang="en-US" altLang="zh-CN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>
              <a:lnSpc>
                <a:spcPct val="160000"/>
              </a:lnSpc>
            </a:pPr>
            <a:r>
              <a:rPr lang="en-US" altLang="zh-CN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</a:t>
            </a:r>
            <a:r>
              <a:rPr lang="zh-CN" altLang="en-US" sz="24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习近平这样评价焦裕禄同志的精神：“无论过去、现在还是将来，都永远是亿万人们心中一座永不磨灭的丰碑，永远是鼓舞我们艰苦奋斗、执政为民的强大思想动力，永远是激励我们求真务实、开拓进取的宝贵精神财富，永远不会过时。”</a:t>
            </a:r>
            <a:endParaRPr lang="zh-CN" altLang="en-US" sz="24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pic>
        <p:nvPicPr>
          <p:cNvPr id="6" name="图片 5" title="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rcRect b="11133"/>
          <a:stretch>
            <a:fillRect/>
          </a:stretch>
        </p:blipFill>
        <p:spPr>
          <a:xfrm>
            <a:off x="9180830" y="2254885"/>
            <a:ext cx="2600960" cy="298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图片 8" title="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58103" y="107295"/>
            <a:ext cx="570916" cy="607009"/>
          </a:xfrm>
          <a:prstGeom prst="rect">
            <a:avLst/>
          </a:prstGeom>
        </p:spPr>
      </p:pic>
      <p:sp>
        <p:nvSpPr>
          <p:cNvPr id="11" name="文本框 10" title=""/>
          <p:cNvSpPr txBox="1"/>
          <p:nvPr>
            <p:custDataLst>
              <p:tags r:id="rId9"/>
            </p:custDataLst>
          </p:nvPr>
        </p:nvSpPr>
        <p:spPr>
          <a:xfrm>
            <a:off x="821055" y="137795"/>
            <a:ext cx="21094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作</a:t>
            </a: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    </a:t>
            </a:r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业</a:t>
            </a:r>
            <a:r>
              <a:rPr lang="en-US" altLang="zh-CN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 </a:t>
            </a:r>
            <a:endParaRPr lang="en-US" altLang="zh-CN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cxnSp>
        <p:nvCxnSpPr>
          <p:cNvPr id="12" name="直接连接符 11" title=""/>
          <p:cNvCxnSpPr/>
          <p:nvPr>
            <p:custDataLst>
              <p:tags r:id="rId10"/>
            </p:custDataLst>
          </p:nvPr>
        </p:nvCxnSpPr>
        <p:spPr>
          <a:xfrm flipV="1">
            <a:off x="921917" y="695130"/>
            <a:ext cx="1906905" cy="444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7" name="图片 6" title="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8103" y="107295"/>
            <a:ext cx="570916" cy="607009"/>
          </a:xfrm>
          <a:prstGeom prst="rect">
            <a:avLst/>
          </a:prstGeom>
        </p:spPr>
      </p:pic>
      <p:sp>
        <p:nvSpPr>
          <p:cNvPr id="5" name="文本框 4" title=""/>
          <p:cNvSpPr txBox="1"/>
          <p:nvPr>
            <p:custDataLst>
              <p:tags r:id="rId5"/>
            </p:custDataLst>
          </p:nvPr>
        </p:nvSpPr>
        <p:spPr>
          <a:xfrm>
            <a:off x="1299845" y="154305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课前预习</a:t>
            </a:r>
            <a:endParaRPr lang="zh-CN" altLang="en-US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cxnSp>
        <p:nvCxnSpPr>
          <p:cNvPr id="4" name="直接连接符 3" title=""/>
          <p:cNvCxnSpPr/>
          <p:nvPr>
            <p:custDataLst>
              <p:tags r:id="rId6"/>
            </p:custDataLst>
          </p:nvPr>
        </p:nvCxnSpPr>
        <p:spPr>
          <a:xfrm flipV="1">
            <a:off x="921917" y="696400"/>
            <a:ext cx="2297430" cy="317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 title=""/>
          <p:cNvSpPr txBox="1"/>
          <p:nvPr>
            <p:custDataLst>
              <p:tags r:id="rId7"/>
            </p:custDataLst>
          </p:nvPr>
        </p:nvSpPr>
        <p:spPr>
          <a:xfrm>
            <a:off x="728980" y="777875"/>
            <a:ext cx="1107694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algn="l" fontAlgn="auto"/>
            <a:r>
              <a:rPr 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（三）参考课本注释，阅读</a:t>
            </a:r>
            <a:r>
              <a:rPr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《县委书记的榜样——焦裕禄，梳理焦裕禄的典型事迹，概括人物的精神品格，完成表格。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graphicFrame>
        <p:nvGraphicFramePr>
          <p:cNvPr id="6" name="表格 5" title="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728980" y="1922780"/>
          <a:ext cx="10904855" cy="4357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545"/>
                <a:gridCol w="1233170"/>
                <a:gridCol w="1946275"/>
                <a:gridCol w="2746375"/>
                <a:gridCol w="3793490"/>
              </a:tblGrid>
              <a:tr h="535940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600" b="1">
                          <a:latin typeface="华文新魏" panose="02010800040101010101" charset="-122"/>
                          <a:ea typeface="华文新魏" panose="02010800040101010101" charset="-122"/>
                        </a:rPr>
                        <a:t>章节</a:t>
                      </a: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600" b="1">
                          <a:latin typeface="华文新魏" panose="02010800040101010101" charset="-122"/>
                          <a:ea typeface="华文新魏" panose="02010800040101010101" charset="-122"/>
                        </a:rPr>
                        <a:t>时间</a:t>
                      </a: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600" b="1">
                          <a:latin typeface="华文新魏" panose="02010800040101010101" charset="-122"/>
                          <a:ea typeface="华文新魏" panose="02010800040101010101" charset="-122"/>
                        </a:rPr>
                        <a:t>小标题</a:t>
                      </a: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600" b="1">
                          <a:latin typeface="华文新魏" panose="02010800040101010101" charset="-122"/>
                          <a:ea typeface="华文新魏" panose="02010800040101010101" charset="-122"/>
                        </a:rPr>
                        <a:t>典型事迹</a:t>
                      </a: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600" b="1">
                          <a:latin typeface="华文新魏" panose="02010800040101010101" charset="-122"/>
                          <a:ea typeface="华文新魏" panose="02010800040101010101" charset="-122"/>
                        </a:rPr>
                        <a:t>精神品格</a:t>
                      </a: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/>
                </a:tc>
              </a:tr>
              <a:tr h="636905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600" b="1">
                          <a:latin typeface="华文新魏" panose="02010800040101010101" charset="-122"/>
                          <a:ea typeface="华文新魏" panose="02010800040101010101" charset="-122"/>
                        </a:rPr>
                        <a:t>引子</a:t>
                      </a: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/>
                </a:tc>
              </a:tr>
              <a:tr h="636905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600" b="1">
                          <a:latin typeface="华文新魏" panose="02010800040101010101" charset="-122"/>
                          <a:ea typeface="华文新魏" panose="02010800040101010101" charset="-122"/>
                        </a:rPr>
                        <a:t>一</a:t>
                      </a: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/>
                </a:tc>
              </a:tr>
              <a:tr h="636905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600" b="1">
                          <a:latin typeface="华文新魏" panose="02010800040101010101" charset="-122"/>
                          <a:ea typeface="华文新魏" panose="02010800040101010101" charset="-122"/>
                        </a:rPr>
                        <a:t>二</a:t>
                      </a: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/>
                </a:tc>
              </a:tr>
              <a:tr h="636905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600" b="1">
                          <a:latin typeface="华文新魏" panose="02010800040101010101" charset="-122"/>
                          <a:ea typeface="华文新魏" panose="02010800040101010101" charset="-122"/>
                        </a:rPr>
                        <a:t>三</a:t>
                      </a: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/>
                </a:tc>
              </a:tr>
              <a:tr h="636905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600" b="1">
                          <a:latin typeface="华文新魏" panose="02010800040101010101" charset="-122"/>
                          <a:ea typeface="华文新魏" panose="02010800040101010101" charset="-122"/>
                        </a:rPr>
                        <a:t>四</a:t>
                      </a: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/>
                </a:tc>
              </a:tr>
              <a:tr h="636905"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r>
                        <a:rPr lang="zh-CN" altLang="en-US" sz="2600" b="1">
                          <a:latin typeface="华文新魏" panose="02010800040101010101" charset="-122"/>
                          <a:ea typeface="华文新魏" panose="02010800040101010101" charset="-122"/>
                        </a:rPr>
                        <a:t>五</a:t>
                      </a: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/>
                </a:tc>
                <a:tc>
                  <a:txBody>
                    <a:bodyPr vert="horz" wrap="square"/>
                    <a:lstStyle/>
                    <a:p>
                      <a:pPr algn="ctr">
                        <a:buNone/>
                      </a:pPr>
                      <a:endParaRPr lang="zh-CN" altLang="en-US" sz="2600" b="1">
                        <a:latin typeface="华文新魏" panose="02010800040101010101" charset="-122"/>
                        <a:ea typeface="华文新魏" panose="02010800040101010101" charset="-122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9"/>
    </p:custData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7" name="图片 6" title="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8103" y="107295"/>
            <a:ext cx="570916" cy="607009"/>
          </a:xfrm>
          <a:prstGeom prst="rect">
            <a:avLst/>
          </a:prstGeom>
        </p:spPr>
      </p:pic>
      <p:sp>
        <p:nvSpPr>
          <p:cNvPr id="5" name="文本框 4" title=""/>
          <p:cNvSpPr txBox="1"/>
          <p:nvPr>
            <p:custDataLst>
              <p:tags r:id="rId5"/>
            </p:custDataLst>
          </p:nvPr>
        </p:nvSpPr>
        <p:spPr>
          <a:xfrm>
            <a:off x="922020" y="154305"/>
            <a:ext cx="20313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作家作品</a:t>
            </a:r>
            <a:endParaRPr lang="zh-CN" altLang="en-US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cxnSp>
        <p:nvCxnSpPr>
          <p:cNvPr id="4" name="直接连接符 3" title=""/>
          <p:cNvCxnSpPr/>
          <p:nvPr>
            <p:custDataLst>
              <p:tags r:id="rId6"/>
            </p:custDataLst>
          </p:nvPr>
        </p:nvCxnSpPr>
        <p:spPr>
          <a:xfrm flipV="1">
            <a:off x="921917" y="685605"/>
            <a:ext cx="1906905" cy="1397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 title=""/>
          <p:cNvSpPr/>
          <p:nvPr>
            <p:custDataLst>
              <p:tags r:id="rId7"/>
            </p:custDataLst>
          </p:nvPr>
        </p:nvSpPr>
        <p:spPr>
          <a:xfrm>
            <a:off x="817245" y="961390"/>
            <a:ext cx="10669905" cy="5142865"/>
          </a:xfrm>
          <a:prstGeom prst="rect">
            <a:avLst/>
          </a:prstGeom>
        </p:spPr>
        <p:txBody>
          <a:bodyPr wrap="square" lIns="105571" tIns="52784" rIns="105571" bIns="52784">
            <a:spAutoFit/>
          </a:bodyPr>
          <a:lstStyle/>
          <a:p>
            <a:pPr indent="711200"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sz="2800" b="1" kern="0">
                <a:solidFill>
                  <a:schemeClr val="accent4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58号-创中黑-Regular" panose="00000500000000000000" pitchFamily="2" charset="-122"/>
              </a:rPr>
              <a:t>穆青</a:t>
            </a:r>
            <a:r>
              <a:rPr sz="2800" b="1" ker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58号-创中黑-Regular" panose="00000500000000000000" pitchFamily="2" charset="-122"/>
              </a:rPr>
              <a:t>，男，1921 年出生于河南周口，曾任新华通讯社社长，近代新闻记者。</a:t>
            </a:r>
            <a:endParaRPr sz="2800" b="1" kern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字魂58号-创中黑-Regular" panose="00000500000000000000" pitchFamily="2" charset="-122"/>
            </a:endParaRPr>
          </a:p>
          <a:p>
            <a:pPr indent="711200"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sz="2800" b="1" kern="0">
                <a:solidFill>
                  <a:schemeClr val="accent4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58号-创中黑-Regular" panose="00000500000000000000" pitchFamily="2" charset="-122"/>
              </a:rPr>
              <a:t>冯健</a:t>
            </a:r>
            <a:r>
              <a:rPr sz="2800" b="1" ker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58号-创中黑-Regular" panose="00000500000000000000" pitchFamily="2" charset="-122"/>
              </a:rPr>
              <a:t>，解放战争时期主要从事新闻宣传报道工作。1949 年后调新华社工作。中华人民共和国成立后，历任新华通讯社开封分社、江西分社记者，新华社中南总分社、湖北分社记者、编委。撰有通讯《英勇搏斗一百天》《管得宽》等。</a:t>
            </a:r>
            <a:endParaRPr sz="2800" b="1" kern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字魂58号-创中黑-Regular" panose="00000500000000000000" pitchFamily="2" charset="-122"/>
            </a:endParaRPr>
          </a:p>
          <a:p>
            <a:pPr indent="711200" algn="just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sz="2800" b="1" kern="0">
                <a:solidFill>
                  <a:schemeClr val="accent4">
                    <a:lumMod val="7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58号-创中黑-Regular" panose="00000500000000000000" pitchFamily="2" charset="-122"/>
              </a:rPr>
              <a:t>周原</a:t>
            </a:r>
            <a:r>
              <a:rPr sz="2800" b="1" ker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字魂58号-创中黑-Regular" panose="00000500000000000000" pitchFamily="2" charset="-122"/>
              </a:rPr>
              <a:t>(本名乔元庆)，新华社高级记者，1944年参加八路军，1945年，周原加人中国共产党。写出了一大批有思想、有特色的报告文学，其作品曾多次获奖。</a:t>
            </a:r>
            <a:endParaRPr sz="2800" b="1" kern="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字魂58号-创中黑-Regular" panose="00000500000000000000" pitchFamily="2" charset="-122"/>
            </a:endParaRPr>
          </a:p>
        </p:txBody>
      </p:sp>
    </p:spTree>
    <p:custDataLst>
      <p:tags r:id="rId8"/>
    </p:custData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7" name="图片 6" title="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8103" y="107295"/>
            <a:ext cx="570916" cy="607009"/>
          </a:xfrm>
          <a:prstGeom prst="rect">
            <a:avLst/>
          </a:prstGeom>
        </p:spPr>
      </p:pic>
      <p:sp>
        <p:nvSpPr>
          <p:cNvPr id="5" name="文本框 4" title=""/>
          <p:cNvSpPr txBox="1"/>
          <p:nvPr>
            <p:custDataLst>
              <p:tags r:id="rId5"/>
            </p:custDataLst>
          </p:nvPr>
        </p:nvSpPr>
        <p:spPr>
          <a:xfrm>
            <a:off x="922020" y="154305"/>
            <a:ext cx="3281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活动一：了解通讯</a:t>
            </a:r>
            <a:endParaRPr lang="zh-CN" altLang="en-US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cxnSp>
        <p:nvCxnSpPr>
          <p:cNvPr id="4" name="直接连接符 3" title=""/>
          <p:cNvCxnSpPr/>
          <p:nvPr>
            <p:custDataLst>
              <p:tags r:id="rId6"/>
            </p:custDataLst>
          </p:nvPr>
        </p:nvCxnSpPr>
        <p:spPr>
          <a:xfrm>
            <a:off x="921917" y="699575"/>
            <a:ext cx="3342640" cy="698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58" name="文本框 39938" title=""/>
          <p:cNvSpPr/>
          <p:nvPr>
            <p:custDataLst>
              <p:tags r:id="rId7"/>
            </p:custDataLst>
          </p:nvPr>
        </p:nvSpPr>
        <p:spPr>
          <a:xfrm>
            <a:off x="1125855" y="2052320"/>
            <a:ext cx="12954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4000" b="1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新闻</a:t>
            </a:r>
            <a:endParaRPr lang="zh-CN" altLang="en-US" sz="4000" b="1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9459" name="左大括号 6" title=""/>
          <p:cNvSpPr/>
          <p:nvPr>
            <p:custDataLst>
              <p:tags r:id="rId8"/>
            </p:custDataLst>
          </p:nvPr>
        </p:nvSpPr>
        <p:spPr>
          <a:xfrm>
            <a:off x="2489518" y="1392238"/>
            <a:ext cx="69850" cy="1951037"/>
          </a:xfrm>
          <a:prstGeom prst="leftBrace">
            <a:avLst>
              <a:gd name="adj1" fmla="val 232118"/>
              <a:gd name="adj2" fmla="val 51565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zh-CN" altLang="en-US" sz="2400" b="1">
              <a:solidFill>
                <a:srgbClr val="990099"/>
              </a:solidFill>
              <a:latin typeface="Calibri"/>
            </a:endParaRPr>
          </a:p>
        </p:txBody>
      </p:sp>
      <p:sp>
        <p:nvSpPr>
          <p:cNvPr id="19460" name="文本框 39941" title=""/>
          <p:cNvSpPr/>
          <p:nvPr>
            <p:custDataLst>
              <p:tags r:id="rId9"/>
            </p:custDataLst>
          </p:nvPr>
        </p:nvSpPr>
        <p:spPr>
          <a:xfrm>
            <a:off x="2627948" y="1101408"/>
            <a:ext cx="31877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狭义</a:t>
            </a:r>
            <a:r>
              <a:rPr lang="en-US" altLang="zh-CN" sz="3200" b="1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——</a:t>
            </a:r>
            <a:r>
              <a:rPr lang="zh-CN" altLang="en-US" sz="3200" b="1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消息</a:t>
            </a:r>
            <a:endParaRPr lang="zh-CN" altLang="en-US" sz="3200" b="1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9461" name="文本框 39942" title=""/>
          <p:cNvSpPr/>
          <p:nvPr>
            <p:custDataLst>
              <p:tags r:id="rId10"/>
            </p:custDataLst>
          </p:nvPr>
        </p:nvSpPr>
        <p:spPr>
          <a:xfrm>
            <a:off x="4302443" y="1987233"/>
            <a:ext cx="159067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通讯</a:t>
            </a:r>
            <a:endParaRPr lang="zh-CN" altLang="en-US" sz="3200" b="1">
              <a:solidFill>
                <a:srgbClr val="C00000"/>
              </a:solidFill>
              <a:latin typeface="Calibri"/>
              <a:sym typeface="Wingdings" panose="05000000000000000000" pitchFamily="2" charset="2"/>
            </a:endParaRPr>
          </a:p>
        </p:txBody>
      </p:sp>
      <p:sp>
        <p:nvSpPr>
          <p:cNvPr id="19462" name="左大括号 12" title=""/>
          <p:cNvSpPr/>
          <p:nvPr>
            <p:custDataLst>
              <p:tags r:id="rId11"/>
            </p:custDataLst>
          </p:nvPr>
        </p:nvSpPr>
        <p:spPr>
          <a:xfrm>
            <a:off x="3972560" y="2204720"/>
            <a:ext cx="292100" cy="1832610"/>
          </a:xfrm>
          <a:prstGeom prst="leftBrace">
            <a:avLst>
              <a:gd name="adj1" fmla="val 77602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zh-CN" altLang="en-US" sz="2400" b="1">
              <a:latin typeface="Calibri"/>
            </a:endParaRPr>
          </a:p>
        </p:txBody>
      </p:sp>
      <p:sp>
        <p:nvSpPr>
          <p:cNvPr id="15" name="文本框 39944" title="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62333" y="1618615"/>
            <a:ext cx="2147888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/>
                <a:uLnTx/>
                <a:uFillTx/>
                <a:latin typeface="Adobe 黑体 Std R" pitchFamily="34" charset="-122"/>
                <a:ea typeface="Adobe 黑体 Std R" pitchFamily="34" charset="-122"/>
                <a:cs typeface="+mn-cs"/>
                <a:sym typeface="Wingdings" panose="05000000000000000000" charset="0"/>
              </a:rPr>
              <a:t>1</a:t>
            </a:r>
            <a:r>
              <a:rPr kumimoji="0" sz="3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/>
                <a:uLnTx/>
                <a:uFillTx/>
                <a:latin typeface="Adobe 黑体 Std R" pitchFamily="34" charset="-122"/>
                <a:ea typeface="Adobe 黑体 Std R" pitchFamily="34" charset="-122"/>
                <a:cs typeface="+mn-cs"/>
                <a:sym typeface="Wingdings" panose="05000000000000000000" charset="0"/>
              </a:rPr>
              <a:t>人物通讯</a:t>
            </a:r>
            <a:endParaRPr kumimoji="0" sz="32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/>
              <a:uLnTx/>
              <a:uFillTx/>
              <a:latin typeface="Adobe 黑体 Std R" pitchFamily="34" charset="-122"/>
              <a:ea typeface="Adobe 黑体 Std R" pitchFamily="34" charset="-122"/>
              <a:cs typeface="+mn-cs"/>
              <a:sym typeface="Wingdings" panose="05000000000000000000" charset="0"/>
            </a:endParaRPr>
          </a:p>
        </p:txBody>
      </p:sp>
      <p:sp>
        <p:nvSpPr>
          <p:cNvPr id="19464" name="文本框 39958" title=""/>
          <p:cNvSpPr/>
          <p:nvPr>
            <p:custDataLst>
              <p:tags r:id="rId13"/>
            </p:custDataLst>
          </p:nvPr>
        </p:nvSpPr>
        <p:spPr>
          <a:xfrm>
            <a:off x="2648268" y="2896870"/>
            <a:ext cx="143986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广义</a:t>
            </a:r>
            <a:endParaRPr lang="zh-CN" altLang="en-US" sz="3200" b="1">
              <a:solidFill>
                <a:srgbClr val="C00000"/>
              </a:solidFill>
              <a:latin typeface="Calibri"/>
              <a:sym typeface="Wingdings" panose="05000000000000000000" pitchFamily="2" charset="2"/>
            </a:endParaRPr>
          </a:p>
        </p:txBody>
      </p:sp>
      <p:sp>
        <p:nvSpPr>
          <p:cNvPr id="19465" name="文本框 39960" title=""/>
          <p:cNvSpPr/>
          <p:nvPr>
            <p:custDataLst>
              <p:tags r:id="rId14"/>
            </p:custDataLst>
          </p:nvPr>
        </p:nvSpPr>
        <p:spPr>
          <a:xfrm>
            <a:off x="4302443" y="2756218"/>
            <a:ext cx="165258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消息</a:t>
            </a:r>
            <a:endParaRPr lang="zh-CN" altLang="en-US" sz="3200" b="1">
              <a:solidFill>
                <a:srgbClr val="C00000"/>
              </a:solidFill>
              <a:latin typeface="Calibri"/>
              <a:sym typeface="Wingdings" panose="05000000000000000000" pitchFamily="2" charset="2"/>
            </a:endParaRPr>
          </a:p>
        </p:txBody>
      </p:sp>
      <p:sp>
        <p:nvSpPr>
          <p:cNvPr id="19466" name="文本框 39961" title=""/>
          <p:cNvSpPr/>
          <p:nvPr>
            <p:custDataLst>
              <p:tags r:id="rId15"/>
            </p:custDataLst>
          </p:nvPr>
        </p:nvSpPr>
        <p:spPr>
          <a:xfrm>
            <a:off x="4302443" y="3525203"/>
            <a:ext cx="2347912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3200" b="1">
                <a:solidFill>
                  <a:srgbClr val="C00000"/>
                </a:solidFill>
                <a:latin typeface="Calibri"/>
                <a:sym typeface="Wingdings" panose="05000000000000000000" pitchFamily="2" charset="2"/>
              </a:rPr>
              <a:t>报告文学</a:t>
            </a:r>
            <a:endParaRPr lang="zh-CN" altLang="en-US" sz="3200" b="1">
              <a:solidFill>
                <a:srgbClr val="C00000"/>
              </a:solidFill>
              <a:latin typeface="Calibri"/>
              <a:sym typeface="Wingdings" panose="05000000000000000000" pitchFamily="2" charset="2"/>
            </a:endParaRPr>
          </a:p>
        </p:txBody>
      </p:sp>
      <p:sp>
        <p:nvSpPr>
          <p:cNvPr id="19467" name="左大括号 22" title=""/>
          <p:cNvSpPr/>
          <p:nvPr>
            <p:custDataLst>
              <p:tags r:id="rId16"/>
            </p:custDataLst>
          </p:nvPr>
        </p:nvSpPr>
        <p:spPr>
          <a:xfrm>
            <a:off x="5731510" y="1726565"/>
            <a:ext cx="76200" cy="1283335"/>
          </a:xfrm>
          <a:prstGeom prst="leftBrace">
            <a:avLst>
              <a:gd name="adj1" fmla="val 232118"/>
              <a:gd name="adj2" fmla="val 51565"/>
            </a:avLst>
          </a:prstGeom>
          <a:noFill/>
          <a:ln w="381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zh-CN" altLang="en-US" sz="2400" b="1">
              <a:solidFill>
                <a:srgbClr val="990099"/>
              </a:solidFill>
              <a:latin typeface="Calibri"/>
            </a:endParaRPr>
          </a:p>
        </p:txBody>
      </p:sp>
      <p:sp>
        <p:nvSpPr>
          <p:cNvPr id="25" name="文本框 39944" title="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8521383" y="1618615"/>
            <a:ext cx="2209800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/>
                <a:uLnTx/>
                <a:uFillTx/>
                <a:latin typeface="Adobe 黑体 Std R" pitchFamily="34" charset="-122"/>
                <a:ea typeface="Adobe 黑体 Std R" pitchFamily="34" charset="-122"/>
                <a:cs typeface="+mn-cs"/>
                <a:sym typeface="Wingdings" panose="05000000000000000000" charset="0"/>
              </a:rPr>
              <a:t>2</a:t>
            </a:r>
            <a:r>
              <a:rPr kumimoji="0" sz="3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/>
                <a:uLnTx/>
                <a:uFillTx/>
                <a:latin typeface="Adobe 黑体 Std R" pitchFamily="34" charset="-122"/>
                <a:ea typeface="Adobe 黑体 Std R" pitchFamily="34" charset="-122"/>
                <a:cs typeface="+mn-cs"/>
                <a:sym typeface="Wingdings" panose="05000000000000000000" charset="0"/>
              </a:rPr>
              <a:t>事件通讯</a:t>
            </a:r>
            <a:endParaRPr kumimoji="0" sz="32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/>
              <a:uLnTx/>
              <a:uFillTx/>
              <a:latin typeface="Adobe 黑体 Std R" pitchFamily="34" charset="-122"/>
              <a:ea typeface="Adobe 黑体 Std R" pitchFamily="34" charset="-122"/>
              <a:cs typeface="+mn-cs"/>
              <a:sym typeface="Wingdings" panose="05000000000000000000" charset="0"/>
            </a:endParaRPr>
          </a:p>
        </p:txBody>
      </p:sp>
      <p:sp>
        <p:nvSpPr>
          <p:cNvPr id="27" name="文本框 39944" title="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947093" y="2525395"/>
            <a:ext cx="216376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/>
                <a:uLnTx/>
                <a:uFillTx/>
                <a:latin typeface="Adobe 黑体 Std R" pitchFamily="34" charset="-122"/>
                <a:ea typeface="Adobe 黑体 Std R" pitchFamily="34" charset="-122"/>
                <a:cs typeface="+mn-cs"/>
                <a:sym typeface="Wingdings" panose="05000000000000000000" charset="0"/>
              </a:rPr>
              <a:t>3</a:t>
            </a:r>
            <a:r>
              <a:rPr kumimoji="0" sz="3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/>
                <a:uLnTx/>
                <a:uFillTx/>
                <a:latin typeface="Adobe 黑体 Std R" pitchFamily="34" charset="-122"/>
                <a:ea typeface="Adobe 黑体 Std R" pitchFamily="34" charset="-122"/>
                <a:cs typeface="+mn-cs"/>
                <a:sym typeface="Wingdings" panose="05000000000000000000" charset="0"/>
              </a:rPr>
              <a:t>工作通讯</a:t>
            </a:r>
            <a:endParaRPr kumimoji="0" sz="32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/>
              <a:uLnTx/>
              <a:uFillTx/>
              <a:latin typeface="Adobe 黑体 Std R" pitchFamily="34" charset="-122"/>
              <a:ea typeface="Adobe 黑体 Std R" pitchFamily="34" charset="-122"/>
              <a:cs typeface="+mn-cs"/>
              <a:sym typeface="Wingdings" panose="05000000000000000000" charset="0"/>
            </a:endParaRPr>
          </a:p>
        </p:txBody>
      </p:sp>
      <p:sp>
        <p:nvSpPr>
          <p:cNvPr id="29" name="文本框 39944" title="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8574405" y="2525395"/>
            <a:ext cx="2103438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SzTx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/>
                <a:uLnTx/>
                <a:uFillTx/>
                <a:latin typeface="Adobe 黑体 Std R" pitchFamily="34" charset="-122"/>
                <a:ea typeface="Adobe 黑体 Std R" pitchFamily="34" charset="-122"/>
                <a:cs typeface="+mn-cs"/>
                <a:sym typeface="Wingdings" panose="05000000000000000000" charset="0"/>
              </a:rPr>
              <a:t>4</a:t>
            </a:r>
            <a:r>
              <a:rPr kumimoji="0" sz="3200" b="1" i="0" u="none" strike="noStrike" kern="1200" cap="none" spc="0" normalizeH="0" baseline="0" noProof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/>
                <a:uLnTx/>
                <a:uFillTx/>
                <a:latin typeface="Adobe 黑体 Std R" pitchFamily="34" charset="-122"/>
                <a:ea typeface="Adobe 黑体 Std R" pitchFamily="34" charset="-122"/>
                <a:cs typeface="+mn-cs"/>
                <a:sym typeface="Wingdings" panose="05000000000000000000" charset="0"/>
              </a:rPr>
              <a:t>风貌通讯</a:t>
            </a:r>
            <a:endParaRPr kumimoji="0" sz="3200" b="1" i="0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/>
              <a:uLnTx/>
              <a:uFillTx/>
              <a:latin typeface="Adobe 黑体 Std R" pitchFamily="34" charset="-122"/>
              <a:ea typeface="Adobe 黑体 Std R" pitchFamily="34" charset="-122"/>
              <a:cs typeface="+mn-cs"/>
              <a:sym typeface="Wingdings" panose="05000000000000000000" charset="0"/>
            </a:endParaRPr>
          </a:p>
        </p:txBody>
      </p:sp>
      <p:sp>
        <p:nvSpPr>
          <p:cNvPr id="30" name="文本框 29" title=""/>
          <p:cNvSpPr txBox="1"/>
          <p:nvPr>
            <p:custDataLst>
              <p:tags r:id="rId20"/>
            </p:custDataLst>
          </p:nvPr>
        </p:nvSpPr>
        <p:spPr>
          <a:xfrm>
            <a:off x="1222375" y="4411345"/>
            <a:ext cx="10340975" cy="1954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fontAlgn="auto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kern="1200" cap="none" spc="0" normalizeH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/>
                <a:cs typeface="+mn-cs"/>
              </a:rPr>
              <a:t>【</a:t>
            </a:r>
            <a:r>
              <a:rPr kumimoji="0" lang="zh-CN" altLang="en-US" sz="2800" kern="1200" cap="none" spc="0" normalizeH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/>
                <a:cs typeface="+mn-cs"/>
              </a:rPr>
              <a:t>含义</a:t>
            </a:r>
            <a:r>
              <a:rPr kumimoji="0" lang="en-US" altLang="zh-CN" sz="2800" kern="1200" cap="none" spc="0" normalizeH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/>
                <a:cs typeface="+mn-cs"/>
              </a:rPr>
              <a:t>】</a:t>
            </a:r>
            <a:r>
              <a:rPr kumimoji="0" lang="zh-CN" altLang="en-US" sz="2800" b="1" kern="1200" cap="none" spc="0" normalizeH="0" baseline="0" noProof="0">
                <a:solidFill>
                  <a:srgbClr val="C00000"/>
                </a:solidFill>
                <a:latin typeface="微软雅黑" panose="020b0503020204020204" charset="-122"/>
                <a:ea typeface="微软雅黑"/>
                <a:cs typeface="+mn-cs"/>
              </a:rPr>
              <a:t>人物通讯</a:t>
            </a:r>
            <a:r>
              <a:rPr kumimoji="0" lang="zh-CN" altLang="en-US" sz="2800" kern="1200" cap="none" spc="0" normalizeH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/>
                <a:cs typeface="+mn-cs"/>
              </a:rPr>
              <a:t>是</a:t>
            </a:r>
            <a:r>
              <a:rPr kumimoji="0" lang="zh-CN" altLang="en-US" sz="2800" b="1" kern="1200" cap="none" spc="0" normalizeH="0" baseline="0" noProof="0">
                <a:solidFill>
                  <a:srgbClr val="C00000"/>
                </a:solidFill>
                <a:latin typeface="微软雅黑" panose="020b0503020204020204" charset="-122"/>
                <a:ea typeface="微软雅黑"/>
                <a:cs typeface="+mn-cs"/>
              </a:rPr>
              <a:t>以人物为报道对象，反映一个人或几个人的思想、言行、事迹，</a:t>
            </a:r>
            <a:r>
              <a:rPr kumimoji="0" lang="zh-CN" altLang="en-US" sz="2800" kern="1200" cap="none" spc="0" normalizeH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/>
                <a:cs typeface="+mn-cs"/>
              </a:rPr>
              <a:t>在一个主题贯穿下容纳着相当丰富的材料，着重以人物的精神面貌来感染、教育读者的一种通讯。</a:t>
            </a:r>
            <a:endParaRPr kumimoji="0" lang="zh-CN" altLang="en-US" sz="2800" kern="1200" cap="none" spc="0" normalizeH="0" baseline="0" noProof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/>
              <a:cs typeface="+mn-cs"/>
            </a:endParaRPr>
          </a:p>
        </p:txBody>
      </p:sp>
    </p:spTree>
    <p:custDataLst>
      <p:tags r:id="rId21"/>
    </p:custData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7170" name="矩形 2" title=""/>
          <p:cNvSpPr/>
          <p:nvPr>
            <p:custDataLst>
              <p:tags r:id="rId3"/>
            </p:custDataLst>
          </p:nvPr>
        </p:nvSpPr>
        <p:spPr>
          <a:xfrm>
            <a:off x="1782763" y="1106488"/>
            <a:ext cx="8626475" cy="4641850"/>
          </a:xfrm>
          <a:prstGeom prst="rect">
            <a:avLst/>
          </a:prstGeom>
          <a:noFill/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 eaLnBrk="1" hangingPunct="1"/>
            <a:endParaRPr lang="zh-CN" altLang="en-US" sz="120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7183" name="Group 16" title=""/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7179310" y="2503170"/>
            <a:ext cx="910590" cy="929640"/>
            <a:chOff x="6560456" y="2515733"/>
            <a:chExt cx="359999" cy="359998"/>
          </a:xfrm>
        </p:grpSpPr>
        <p:sp>
          <p:nvSpPr>
            <p:cNvPr id="19483" name="Oval 17"/>
            <p:cNvSpPr/>
            <p:nvPr>
              <p:custDataLst>
                <p:tags r:id="rId5"/>
              </p:custDataLst>
            </p:nvPr>
          </p:nvSpPr>
          <p:spPr>
            <a:xfrm>
              <a:off x="6560456" y="2515733"/>
              <a:ext cx="359999" cy="359998"/>
            </a:xfrm>
            <a:prstGeom prst="ellipse">
              <a:avLst/>
            </a:prstGeom>
            <a:solidFill>
              <a:srgbClr val="6B9D43"/>
            </a:solidFill>
            <a:ln w="12700">
              <a:noFill/>
            </a:ln>
          </p:spPr>
          <p:txBody>
            <a:bodyPr/>
            <a:lstStyle/>
            <a:p>
              <a:pPr eaLnBrk="1" hangingPunct="1"/>
              <a:endParaRPr lang="zh-CN" altLang="en-US" sz="1200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9484" name="Group 18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6"/>
            <a:stretch>
              <a:fillRect/>
            </a:stretch>
          </p:blipFill>
          <p:spPr>
            <a:xfrm>
              <a:off x="6650657" y="2612177"/>
              <a:ext cx="171591" cy="17884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186" name="Group 22" title=""/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>
            <a:off x="9474200" y="2503170"/>
            <a:ext cx="911225" cy="929640"/>
            <a:chOff x="6560455" y="4169941"/>
            <a:chExt cx="359999" cy="359998"/>
          </a:xfrm>
        </p:grpSpPr>
        <p:sp>
          <p:nvSpPr>
            <p:cNvPr id="19481" name="Oval 23"/>
            <p:cNvSpPr/>
            <p:nvPr>
              <p:custDataLst>
                <p:tags r:id="rId9"/>
              </p:custDataLst>
            </p:nvPr>
          </p:nvSpPr>
          <p:spPr>
            <a:xfrm>
              <a:off x="6560455" y="4169941"/>
              <a:ext cx="359999" cy="359998"/>
            </a:xfrm>
            <a:prstGeom prst="ellipse">
              <a:avLst/>
            </a:prstGeom>
            <a:solidFill>
              <a:srgbClr val="6B9D43"/>
            </a:solidFill>
            <a:ln w="12700">
              <a:noFill/>
            </a:ln>
          </p:spPr>
          <p:txBody>
            <a:bodyPr/>
            <a:lstStyle/>
            <a:p>
              <a:pPr eaLnBrk="1" hangingPunct="1"/>
              <a:endParaRPr lang="zh-CN" altLang="en-US" sz="1200">
                <a:solidFill>
                  <a:srgbClr val="FFFFFF"/>
                </a:solidFill>
                <a:latin typeface="Calibri"/>
              </a:endParaRPr>
            </a:p>
          </p:txBody>
        </p:sp>
        <p:pic>
          <p:nvPicPr>
            <p:cNvPr id="19482" name="Group 24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0"/>
            <a:stretch>
              <a:fillRect/>
            </a:stretch>
          </p:blipFill>
          <p:spPr>
            <a:xfrm>
              <a:off x="6645923" y="4266385"/>
              <a:ext cx="188509" cy="16675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7189" name="Group 30" title=""/>
          <p:cNvGrpSpPr>
            <a:grpSpLocks noChangeAspect="1"/>
          </p:cNvGrpSpPr>
          <p:nvPr>
            <p:custDataLst>
              <p:tags r:id="rId12"/>
            </p:custDataLst>
          </p:nvPr>
        </p:nvGrpSpPr>
        <p:grpSpPr>
          <a:xfrm>
            <a:off x="2512695" y="2556193"/>
            <a:ext cx="986790" cy="823595"/>
            <a:chOff x="6560454" y="4997045"/>
            <a:chExt cx="359999" cy="359998"/>
          </a:xfrm>
        </p:grpSpPr>
        <p:sp>
          <p:nvSpPr>
            <p:cNvPr id="19479" name="Oval 31"/>
            <p:cNvSpPr/>
            <p:nvPr>
              <p:custDataLst>
                <p:tags r:id="rId13"/>
              </p:custDataLst>
            </p:nvPr>
          </p:nvSpPr>
          <p:spPr>
            <a:xfrm>
              <a:off x="6560454" y="4997045"/>
              <a:ext cx="359999" cy="359998"/>
            </a:xfrm>
            <a:prstGeom prst="ellipse">
              <a:avLst/>
            </a:prstGeom>
            <a:solidFill>
              <a:srgbClr val="6B9D43"/>
            </a:solidFill>
            <a:ln w="12700">
              <a:noFill/>
            </a:ln>
          </p:spPr>
          <p:txBody>
            <a:bodyPr/>
            <a:lstStyle/>
            <a:p>
              <a:pPr eaLnBrk="1" hangingPunct="1"/>
              <a:endParaRPr lang="zh-CN" altLang="en-US" sz="12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480" name="Freeform 16"/>
            <p:cNvSpPr>
              <a:spLocks noChangeAspect="1" noEditPoints="1"/>
            </p:cNvSpPr>
            <p:nvPr>
              <p:custDataLst>
                <p:tags r:id="rId14"/>
              </p:custDataLst>
            </p:nvPr>
          </p:nvSpPr>
          <p:spPr>
            <a:xfrm>
              <a:off x="6643956" y="5058288"/>
              <a:ext cx="179924" cy="208483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1200">
                <a:latin typeface="Calibri"/>
              </a:endParaRPr>
            </a:p>
          </p:txBody>
        </p:sp>
      </p:grpSp>
      <p:grpSp>
        <p:nvGrpSpPr>
          <p:cNvPr id="7192" name="Group 33" title=""/>
          <p:cNvGrpSpPr>
            <a:grpSpLocks noChangeAspect="1"/>
          </p:cNvGrpSpPr>
          <p:nvPr>
            <p:custDataLst>
              <p:tags r:id="rId15"/>
            </p:custDataLst>
          </p:nvPr>
        </p:nvGrpSpPr>
        <p:grpSpPr>
          <a:xfrm>
            <a:off x="4883785" y="2503170"/>
            <a:ext cx="911225" cy="929640"/>
            <a:chOff x="6560456" y="3342837"/>
            <a:chExt cx="359999" cy="359998"/>
          </a:xfrm>
        </p:grpSpPr>
        <p:sp>
          <p:nvSpPr>
            <p:cNvPr id="19477" name="Oval 34"/>
            <p:cNvSpPr/>
            <p:nvPr>
              <p:custDataLst>
                <p:tags r:id="rId16"/>
              </p:custDataLst>
            </p:nvPr>
          </p:nvSpPr>
          <p:spPr>
            <a:xfrm>
              <a:off x="6560456" y="3342837"/>
              <a:ext cx="359999" cy="359998"/>
            </a:xfrm>
            <a:prstGeom prst="ellipse">
              <a:avLst/>
            </a:prstGeom>
            <a:solidFill>
              <a:srgbClr val="6B9D43"/>
            </a:solidFill>
            <a:ln w="12700">
              <a:noFill/>
            </a:ln>
          </p:spPr>
          <p:txBody>
            <a:bodyPr/>
            <a:lstStyle/>
            <a:p>
              <a:pPr eaLnBrk="1" hangingPunct="1"/>
              <a:endParaRPr lang="zh-CN" altLang="en-US" sz="12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9478" name="Freeform 6"/>
            <p:cNvSpPr>
              <a:spLocks noEditPoints="1"/>
            </p:cNvSpPr>
            <p:nvPr>
              <p:custDataLst>
                <p:tags r:id="rId17"/>
              </p:custDataLst>
            </p:nvPr>
          </p:nvSpPr>
          <p:spPr>
            <a:xfrm>
              <a:off x="6664380" y="3422532"/>
              <a:ext cx="167110" cy="146795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/>
            <a:lstStyle/>
            <a:p>
              <a:pPr eaLnBrk="1" hangingPunct="1"/>
              <a:endParaRPr lang="zh-CN" altLang="en-US" sz="1200">
                <a:latin typeface="Calibri"/>
              </a:endParaRPr>
            </a:p>
          </p:txBody>
        </p:sp>
      </p:grpSp>
      <p:cxnSp>
        <p:nvCxnSpPr>
          <p:cNvPr id="7195" name="Elbow Connector 8" title=""/>
          <p:cNvCxnSpPr/>
          <p:nvPr>
            <p:custDataLst>
              <p:tags r:id="rId18"/>
            </p:custDataLst>
          </p:nvPr>
        </p:nvCxnSpPr>
        <p:spPr>
          <a:xfrm rot="5400000">
            <a:off x="2396490" y="3392805"/>
            <a:ext cx="574040" cy="368935"/>
          </a:xfrm>
          <a:prstGeom prst="bentConnector3">
            <a:avLst>
              <a:gd name="adj1" fmla="val 50055"/>
            </a:avLst>
          </a:prstGeom>
          <a:ln w="9525" cap="flat" cmpd="sng">
            <a:solidFill>
              <a:srgbClr val="6B9D43"/>
            </a:solidFill>
            <a:prstDash val="solid"/>
            <a:miter/>
            <a:headEnd type="none" w="lg" len="lg"/>
            <a:tailEnd type="oval" w="lg" len="lg"/>
          </a:ln>
        </p:spPr>
      </p:cxnSp>
      <p:cxnSp>
        <p:nvCxnSpPr>
          <p:cNvPr id="7196" name="Elbow Connector 53" title=""/>
          <p:cNvCxnSpPr/>
          <p:nvPr>
            <p:custDataLst>
              <p:tags r:id="rId19"/>
            </p:custDataLst>
          </p:nvPr>
        </p:nvCxnSpPr>
        <p:spPr>
          <a:xfrm rot="5400000">
            <a:off x="4907915" y="3438525"/>
            <a:ext cx="592455" cy="340995"/>
          </a:xfrm>
          <a:prstGeom prst="bentConnector3">
            <a:avLst>
              <a:gd name="adj1" fmla="val 50054"/>
            </a:avLst>
          </a:prstGeom>
          <a:ln w="9525" cap="flat" cmpd="sng">
            <a:solidFill>
              <a:srgbClr val="6B9D43"/>
            </a:solidFill>
            <a:prstDash val="solid"/>
            <a:miter/>
            <a:headEnd type="none" w="lg" len="lg"/>
            <a:tailEnd type="oval" w="lg" len="lg"/>
          </a:ln>
        </p:spPr>
      </p:cxnSp>
      <p:cxnSp>
        <p:nvCxnSpPr>
          <p:cNvPr id="7197" name="Elbow Connector 54" title=""/>
          <p:cNvCxnSpPr/>
          <p:nvPr>
            <p:custDataLst>
              <p:tags r:id="rId20"/>
            </p:custDataLst>
          </p:nvPr>
        </p:nvCxnSpPr>
        <p:spPr>
          <a:xfrm rot="5400000">
            <a:off x="7160895" y="3435985"/>
            <a:ext cx="602615" cy="330835"/>
          </a:xfrm>
          <a:prstGeom prst="bentConnector3">
            <a:avLst>
              <a:gd name="adj1" fmla="val 50053"/>
            </a:avLst>
          </a:prstGeom>
          <a:ln w="9525" cap="flat" cmpd="sng">
            <a:solidFill>
              <a:srgbClr val="6B9D43"/>
            </a:solidFill>
            <a:prstDash val="solid"/>
            <a:miter/>
            <a:headEnd type="none" w="lg" len="lg"/>
            <a:tailEnd type="oval" w="lg" len="lg"/>
          </a:ln>
        </p:spPr>
      </p:cxnSp>
      <p:cxnSp>
        <p:nvCxnSpPr>
          <p:cNvPr id="7198" name="Elbow Connector 55" title=""/>
          <p:cNvCxnSpPr/>
          <p:nvPr>
            <p:custDataLst>
              <p:tags r:id="rId21"/>
            </p:custDataLst>
          </p:nvPr>
        </p:nvCxnSpPr>
        <p:spPr>
          <a:xfrm rot="5400000" flipV="1">
            <a:off x="10095865" y="3404870"/>
            <a:ext cx="508635" cy="459105"/>
          </a:xfrm>
          <a:prstGeom prst="bentConnector3">
            <a:avLst>
              <a:gd name="adj1" fmla="val 50062"/>
            </a:avLst>
          </a:prstGeom>
          <a:ln w="9525" cap="flat" cmpd="sng">
            <a:solidFill>
              <a:srgbClr val="6B9D43"/>
            </a:solidFill>
            <a:prstDash val="solid"/>
            <a:miter/>
            <a:headEnd type="none" w="lg" len="lg"/>
            <a:tailEnd type="oval" w="lg" len="lg"/>
          </a:ln>
        </p:spPr>
      </p:cxnSp>
      <p:sp>
        <p:nvSpPr>
          <p:cNvPr id="7199" name="矩形 50" title=""/>
          <p:cNvSpPr/>
          <p:nvPr>
            <p:custDataLst>
              <p:tags r:id="rId22"/>
            </p:custDataLst>
          </p:nvPr>
        </p:nvSpPr>
        <p:spPr>
          <a:xfrm>
            <a:off x="1278255" y="866140"/>
            <a:ext cx="10165715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R="0" lvl="0" indent="0" algn="l" defTabSz="914400" rt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        </a:t>
            </a: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微软雅黑" panose="020b0503020204020204" charset="-122"/>
                <a:ea typeface="微软雅黑"/>
                <a:cs typeface="+mn-cs"/>
              </a:rPr>
              <a:t>了解人物通讯的定义后，那我们可以想想看，什么样的人物容易被写成人物通讯呢？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7200" name="矩形 51" title=""/>
          <p:cNvSpPr/>
          <p:nvPr>
            <p:custDataLst>
              <p:tags r:id="rId23"/>
            </p:custDataLst>
          </p:nvPr>
        </p:nvSpPr>
        <p:spPr>
          <a:xfrm>
            <a:off x="1571625" y="3896360"/>
            <a:ext cx="2223770" cy="100838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</a:rPr>
              <a:t>各行各业的</a:t>
            </a:r>
            <a:endParaRPr kumimoji="0" lang="zh-CN" altLang="en-US" sz="26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</a:rPr>
              <a:t>英雄模范</a:t>
            </a:r>
            <a:r>
              <a:rPr kumimoji="0" lang="zh-CN" altLang="en-US" sz="26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</a:rPr>
              <a:t>人物</a:t>
            </a:r>
            <a:endParaRPr kumimoji="0" lang="zh-CN" altLang="en-US" sz="26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</p:txBody>
      </p:sp>
      <p:sp>
        <p:nvSpPr>
          <p:cNvPr id="7201" name="矩形 56" title=""/>
          <p:cNvSpPr/>
          <p:nvPr>
            <p:custDataLst>
              <p:tags r:id="rId24"/>
            </p:custDataLst>
          </p:nvPr>
        </p:nvSpPr>
        <p:spPr>
          <a:xfrm>
            <a:off x="4029075" y="3896360"/>
            <a:ext cx="2305685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</a:rPr>
              <a:t>人们普遍关心的</a:t>
            </a:r>
            <a:r>
              <a:rPr kumimoji="0" lang="zh-CN" altLang="en-US" sz="2600" b="1" i="0" u="none" strike="noStrike" kern="1200" cap="none" spc="0" normalizeH="0" baseline="0" noProof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华文中宋" panose="02010600040101010101" charset="-122"/>
                <a:ea typeface="华文中宋" panose="02010600040101010101" charset="-122"/>
                <a:cs typeface="+mn-cs"/>
              </a:rPr>
              <a:t>社会名流</a:t>
            </a:r>
            <a:endParaRPr kumimoji="0" lang="zh-CN" altLang="en-US" sz="26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华文中宋" panose="02010600040101010101" charset="-122"/>
              <a:ea typeface="华文中宋" panose="02010600040101010101" charset="-122"/>
              <a:cs typeface="+mn-cs"/>
            </a:endParaRPr>
          </a:p>
        </p:txBody>
      </p:sp>
      <p:sp>
        <p:nvSpPr>
          <p:cNvPr id="7202" name="矩形 57" title=""/>
          <p:cNvSpPr/>
          <p:nvPr>
            <p:custDataLst>
              <p:tags r:id="rId25"/>
            </p:custDataLst>
          </p:nvPr>
        </p:nvSpPr>
        <p:spPr>
          <a:xfrm>
            <a:off x="6568440" y="3896360"/>
            <a:ext cx="2513965" cy="136842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algn="l" eaLnBrk="1" hangingPunct="1"/>
            <a:r>
              <a:rPr lang="zh-CN" altLang="en-US" sz="2600" b="1">
                <a:latin typeface="华文中宋" panose="02010600040101010101" charset="-122"/>
                <a:ea typeface="华文中宋" panose="02010600040101010101" charset="-122"/>
              </a:rPr>
              <a:t>体现出某种人生价值，对人民有贡献的</a:t>
            </a:r>
            <a:r>
              <a:rPr lang="zh-CN" altLang="en-US" sz="2600" b="1">
                <a:solidFill>
                  <a:srgbClr val="0000CC"/>
                </a:solidFill>
                <a:latin typeface="华文中宋" panose="02010600040101010101" charset="-122"/>
                <a:ea typeface="华文中宋" panose="02010600040101010101" charset="-122"/>
              </a:rPr>
              <a:t>普通人</a:t>
            </a:r>
            <a:endParaRPr lang="zh-CN" altLang="en-US" sz="26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7203" name="矩形 63" title=""/>
          <p:cNvSpPr/>
          <p:nvPr>
            <p:custDataLst>
              <p:tags r:id="rId26"/>
            </p:custDataLst>
          </p:nvPr>
        </p:nvSpPr>
        <p:spPr>
          <a:xfrm>
            <a:off x="9316085" y="3896360"/>
            <a:ext cx="2127250" cy="144843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algn="l" eaLnBrk="1" hangingPunct="1"/>
            <a:r>
              <a:rPr lang="zh-CN" altLang="en-US" sz="2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某些对社会</a:t>
            </a:r>
            <a:endParaRPr lang="zh-CN" altLang="en-US" sz="26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 eaLnBrk="1" hangingPunct="1"/>
            <a:r>
              <a:rPr lang="zh-CN" altLang="en-US" sz="2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有警示作用</a:t>
            </a:r>
            <a:endParaRPr lang="zh-CN" altLang="en-US" sz="26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l" eaLnBrk="1" hangingPunct="1"/>
            <a:r>
              <a:rPr lang="zh-CN" altLang="en-US" sz="26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的</a:t>
            </a:r>
            <a:r>
              <a:rPr lang="zh-CN" altLang="en-US" sz="2600" b="1">
                <a:solidFill>
                  <a:srgbClr val="0000CC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反面人物</a:t>
            </a:r>
            <a:endParaRPr lang="zh-CN" altLang="en-US" sz="2600" b="1">
              <a:solidFill>
                <a:srgbClr val="0000CC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9476" name="文本框 1" title=""/>
          <p:cNvSpPr txBox="1"/>
          <p:nvPr>
            <p:custDataLst>
              <p:tags r:id="rId27"/>
            </p:custDataLst>
          </p:nvPr>
        </p:nvSpPr>
        <p:spPr>
          <a:xfrm>
            <a:off x="348615" y="2554605"/>
            <a:ext cx="62992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3600" b="1">
                <a:solidFill>
                  <a:srgbClr val="0000CC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写作对象</a:t>
            </a:r>
            <a:endParaRPr lang="zh-CN" altLang="en-US" sz="3600" b="1">
              <a:solidFill>
                <a:srgbClr val="0000CC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pic>
        <p:nvPicPr>
          <p:cNvPr id="7" name="图片 6" title=""/>
          <p:cNvPicPr>
            <a:picLocks noChangeAspect="1"/>
          </p:cNvPicPr>
          <p:nvPr userDrawn="1">
            <p:custDataLst>
              <p:tags r:id="rId29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158103" y="107295"/>
            <a:ext cx="570916" cy="607009"/>
          </a:xfrm>
          <a:prstGeom prst="rect">
            <a:avLst/>
          </a:prstGeom>
        </p:spPr>
      </p:pic>
      <p:sp>
        <p:nvSpPr>
          <p:cNvPr id="5" name="文本框 4" title=""/>
          <p:cNvSpPr txBox="1"/>
          <p:nvPr>
            <p:custDataLst>
              <p:tags r:id="rId30"/>
            </p:custDataLst>
          </p:nvPr>
        </p:nvSpPr>
        <p:spPr>
          <a:xfrm>
            <a:off x="922020" y="154305"/>
            <a:ext cx="3281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活动一：了解通讯</a:t>
            </a:r>
            <a:endParaRPr lang="zh-CN" altLang="en-US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cxnSp>
        <p:nvCxnSpPr>
          <p:cNvPr id="4" name="直接连接符 3" title=""/>
          <p:cNvCxnSpPr/>
          <p:nvPr>
            <p:custDataLst>
              <p:tags r:id="rId31"/>
            </p:custDataLst>
          </p:nvPr>
        </p:nvCxnSpPr>
        <p:spPr>
          <a:xfrm>
            <a:off x="921917" y="699575"/>
            <a:ext cx="3342640" cy="698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  <p:cond evt="onBegin" delay="0">
                          <p:tn val="50"/>
                        </p:cond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  <p:cond evt="onBegin" delay="0">
                          <p:tn val="57"/>
                        </p:cond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  <p:cond evt="onBegin" delay="0">
                          <p:tn val="64"/>
                        </p:cond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  <p:cond evt="onBegin" delay="0">
                          <p:tn val="71"/>
                        </p:cond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8194" name="矩形 2" title=""/>
          <p:cNvSpPr/>
          <p:nvPr>
            <p:custDataLst>
              <p:tags r:id="rId3"/>
            </p:custDataLst>
          </p:nvPr>
        </p:nvSpPr>
        <p:spPr>
          <a:xfrm>
            <a:off x="1782763" y="390525"/>
            <a:ext cx="8624887" cy="5953125"/>
          </a:xfrm>
          <a:prstGeom prst="rect">
            <a:avLst/>
          </a:prstGeom>
          <a:noFill/>
          <a:ln w="19050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 eaLnBrk="1" hangingPunct="1"/>
            <a:endParaRPr lang="zh-CN" altLang="en-US" sz="1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207" name="矩形 6" title=""/>
          <p:cNvSpPr/>
          <p:nvPr>
            <p:custDataLst>
              <p:tags r:id="rId4"/>
            </p:custDataLst>
          </p:nvPr>
        </p:nvSpPr>
        <p:spPr>
          <a:xfrm>
            <a:off x="8458200" y="1064895"/>
            <a:ext cx="2150745" cy="104394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  <a:ln w="12700">
            <a:noFill/>
          </a:ln>
        </p:spPr>
        <p:txBody>
          <a:bodyPr anchor="ctr" anchorCtr="0"/>
          <a:lstStyle/>
          <a:p>
            <a:pPr algn="ctr" eaLnBrk="1" hangingPunct="1"/>
            <a:endParaRPr lang="zh-CN" altLang="en-US" sz="1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208" name="矩形 11" title=""/>
          <p:cNvSpPr/>
          <p:nvPr>
            <p:custDataLst>
              <p:tags r:id="rId6"/>
            </p:custDataLst>
          </p:nvPr>
        </p:nvSpPr>
        <p:spPr>
          <a:xfrm>
            <a:off x="4736465" y="1064895"/>
            <a:ext cx="2152650" cy="104394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  <a:ln w="12700">
            <a:noFill/>
          </a:ln>
        </p:spPr>
        <p:txBody>
          <a:bodyPr anchor="ctr" anchorCtr="0"/>
          <a:lstStyle/>
          <a:p>
            <a:pPr algn="ctr" eaLnBrk="1" hangingPunct="1"/>
            <a:endParaRPr lang="zh-CN" altLang="en-US" sz="12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209" name="矩形 12" title=""/>
          <p:cNvSpPr/>
          <p:nvPr>
            <p:custDataLst>
              <p:tags r:id="rId8"/>
            </p:custDataLst>
          </p:nvPr>
        </p:nvSpPr>
        <p:spPr>
          <a:xfrm>
            <a:off x="1242060" y="1064895"/>
            <a:ext cx="2150745" cy="1043940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  <a:ln w="12700">
            <a:noFill/>
          </a:ln>
        </p:spPr>
        <p:txBody>
          <a:bodyPr anchor="ctr" anchorCtr="0"/>
          <a:lstStyle/>
          <a:p>
            <a:pPr algn="ctr" eaLnBrk="1" hangingPunct="1"/>
            <a:endParaRPr lang="zh-CN" altLang="en-US" sz="1200">
              <a:solidFill>
                <a:srgbClr val="FFFFFF"/>
              </a:solidFill>
              <a:latin typeface="Calibri"/>
            </a:endParaRPr>
          </a:p>
        </p:txBody>
      </p:sp>
      <p:cxnSp>
        <p:nvCxnSpPr>
          <p:cNvPr id="8210" name="直接连接符 13" title=""/>
          <p:cNvCxnSpPr/>
          <p:nvPr>
            <p:custDataLst>
              <p:tags r:id="rId10"/>
            </p:custDataLst>
          </p:nvPr>
        </p:nvCxnSpPr>
        <p:spPr>
          <a:xfrm flipH="1">
            <a:off x="3969385" y="1064895"/>
            <a:ext cx="0" cy="3013075"/>
          </a:xfrm>
          <a:prstGeom prst="line">
            <a:avLst/>
          </a:prstGeom>
          <a:ln w="6350" cap="flat" cmpd="sng">
            <a:solidFill>
              <a:srgbClr val="6B9D43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8211" name="直接连接符 14" title=""/>
          <p:cNvCxnSpPr/>
          <p:nvPr>
            <p:custDataLst>
              <p:tags r:id="rId11"/>
            </p:custDataLst>
          </p:nvPr>
        </p:nvCxnSpPr>
        <p:spPr>
          <a:xfrm flipH="1">
            <a:off x="7548245" y="1064895"/>
            <a:ext cx="0" cy="3013075"/>
          </a:xfrm>
          <a:prstGeom prst="line">
            <a:avLst/>
          </a:prstGeom>
          <a:ln w="6350" cap="flat" cmpd="sng">
            <a:solidFill>
              <a:srgbClr val="6B9D43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8213" name="矩形 30" title=""/>
          <p:cNvSpPr/>
          <p:nvPr>
            <p:custDataLst>
              <p:tags r:id="rId12"/>
            </p:custDataLst>
          </p:nvPr>
        </p:nvSpPr>
        <p:spPr>
          <a:xfrm>
            <a:off x="909320" y="2186940"/>
            <a:ext cx="2816225" cy="19996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传记式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eaLnBrk="1" hangingPunct="1"/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其特征是较完整地写出</a:t>
            </a:r>
            <a:r>
              <a:rPr lang="zh-CN" altLang="en-US" sz="2400" b="1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人物一生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的主要事迹，</a:t>
            </a:r>
            <a:r>
              <a:rPr lang="zh-CN" altLang="en-US" sz="2400" b="1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篇幅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较长，</a:t>
            </a:r>
            <a:r>
              <a:rPr lang="zh-CN" altLang="en-US" sz="2400" b="1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内容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丰富。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214" name="矩形 31" title=""/>
          <p:cNvSpPr/>
          <p:nvPr>
            <p:custDataLst>
              <p:tags r:id="rId13"/>
            </p:custDataLst>
          </p:nvPr>
        </p:nvSpPr>
        <p:spPr>
          <a:xfrm>
            <a:off x="7860665" y="2218690"/>
            <a:ext cx="3345180" cy="19996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群像式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eaLnBrk="1" hangingPunct="1"/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特点是报道对象不止一个，而是一个</a:t>
            </a:r>
            <a:r>
              <a:rPr lang="zh-CN" altLang="en-US" sz="2400" b="1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集体中的若干人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，或是同一时空范围内的</a:t>
            </a:r>
            <a:r>
              <a:rPr lang="zh-CN" altLang="en-US" sz="2400" b="1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几个同类人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215" name="矩形 32" title=""/>
          <p:cNvSpPr/>
          <p:nvPr>
            <p:custDataLst>
              <p:tags r:id="rId14"/>
            </p:custDataLst>
          </p:nvPr>
        </p:nvSpPr>
        <p:spPr>
          <a:xfrm>
            <a:off x="4164965" y="2218690"/>
            <a:ext cx="3295015" cy="19996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800" b="1">
                <a:solidFill>
                  <a:srgbClr val="C00000"/>
                </a:solidFill>
                <a:latin typeface="华文中宋" panose="02010600040101010101" charset="-122"/>
                <a:ea typeface="华文中宋" panose="02010600040101010101" charset="-122"/>
              </a:rPr>
              <a:t>特写式</a:t>
            </a:r>
            <a:endParaRPr lang="zh-CN" altLang="en-US" sz="2800" b="1">
              <a:solidFill>
                <a:srgbClr val="C00000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eaLnBrk="1" hangingPunct="1"/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侧重于写人物的</a:t>
            </a:r>
            <a:r>
              <a:rPr lang="zh-CN" altLang="en-US" sz="2400" b="1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一时一事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，或某</a:t>
            </a:r>
            <a:r>
              <a:rPr lang="zh-CN" altLang="en-US" sz="2400" b="1">
                <a:solidFill>
                  <a:srgbClr val="0000CC"/>
                </a:solidFill>
                <a:latin typeface="黑体" panose="02010609060101010101" charset="-122"/>
                <a:ea typeface="黑体" panose="02010609060101010101" charset="-122"/>
              </a:rPr>
              <a:t>一侧面</a:t>
            </a:r>
            <a:r>
              <a:rPr lang="zh-CN" altLang="en-US" sz="2400" b="1">
                <a:latin typeface="黑体" panose="02010609060101010101" charset="-122"/>
                <a:ea typeface="黑体" panose="02010609060101010101" charset="-122"/>
              </a:rPr>
              <a:t>。涉及范围大，但写法集中于一事、一个侧面。</a:t>
            </a:r>
            <a:endParaRPr lang="zh-CN" altLang="en-US" sz="2400" b="1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7" name="图片 6" title="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158103" y="107295"/>
            <a:ext cx="570916" cy="607009"/>
          </a:xfrm>
          <a:prstGeom prst="rect">
            <a:avLst/>
          </a:prstGeom>
        </p:spPr>
      </p:pic>
      <p:sp>
        <p:nvSpPr>
          <p:cNvPr id="5" name="文本框 4" title=""/>
          <p:cNvSpPr txBox="1"/>
          <p:nvPr>
            <p:custDataLst>
              <p:tags r:id="rId17"/>
            </p:custDataLst>
          </p:nvPr>
        </p:nvSpPr>
        <p:spPr>
          <a:xfrm>
            <a:off x="922020" y="154305"/>
            <a:ext cx="3281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活动一：了解通讯</a:t>
            </a:r>
            <a:endParaRPr lang="zh-CN" altLang="en-US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cxnSp>
        <p:nvCxnSpPr>
          <p:cNvPr id="4" name="直接连接符 3" title=""/>
          <p:cNvCxnSpPr/>
          <p:nvPr>
            <p:custDataLst>
              <p:tags r:id="rId18"/>
            </p:custDataLst>
          </p:nvPr>
        </p:nvCxnSpPr>
        <p:spPr>
          <a:xfrm>
            <a:off x="921917" y="699575"/>
            <a:ext cx="3342640" cy="698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 title=""/>
          <p:cNvSpPr/>
          <p:nvPr>
            <p:custDataLst>
              <p:tags r:id="rId19"/>
            </p:custDataLst>
          </p:nvPr>
        </p:nvSpPr>
        <p:spPr>
          <a:xfrm>
            <a:off x="999490" y="4593590"/>
            <a:ext cx="9256395" cy="203009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①通过矛盾冲突表现人物的思想境界；</a:t>
            </a:r>
            <a:endParaRPr lang="en-US" altLang="zh-CN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②通过人物的行动、对话等表现人物活生生的性格特征；</a:t>
            </a:r>
            <a:endParaRPr lang="en-US" altLang="zh-CN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③通过细节描写、心理刻画等展示人物的内心世界。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20"/>
            </p:custDataLst>
          </p:nvPr>
        </p:nvSpPr>
        <p:spPr>
          <a:xfrm>
            <a:off x="348615" y="4562475"/>
            <a:ext cx="56070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微软雅黑" panose="020b0503020204020204" charset="-122"/>
                <a:ea typeface="微软雅黑"/>
                <a:sym typeface="+mn-ea"/>
              </a:rPr>
              <a:t>常见写法</a:t>
            </a:r>
            <a:endParaRPr lang="zh-CN" altLang="en-US" sz="3200" b="1">
              <a:ln>
                <a:noFill/>
              </a:ln>
              <a:solidFill>
                <a:srgbClr val="0000CC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微软雅黑" panose="020b0503020204020204" charset="-122"/>
              <a:ea typeface="微软雅黑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21"/>
            </p:custDataLst>
          </p:nvPr>
        </p:nvSpPr>
        <p:spPr>
          <a:xfrm>
            <a:off x="240030" y="1760855"/>
            <a:ext cx="66929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微软雅黑" panose="020b0503020204020204" charset="-122"/>
                <a:ea typeface="微软雅黑"/>
                <a:sym typeface="+mn-ea"/>
              </a:rPr>
              <a:t>基本结构</a:t>
            </a:r>
            <a:endParaRPr lang="zh-CN" altLang="en-US" sz="3200" b="1">
              <a:ln>
                <a:noFill/>
              </a:ln>
              <a:solidFill>
                <a:srgbClr val="0000CC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微软雅黑" panose="020b0503020204020204" charset="-122"/>
              <a:ea typeface="微软雅黑"/>
            </a:endParaRPr>
          </a:p>
        </p:txBody>
      </p:sp>
      <p:pic>
        <p:nvPicPr>
          <p:cNvPr id="6" name="Picture 6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2"/>
          <a:stretch>
            <a:fillRect/>
          </a:stretch>
        </p:blipFill>
        <p:spPr>
          <a:xfrm flipH="1">
            <a:off x="11569700" y="11023600"/>
            <a:ext cx="0" cy="0"/>
          </a:xfrm>
          <a:prstGeom prst="rect">
            <a:avLst/>
          </a:prstGeom>
          <a:ln>
            <a:noFill/>
          </a:ln>
        </p:spPr>
      </p:pic>
    </p:spTree>
    <p:custDataLst>
      <p:tags r:id="rId2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  <p:cond evt="onBegin" delay="0">
                          <p:tn val="33"/>
                        </p:cond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  <p:cond evt="onBegin" delay="0">
                          <p:tn val="44"/>
                        </p:cond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207" grpId="0" animBg="1"/>
      <p:bldP spid="8208" grpId="0" animBg="1"/>
      <p:bldP spid="8209" grpId="0" animBg="1"/>
      <p:bldP spid="8213" grpId="0"/>
      <p:bldP spid="8214" grpId="0"/>
      <p:bldP spid="8215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4" name="图片 13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595" y="2487295"/>
            <a:ext cx="3016250" cy="4058285"/>
          </a:xfrm>
          <a:prstGeom prst="rect">
            <a:avLst/>
          </a:prstGeom>
        </p:spPr>
      </p:pic>
      <p:pic>
        <p:nvPicPr>
          <p:cNvPr id="7" name="图片 6" title="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8103" y="107295"/>
            <a:ext cx="570916" cy="607009"/>
          </a:xfrm>
          <a:prstGeom prst="rect">
            <a:avLst/>
          </a:prstGeom>
        </p:spPr>
      </p:pic>
      <p:sp>
        <p:nvSpPr>
          <p:cNvPr id="5" name="文本框 4" title=""/>
          <p:cNvSpPr txBox="1"/>
          <p:nvPr>
            <p:custDataLst>
              <p:tags r:id="rId7"/>
            </p:custDataLst>
          </p:nvPr>
        </p:nvSpPr>
        <p:spPr>
          <a:xfrm>
            <a:off x="922020" y="154305"/>
            <a:ext cx="3281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00206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活动一：了解通讯</a:t>
            </a:r>
            <a:endParaRPr lang="zh-CN" altLang="en-US" sz="2800" b="1">
              <a:solidFill>
                <a:srgbClr val="002060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cxnSp>
        <p:nvCxnSpPr>
          <p:cNvPr id="4" name="直接连接符 3" title=""/>
          <p:cNvCxnSpPr/>
          <p:nvPr>
            <p:custDataLst>
              <p:tags r:id="rId8"/>
            </p:custDataLst>
          </p:nvPr>
        </p:nvCxnSpPr>
        <p:spPr>
          <a:xfrm>
            <a:off x="921917" y="699575"/>
            <a:ext cx="3342640" cy="698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2" title=""/>
          <p:cNvSpPr txBox="1"/>
          <p:nvPr>
            <p:custDataLst>
              <p:tags r:id="rId9"/>
            </p:custDataLst>
          </p:nvPr>
        </p:nvSpPr>
        <p:spPr>
          <a:xfrm>
            <a:off x="3181550" y="1032416"/>
            <a:ext cx="52868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zh-CN" sz="3200" b="1" kern="10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通讯</a:t>
            </a:r>
            <a:r>
              <a:rPr lang="zh-CN" altLang="en-US" sz="3200" b="1" kern="10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的</a:t>
            </a:r>
            <a:r>
              <a:rPr lang="zh-CN" altLang="zh-CN" sz="3200" b="1" kern="10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三个显著特点</a:t>
            </a:r>
            <a:r>
              <a:rPr lang="zh-CN" altLang="en-US" sz="3200" b="1" kern="100">
                <a:latin typeface="华文中宋" panose="02010600040101010101" charset="-122"/>
                <a:ea typeface="华文中宋" panose="02010600040101010101" charset="-122"/>
                <a:cs typeface="Times New Roman" panose="02020603050405020304" pitchFamily="18" charset="0"/>
              </a:rPr>
              <a:t>：</a:t>
            </a:r>
            <a:endParaRPr lang="zh-CN" altLang="en-US" sz="3200" b="1" kern="100">
              <a:latin typeface="华文中宋" panose="02010600040101010101" charset="-122"/>
              <a:ea typeface="华文中宋" panose="0201060004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 title=""/>
          <p:cNvSpPr/>
          <p:nvPr>
            <p:custDataLst>
              <p:tags r:id="rId10"/>
            </p:custDataLst>
          </p:nvPr>
        </p:nvSpPr>
        <p:spPr>
          <a:xfrm>
            <a:off x="691515" y="3875405"/>
            <a:ext cx="7842885" cy="2329180"/>
          </a:xfrm>
          <a:prstGeom prst="rect">
            <a:avLst/>
          </a:prstGeom>
          <a:noFill/>
        </p:spPr>
        <p:txBody>
          <a:bodyPr wrap="square" lIns="91422" tIns="45712" rIns="91422" bIns="45712">
            <a:spAutoFit/>
          </a:bodyPr>
          <a:lstStyle/>
          <a:p>
            <a:pPr marR="0" lvl="0" indent="457200" algn="just" defTabSz="914400" rtl="0" fontAlgn="auto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</a:rPr>
              <a:t>文学性。</a:t>
            </a:r>
            <a:r>
              <a:rPr kumimoji="0" lang="zh-CN" altLang="zh-CN" sz="2800" b="0" i="0" u="none" strike="noStrike" kern="1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可以借用文学的手法，塑造生动的形象，使作品更富感染力，但这种文学性首先要确保其真实性</a:t>
            </a:r>
            <a:r>
              <a:rPr kumimoji="0" lang="zh-CN" altLang="en-US" sz="2800" b="0" i="0" u="none" strike="noStrike" kern="1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，</a:t>
            </a:r>
            <a:r>
              <a:rPr kumimoji="0" lang="zh-CN" altLang="zh-CN" sz="2800" b="0" i="0" u="none" strike="noStrike" kern="1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可以</a:t>
            </a:r>
            <a:r>
              <a:rPr kumimoji="0" lang="zh-CN" altLang="en-US" sz="2800" b="0" i="0" u="none" strike="noStrike" kern="1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使</a:t>
            </a:r>
            <a:r>
              <a:rPr kumimoji="0" lang="zh-CN" altLang="zh-CN" sz="2800" b="0" i="0" u="none" strike="noStrike" kern="1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用</a:t>
            </a:r>
            <a:r>
              <a:rPr kumimoji="0" lang="zh-CN" altLang="en-US" sz="2800" b="0" i="0" u="none" strike="noStrike" kern="1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记叙、描写、</a:t>
            </a:r>
            <a:r>
              <a:rPr kumimoji="0" lang="zh-CN" altLang="zh-CN" sz="2800" b="0" i="0" u="none" strike="noStrike" kern="1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议论</a:t>
            </a:r>
            <a:r>
              <a:rPr kumimoji="0" lang="zh-CN" altLang="en-US" sz="2800" b="0" i="0" u="none" strike="noStrike" kern="1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、抒情等多种表达方式。</a:t>
            </a:r>
            <a:endParaRPr kumimoji="0" lang="zh-CN" altLang="en-US" sz="2800" b="0" i="0" u="none" strike="noStrike" kern="1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charset="-122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 title=""/>
          <p:cNvSpPr/>
          <p:nvPr>
            <p:custDataLst>
              <p:tags r:id="rId11"/>
            </p:custDataLst>
          </p:nvPr>
        </p:nvSpPr>
        <p:spPr>
          <a:xfrm>
            <a:off x="728980" y="1890395"/>
            <a:ext cx="9772650" cy="649605"/>
          </a:xfrm>
          <a:prstGeom prst="rect">
            <a:avLst/>
          </a:prstGeom>
          <a:noFill/>
        </p:spPr>
        <p:txBody>
          <a:bodyPr wrap="square" lIns="91422" tIns="45712" rIns="91422" bIns="45712">
            <a:spAutoFit/>
          </a:bodyPr>
          <a:lstStyle/>
          <a:p>
            <a:pPr marR="0" lvl="0" indent="457200" algn="l" defTabSz="914400" rtl="0" fontAlgn="auto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</a:rPr>
              <a:t>新闻性。</a:t>
            </a:r>
            <a:r>
              <a:rPr kumimoji="0" lang="zh-CN" altLang="zh-CN" sz="2800" b="0" i="0" u="none" strike="noStrike" kern="1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同消息一样具有真实性、及时性、新鲜性。</a:t>
            </a:r>
            <a:endParaRPr kumimoji="0" lang="zh-CN" altLang="zh-CN" sz="2800" b="0" i="0" u="none" strike="noStrike" kern="1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charset="-122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 title=""/>
          <p:cNvSpPr/>
          <p:nvPr>
            <p:custDataLst>
              <p:tags r:id="rId12"/>
            </p:custDataLst>
          </p:nvPr>
        </p:nvSpPr>
        <p:spPr>
          <a:xfrm>
            <a:off x="691515" y="2602865"/>
            <a:ext cx="7856220" cy="1209675"/>
          </a:xfrm>
          <a:prstGeom prst="rect">
            <a:avLst/>
          </a:prstGeom>
          <a:noFill/>
        </p:spPr>
        <p:txBody>
          <a:bodyPr wrap="square" lIns="91422" tIns="45712" rIns="91422" bIns="45712">
            <a:spAutoFit/>
          </a:bodyPr>
          <a:lstStyle/>
          <a:p>
            <a:pPr marR="0" lvl="0" indent="457200" algn="l" defTabSz="914400" rtl="0" fontAlgn="auto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</a:rPr>
              <a:t>评论性。</a:t>
            </a:r>
            <a:r>
              <a:rPr kumimoji="0" lang="zh-CN" altLang="en-US" sz="2800" b="0" i="0" u="none" strike="noStrike" kern="1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具</a:t>
            </a:r>
            <a:r>
              <a:rPr kumimoji="0" lang="zh-CN" altLang="zh-CN" sz="2800" b="0" i="0" u="none" strike="noStrike" kern="1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有鲜明的主题思想</a:t>
            </a:r>
            <a:r>
              <a:rPr kumimoji="0" lang="zh-CN" altLang="en-US" sz="2800" b="0" i="0" u="none" strike="noStrike" kern="1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、</a:t>
            </a:r>
            <a:r>
              <a:rPr kumimoji="0" lang="zh-CN" altLang="zh-CN" sz="2800" b="0" i="0" u="none" strike="noStrike" kern="1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报道立场</a:t>
            </a:r>
            <a:r>
              <a:rPr kumimoji="0" lang="zh-CN" altLang="en-US" sz="2800" b="0" i="0" u="none" strike="noStrike" kern="1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和情感倾向</a:t>
            </a:r>
            <a:r>
              <a:rPr kumimoji="0" lang="zh-CN" altLang="zh-CN" sz="2800" b="0" i="0" u="none" strike="noStrike" kern="1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华文新魏" panose="02010800040101010101" charset="-122"/>
                <a:ea typeface="华文新魏" panose="02010800040101010101" charset="-122"/>
                <a:cs typeface="Times New Roman" panose="02020603050405020304" pitchFamily="18" charset="0"/>
              </a:rPr>
              <a:t>。</a:t>
            </a:r>
            <a:endParaRPr kumimoji="0" lang="zh-CN" altLang="zh-CN" sz="2800" b="0" i="0" u="none" strike="noStrike" kern="1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华文新魏" panose="02010800040101010101" charset="-122"/>
              <a:ea typeface="华文新魏" panose="02010800040101010101" charset="-122"/>
              <a:cs typeface="Times New Roman" panose="02020603050405020304" pitchFamily="18" charset="0"/>
            </a:endParaRPr>
          </a:p>
        </p:txBody>
      </p:sp>
    </p:spTree>
    <p:custDataLst>
      <p:tags r:id="rId1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1" grpId="1" animBg="1"/>
      <p:bldP spid="12" grpId="1" animBg="1"/>
    </p:bldLst>
  </p:timing>
</p:sld>
</file>

<file path=ppt/tags/tag1.xml><?xml version="1.0" encoding="utf-8"?>
<p:tagLst xmlns:p="http://schemas.openxmlformats.org/presentationml/2006/main">
  <p:tag name="AS_UNIQUEID" val="3309"/>
</p:tagLst>
</file>

<file path=ppt/tags/tag10.xml><?xml version="1.0" encoding="utf-8"?>
<p:tagLst xmlns:p="http://schemas.openxmlformats.org/presentationml/2006/main">
  <p:tag name="AS_UNIQUEID" val="3318"/>
</p:tagLst>
</file>

<file path=ppt/tags/tag100.xml><?xml version="1.0" encoding="utf-8"?>
<p:tagLst xmlns:p="http://schemas.openxmlformats.org/presentationml/2006/main">
  <p:tag name="AS_UNIQUEID" val="113"/>
  <p:tag name="KSO_WM_BEAUTIFY_FLAG" val=""/>
</p:tagLst>
</file>

<file path=ppt/tags/tag101.xml><?xml version="1.0" encoding="utf-8"?>
<p:tagLst xmlns:p="http://schemas.openxmlformats.org/presentationml/2006/main">
  <p:tag name="AS_UNIQUEID" val="114"/>
  <p:tag name="KSO_WM_BEAUTIFY_FLAG" val=""/>
</p:tagLst>
</file>

<file path=ppt/tags/tag102.xml><?xml version="1.0" encoding="utf-8"?>
<p:tagLst xmlns:p="http://schemas.openxmlformats.org/presentationml/2006/main">
  <p:tag name="AS_UNIQUEID" val="964"/>
</p:tagLst>
</file>

<file path=ppt/tags/tag103.xml><?xml version="1.0" encoding="utf-8"?>
<p:tagLst xmlns:p="http://schemas.openxmlformats.org/presentationml/2006/main">
  <p:tag name="AS_UNIQUEID" val="115"/>
  <p:tag name="KSO_WM_BEAUTIFY_FLAG" val=""/>
</p:tagLst>
</file>

<file path=ppt/tags/tag104.xml><?xml version="1.0" encoding="utf-8"?>
<p:tagLst xmlns:p="http://schemas.openxmlformats.org/presentationml/2006/main">
  <p:tag name="AS_UNIQUEID" val="116"/>
  <p:tag name="KSO_WM_BEAUTIFY_FLAG" val=""/>
</p:tagLst>
</file>

<file path=ppt/tags/tag105.xml><?xml version="1.0" encoding="utf-8"?>
<p:tagLst xmlns:p="http://schemas.openxmlformats.org/presentationml/2006/main">
  <p:tag name="AS_UNIQUEID" val="965"/>
</p:tagLst>
</file>

<file path=ppt/tags/tag106.xml><?xml version="1.0" encoding="utf-8"?>
<p:tagLst xmlns:p="http://schemas.openxmlformats.org/presentationml/2006/main">
  <p:tag name="AS_UNIQUEID" val="117"/>
  <p:tag name="KSO_WM_BEAUTIFY_FLAG" val=""/>
</p:tagLst>
</file>

<file path=ppt/tags/tag107.xml><?xml version="1.0" encoding="utf-8"?>
<p:tagLst xmlns:p="http://schemas.openxmlformats.org/presentationml/2006/main">
  <p:tag name="AS_UNIQUEID" val="118"/>
  <p:tag name="KSO_WM_BEAUTIFY_FLAG" val=""/>
</p:tagLst>
</file>

<file path=ppt/tags/tag108.xml><?xml version="1.0" encoding="utf-8"?>
<p:tagLst xmlns:p="http://schemas.openxmlformats.org/presentationml/2006/main">
  <p:tag name="AS_UNIQUEID" val="966"/>
</p:tagLst>
</file>

<file path=ppt/tags/tag109.xml><?xml version="1.0" encoding="utf-8"?>
<p:tagLst xmlns:p="http://schemas.openxmlformats.org/presentationml/2006/main">
  <p:tag name="AS_UNIQUEID" val="119"/>
  <p:tag name="KSO_WM_BEAUTIFY_FLAG" val=""/>
</p:tagLst>
</file>

<file path=ppt/tags/tag11.xml><?xml version="1.0" encoding="utf-8"?>
<p:tagLst xmlns:p="http://schemas.openxmlformats.org/presentationml/2006/main">
  <p:tag name="AS_UNIQUEID" val="3319"/>
</p:tagLst>
</file>

<file path=ppt/tags/tag110.xml><?xml version="1.0" encoding="utf-8"?>
<p:tagLst xmlns:p="http://schemas.openxmlformats.org/presentationml/2006/main">
  <p:tag name="AS_UNIQUEID" val="120"/>
  <p:tag name="KSO_WM_BEAUTIFY_FLAG" val=""/>
</p:tagLst>
</file>

<file path=ppt/tags/tag111.xml><?xml version="1.0" encoding="utf-8"?>
<p:tagLst xmlns:p="http://schemas.openxmlformats.org/presentationml/2006/main">
  <p:tag name="AS_UNIQUEID" val="121"/>
  <p:tag name="KSO_WM_BEAUTIFY_FLAG" val=""/>
</p:tagLst>
</file>

<file path=ppt/tags/tag112.xml><?xml version="1.0" encoding="utf-8"?>
<p:tagLst xmlns:p="http://schemas.openxmlformats.org/presentationml/2006/main">
  <p:tag name="AS_UNIQUEID" val="122"/>
  <p:tag name="KSO_WM_BEAUTIFY_FLAG" val=""/>
</p:tagLst>
</file>

<file path=ppt/tags/tag113.xml><?xml version="1.0" encoding="utf-8"?>
<p:tagLst xmlns:p="http://schemas.openxmlformats.org/presentationml/2006/main">
  <p:tag name="AS_UNIQUEID" val="123"/>
  <p:tag name="KSO_WM_BEAUTIFY_FLAG" val=""/>
</p:tagLst>
</file>

<file path=ppt/tags/tag114.xml><?xml version="1.0" encoding="utf-8"?>
<p:tagLst xmlns:p="http://schemas.openxmlformats.org/presentationml/2006/main">
  <p:tag name="AS_UNIQUEID" val="124"/>
  <p:tag name="KSO_WM_BEAUTIFY_FLAG" val=""/>
</p:tagLst>
</file>

<file path=ppt/tags/tag115.xml><?xml version="1.0" encoding="utf-8"?>
<p:tagLst xmlns:p="http://schemas.openxmlformats.org/presentationml/2006/main">
  <p:tag name="AS_UNIQUEID" val="125"/>
  <p:tag name="KSO_WM_BEAUTIFY_FLAG" val=""/>
</p:tagLst>
</file>

<file path=ppt/tags/tag116.xml><?xml version="1.0" encoding="utf-8"?>
<p:tagLst xmlns:p="http://schemas.openxmlformats.org/presentationml/2006/main">
  <p:tag name="AS_UNIQUEID" val="126"/>
  <p:tag name="KSO_WM_BEAUTIFY_FLAG" val=""/>
</p:tagLst>
</file>

<file path=ppt/tags/tag117.xml><?xml version="1.0" encoding="utf-8"?>
<p:tagLst xmlns:p="http://schemas.openxmlformats.org/presentationml/2006/main">
  <p:tag name="AS_UNIQUEID" val="127"/>
  <p:tag name="KSO_WM_BEAUTIFY_FLAG" val=""/>
</p:tagLst>
</file>

<file path=ppt/tags/tag118.xml><?xml version="1.0" encoding="utf-8"?>
<p:tagLst xmlns:p="http://schemas.openxmlformats.org/presentationml/2006/main">
  <p:tag name="AS_UNIQUEID" val="128"/>
  <p:tag name="KSO_WM_BEAUTIFY_FLAG" val=""/>
</p:tagLst>
</file>

<file path=ppt/tags/tag119.xml><?xml version="1.0" encoding="utf-8"?>
<p:tagLst xmlns:p="http://schemas.openxmlformats.org/presentationml/2006/main">
  <p:tag name="AS_UNIQUEID" val="129"/>
  <p:tag name="KSO_WM_BEAUTIFY_FLAG" val=""/>
</p:tagLst>
</file>

<file path=ppt/tags/tag12.xml><?xml version="1.0" encoding="utf-8"?>
<p:tagLst xmlns:p="http://schemas.openxmlformats.org/presentationml/2006/main">
  <p:tag name="AS_UNIQUEID" val="3320"/>
</p:tagLst>
</file>

<file path=ppt/tags/tag120.xml><?xml version="1.0" encoding="utf-8"?>
<p:tagLst xmlns:p="http://schemas.openxmlformats.org/presentationml/2006/main">
  <p:tag name="AS_UNIQUEID" val="828"/>
  <p:tag name="KSO_WM_BEAUTIFY_FLAG" val=""/>
</p:tagLst>
</file>

<file path=ppt/tags/tag121.xml><?xml version="1.0" encoding="utf-8"?>
<p:tagLst xmlns:p="http://schemas.openxmlformats.org/presentationml/2006/main">
  <p:tag name="AS_UNIQUEID" val="118"/>
  <p:tag name="KSO_WM_BEAUTIFY_FLAG" val=""/>
</p:tagLst>
</file>

<file path=ppt/tags/tag122.xml><?xml version="1.0" encoding="utf-8"?>
<p:tagLst xmlns:p="http://schemas.openxmlformats.org/presentationml/2006/main">
  <p:tag name="AS_UNIQUEID" val="3361"/>
  <p:tag name="KSO_WM_BEAUTIFY_FLAG" val=""/>
</p:tagLst>
</file>

<file path=ppt/tags/tag123.xml><?xml version="1.0" encoding="utf-8"?>
<p:tagLst xmlns:p="http://schemas.openxmlformats.org/presentationml/2006/main">
  <p:tag name="AS_UNIQUEID" val="3362"/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5.xml><?xml version="1.0" encoding="utf-8"?>
<p:tagLst xmlns:p="http://schemas.openxmlformats.org/presentationml/2006/main">
  <p:tag name="AS_UNIQUEID" val="3363"/>
</p:tagLst>
</file>

<file path=ppt/tags/tag126.xml><?xml version="1.0" encoding="utf-8"?>
<p:tagLst xmlns:p="http://schemas.openxmlformats.org/presentationml/2006/main">
  <p:tag name="AS_UNIQUEID" val="130"/>
  <p:tag name="KSO_WM_BEAUTIFY_FLAG" val=""/>
</p:tagLst>
</file>

<file path=ppt/tags/tag127.xml><?xml version="1.0" encoding="utf-8"?>
<p:tagLst xmlns:p="http://schemas.openxmlformats.org/presentationml/2006/main">
  <p:tag name="AS_UNIQUEID" val="139"/>
  <p:tag name="KSO_WM_BEAUTIFY_FLAG" val=""/>
</p:tagLst>
</file>

<file path=ppt/tags/tag128.xml><?xml version="1.0" encoding="utf-8"?>
<p:tagLst xmlns:p="http://schemas.openxmlformats.org/presentationml/2006/main">
  <p:tag name="AS_UNIQUEID" val="140"/>
  <p:tag name="KSO_WM_BEAUTIFY_FLAG" val=""/>
</p:tagLst>
</file>

<file path=ppt/tags/tag129.xml><?xml version="1.0" encoding="utf-8"?>
<p:tagLst xmlns:p="http://schemas.openxmlformats.org/presentationml/2006/main">
  <p:tag name="AS_UNIQUEID" val="141"/>
  <p:tag name="KSO_WM_BEAUTIFY_FLAG" val=""/>
</p:tagLst>
</file>

<file path=ppt/tags/tag13.xml><?xml version="1.0" encoding="utf-8"?>
<p:tagLst xmlns:p="http://schemas.openxmlformats.org/presentationml/2006/main">
  <p:tag name="AS_UNIQUEID" val="3127"/>
</p:tagLst>
</file>

<file path=ppt/tags/tag130.xml><?xml version="1.0" encoding="utf-8"?>
<p:tagLst xmlns:p="http://schemas.openxmlformats.org/presentationml/2006/main">
  <p:tag name="AS_UNIQUEID" val="142"/>
  <p:tag name="KSO_WM_BEAUTIFY_FLAG" val=""/>
</p:tagLst>
</file>

<file path=ppt/tags/tag131.xml><?xml version="1.0" encoding="utf-8"?>
<p:tagLst xmlns:p="http://schemas.openxmlformats.org/presentationml/2006/main">
  <p:tag name="AS_UNIQUEID" val="143"/>
  <p:tag name="KSO_WM_BEAUTIFY_FLAG" val=""/>
</p:tagLst>
</file>

<file path=ppt/tags/tag132.xml><?xml version="1.0" encoding="utf-8"?>
<p:tagLst xmlns:p="http://schemas.openxmlformats.org/presentationml/2006/main">
  <p:tag name="AS_UNIQUEID" val="145"/>
  <p:tag name="KSO_WM_BEAUTIFY_FLAG" val=""/>
</p:tagLst>
</file>

<file path=ppt/tags/tag133.xml><?xml version="1.0" encoding="utf-8"?>
<p:tagLst xmlns:p="http://schemas.openxmlformats.org/presentationml/2006/main">
  <p:tag name="AS_UNIQUEID" val="146"/>
  <p:tag name="KSO_WM_BEAUTIFY_FLAG" val=""/>
</p:tagLst>
</file>

<file path=ppt/tags/tag134.xml><?xml version="1.0" encoding="utf-8"?>
<p:tagLst xmlns:p="http://schemas.openxmlformats.org/presentationml/2006/main">
  <p:tag name="AS_UNIQUEID" val="147"/>
  <p:tag name="KSO_WM_BEAUTIFY_FLAG" val=""/>
</p:tagLst>
</file>

<file path=ppt/tags/tag135.xml><?xml version="1.0" encoding="utf-8"?>
<p:tagLst xmlns:p="http://schemas.openxmlformats.org/presentationml/2006/main">
  <p:tag name="AS_UNIQUEID" val="118"/>
  <p:tag name="KSO_WM_BEAUTIFY_FLAG" val=""/>
</p:tagLst>
</file>

<file path=ppt/tags/tag136.xml><?xml version="1.0" encoding="utf-8"?>
<p:tagLst xmlns:p="http://schemas.openxmlformats.org/presentationml/2006/main">
  <p:tag name="AS_UNIQUEID" val="3364"/>
  <p:tag name="KSO_WM_BEAUTIFY_FLAG" val=""/>
</p:tagLst>
</file>

<file path=ppt/tags/tag137.xml><?xml version="1.0" encoding="utf-8"?>
<p:tagLst xmlns:p="http://schemas.openxmlformats.org/presentationml/2006/main">
  <p:tag name="AS_UNIQUEID" val="3365"/>
  <p:tag name="KSO_WM_BEAUTIFY_FLAG" val=""/>
</p:tagLst>
</file>

<file path=ppt/tags/tag138.xml><?xml version="1.0" encoding="utf-8"?>
<p:tagLst xmlns:p="http://schemas.openxmlformats.org/presentationml/2006/main">
  <p:tag name="AS_UNIQUEID" val="186"/>
  <p:tag name="KSO_WM_BEAUTIFY_FLAG" val=""/>
</p:tagLst>
</file>

<file path=ppt/tags/tag139.xml><?xml version="1.0" encoding="utf-8"?>
<p:tagLst xmlns:p="http://schemas.openxmlformats.org/presentationml/2006/main">
  <p:tag name="AS_UNIQUEID" val="3366"/>
</p:tagLst>
</file>

<file path=ppt/tags/tag14.xml><?xml version="1.0" encoding="utf-8"?>
<p:tagLst xmlns:p="http://schemas.openxmlformats.org/presentationml/2006/main">
  <p:tag name="AS_UNIQUEID" val="3128"/>
</p:tagLst>
</file>

<file path=ppt/tags/tag140.xml><?xml version="1.0" encoding="utf-8"?>
<p:tagLst xmlns:p="http://schemas.openxmlformats.org/presentationml/2006/main">
  <p:tag name="AS_UNIQUEID" val="3367"/>
</p:tagLst>
</file>

<file path=ppt/tags/tag141.xml><?xml version="1.0" encoding="utf-8"?>
<p:tagLst xmlns:p="http://schemas.openxmlformats.org/presentationml/2006/main">
  <p:tag name="AS_UNIQUEID" val="3457"/>
</p:tagLst>
</file>

<file path=ppt/tags/tag1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3.xml><?xml version="1.0" encoding="utf-8"?>
<p:tagLst xmlns:p="http://schemas.openxmlformats.org/presentationml/2006/main">
  <p:tag name="AS_UNIQUEID" val="3368"/>
</p:tagLst>
</file>

<file path=ppt/tags/tag144.xml><?xml version="1.0" encoding="utf-8"?>
<p:tagLst xmlns:p="http://schemas.openxmlformats.org/presentationml/2006/main">
  <p:tag name="AS_UNIQUEID" val="183"/>
  <p:tag name="KSO_WM_BEAUTIFY_FLAG" val=""/>
</p:tagLst>
</file>

<file path=ppt/tags/tag145.xml><?xml version="1.0" encoding="utf-8"?>
<p:tagLst xmlns:p="http://schemas.openxmlformats.org/presentationml/2006/main">
  <p:tag name="AS_UNIQUEID" val="118"/>
  <p:tag name="KSO_WM_BEAUTIFY_FLAG" val=""/>
</p:tagLst>
</file>

<file path=ppt/tags/tag146.xml><?xml version="1.0" encoding="utf-8"?>
<p:tagLst xmlns:p="http://schemas.openxmlformats.org/presentationml/2006/main">
  <p:tag name="AS_UNIQUEID" val="3369"/>
  <p:tag name="KSO_WM_BEAUTIFY_FLAG" val=""/>
</p:tagLst>
</file>

<file path=ppt/tags/tag147.xml><?xml version="1.0" encoding="utf-8"?>
<p:tagLst xmlns:p="http://schemas.openxmlformats.org/presentationml/2006/main">
  <p:tag name="AS_UNIQUEID" val="3370"/>
  <p:tag name="KSO_WM_BEAUTIFY_FLAG" val=""/>
</p:tagLst>
</file>

<file path=ppt/tags/tag148.xml><?xml version="1.0" encoding="utf-8"?>
<p:tagLst xmlns:p="http://schemas.openxmlformats.org/presentationml/2006/main">
  <p:tag name="AS_UNIQUEID" val="2756"/>
  <p:tag name="KSO_WM_BEAUTIFY_FLAG" val=""/>
</p:tagLst>
</file>

<file path=ppt/tags/tag149.xml><?xml version="1.0" encoding="utf-8"?>
<p:tagLst xmlns:p="http://schemas.openxmlformats.org/presentationml/2006/main">
  <p:tag name="AS_UNIQUEID" val="2762"/>
  <p:tag name="KSO_WM_BEAUTIFY_FLAG" val=""/>
</p:tagLst>
</file>

<file path=ppt/tags/tag15.xml><?xml version="1.0" encoding="utf-8"?>
<p:tagLst xmlns:p="http://schemas.openxmlformats.org/presentationml/2006/main">
  <p:tag name="AS_UNIQUEID" val="3129"/>
</p:tagLst>
</file>

<file path=ppt/tags/tag150.xml><?xml version="1.0" encoding="utf-8"?>
<p:tagLst xmlns:p="http://schemas.openxmlformats.org/presentationml/2006/main">
  <p:tag name="AS_UNIQUEID" val="2758"/>
  <p:tag name="KSO_WM_BEAUTIFY_FLAG" val=""/>
</p:tagLst>
</file>

<file path=ppt/tags/tag151.xml><?xml version="1.0" encoding="utf-8"?>
<p:tagLst xmlns:p="http://schemas.openxmlformats.org/presentationml/2006/main">
  <p:tag name="AS_UNIQUEID" val="2760"/>
  <p:tag name="KSO_WM_BEAUTIFY_FLAG" val=""/>
</p:tagLst>
</file>

<file path=ppt/tags/tag1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3.xml><?xml version="1.0" encoding="utf-8"?>
<p:tagLst xmlns:p="http://schemas.openxmlformats.org/presentationml/2006/main">
  <p:tag name="AS_UNIQUEID" val="3371"/>
</p:tagLst>
</file>

<file path=ppt/tags/tag154.xml><?xml version="1.0" encoding="utf-8"?>
<p:tagLst xmlns:p="http://schemas.openxmlformats.org/presentationml/2006/main">
  <p:tag name="AS_UNIQUEID" val="118"/>
  <p:tag name="KSO_WM_BEAUTIFY_FLAG" val=""/>
</p:tagLst>
</file>

<file path=ppt/tags/tag155.xml><?xml version="1.0" encoding="utf-8"?>
<p:tagLst xmlns:p="http://schemas.openxmlformats.org/presentationml/2006/main">
  <p:tag name="AS_UNIQUEID" val="3372"/>
  <p:tag name="KSO_WM_BEAUTIFY_FLAG" val=""/>
</p:tagLst>
</file>

<file path=ppt/tags/tag156.xml><?xml version="1.0" encoding="utf-8"?>
<p:tagLst xmlns:p="http://schemas.openxmlformats.org/presentationml/2006/main">
  <p:tag name="AS_UNIQUEID" val="3373"/>
  <p:tag name="KSO_WM_BEAUTIFY_FLAG" val=""/>
</p:tagLst>
</file>

<file path=ppt/tags/tag157.xml><?xml version="1.0" encoding="utf-8"?>
<p:tagLst xmlns:p="http://schemas.openxmlformats.org/presentationml/2006/main">
  <p:tag name="AS_UNIQUEID" val="742"/>
  <p:tag name="KSO_WM_BEAUTIFY_FLAG" val=""/>
</p:tagLst>
</file>

<file path=ppt/tags/tag158.xml><?xml version="1.0" encoding="utf-8"?>
<p:tagLst xmlns:p="http://schemas.openxmlformats.org/presentationml/2006/main">
  <p:tag name="AS_UNIQUEID" val="743"/>
  <p:tag name="KSO_WM_BEAUTIFY_FLAG" val=""/>
</p:tagLst>
</file>

<file path=ppt/tags/tag159.xml><?xml version="1.0" encoding="utf-8"?>
<p:tagLst xmlns:p="http://schemas.openxmlformats.org/presentationml/2006/main">
  <p:tag name="AS_UNIQUEID" val="3374"/>
</p:tagLst>
</file>

<file path=ppt/tags/tag16.xml><?xml version="1.0" encoding="utf-8"?>
<p:tagLst xmlns:p="http://schemas.openxmlformats.org/presentationml/2006/main">
  <p:tag name="AS_UNIQUEID" val="3130"/>
</p:tagLst>
</file>

<file path=ppt/tags/tag1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1.xml><?xml version="1.0" encoding="utf-8"?>
<p:tagLst xmlns:p="http://schemas.openxmlformats.org/presentationml/2006/main">
  <p:tag name="AS_UNIQUEID" val="3375"/>
</p:tagLst>
</file>

<file path=ppt/tags/tag162.xml><?xml version="1.0" encoding="utf-8"?>
<p:tagLst xmlns:p="http://schemas.openxmlformats.org/presentationml/2006/main">
  <p:tag name="AS_UNIQUEID" val="745"/>
</p:tagLst>
</file>

<file path=ppt/tags/tag163.xml><?xml version="1.0" encoding="utf-8"?>
<p:tagLst xmlns:p="http://schemas.openxmlformats.org/presentationml/2006/main">
  <p:tag name="AS_UNIQUEID" val="746"/>
</p:tagLst>
</file>

<file path=ppt/tags/tag164.xml><?xml version="1.0" encoding="utf-8"?>
<p:tagLst xmlns:p="http://schemas.openxmlformats.org/presentationml/2006/main">
  <p:tag name="AS_UNIQUEID" val="747"/>
</p:tagLst>
</file>

<file path=ppt/tags/tag165.xml><?xml version="1.0" encoding="utf-8"?>
<p:tagLst xmlns:p="http://schemas.openxmlformats.org/presentationml/2006/main">
  <p:tag name="AS_UNIQUEID" val="3376"/>
</p:tagLst>
</file>

<file path=ppt/tags/tag166.xml><?xml version="1.0" encoding="utf-8"?>
<p:tagLst xmlns:p="http://schemas.openxmlformats.org/presentationml/2006/main">
  <p:tag name="AS_UNIQUEID" val="752"/>
</p:tagLst>
</file>

<file path=ppt/tags/tag167.xml><?xml version="1.0" encoding="utf-8"?>
<p:tagLst xmlns:p="http://schemas.openxmlformats.org/presentationml/2006/main">
  <p:tag name="AS_UNIQUEID" val="753"/>
</p:tagLst>
</file>

<file path=ppt/tags/tag168.xml><?xml version="1.0" encoding="utf-8"?>
<p:tagLst xmlns:p="http://schemas.openxmlformats.org/presentationml/2006/main">
  <p:tag name="AS_UNIQUEID" val="118"/>
  <p:tag name="KSO_WM_BEAUTIFY_FLAG" val=""/>
</p:tagLst>
</file>

<file path=ppt/tags/tag169.xml><?xml version="1.0" encoding="utf-8"?>
<p:tagLst xmlns:p="http://schemas.openxmlformats.org/presentationml/2006/main">
  <p:tag name="AS_UNIQUEID" val="3377"/>
  <p:tag name="KSO_WM_BEAUTIFY_FLAG" val=""/>
</p:tagLst>
</file>

<file path=ppt/tags/tag17.xml><?xml version="1.0" encoding="utf-8"?>
<p:tagLst xmlns:p="http://schemas.openxmlformats.org/presentationml/2006/main">
  <p:tag name="AS_UNIQUEID" val="3131"/>
</p:tagLst>
</file>

<file path=ppt/tags/tag170.xml><?xml version="1.0" encoding="utf-8"?>
<p:tagLst xmlns:p="http://schemas.openxmlformats.org/presentationml/2006/main">
  <p:tag name="AS_UNIQUEID" val="3378"/>
  <p:tag name="KSO_WM_BEAUTIFY_FLAG" val=""/>
</p:tagLst>
</file>

<file path=ppt/tags/tag171.xml><?xml version="1.0" encoding="utf-8"?>
<p:tagLst xmlns:p="http://schemas.openxmlformats.org/presentationml/2006/main">
  <p:tag name="AS_UNIQUEID" val="3379"/>
</p:tagLst>
</file>

<file path=ppt/tags/tag172.xml><?xml version="1.0" encoding="utf-8"?>
<p:tagLst xmlns:p="http://schemas.openxmlformats.org/presentationml/2006/main">
  <p:tag name="AS_UNIQUEID" val="118"/>
  <p:tag name="KSO_WM_BEAUTIFY_FLAG" val=""/>
</p:tagLst>
</file>

<file path=ppt/tags/tag173.xml><?xml version="1.0" encoding="utf-8"?>
<p:tagLst xmlns:p="http://schemas.openxmlformats.org/presentationml/2006/main">
  <p:tag name="AS_UNIQUEID" val="3380"/>
  <p:tag name="KSO_WM_BEAUTIFY_FLAG" val=""/>
</p:tagLst>
</file>

<file path=ppt/tags/tag174.xml><?xml version="1.0" encoding="utf-8"?>
<p:tagLst xmlns:p="http://schemas.openxmlformats.org/presentationml/2006/main">
  <p:tag name="AS_UNIQUEID" val="3381"/>
  <p:tag name="KSO_WM_BEAUTIFY_FLAG" val=""/>
</p:tagLst>
</file>

<file path=ppt/tags/tag175.xml><?xml version="1.0" encoding="utf-8"?>
<p:tagLst xmlns:p="http://schemas.openxmlformats.org/presentationml/2006/main">
  <p:tag name="AS_UNIQUEID" val="26"/>
  <p:tag name="KSO_WM_BEAUTIFY_FLAG" val=""/>
</p:tagLst>
</file>

<file path=ppt/tags/tag176.xml><?xml version="1.0" encoding="utf-8"?>
<p:tagLst xmlns:p="http://schemas.openxmlformats.org/presentationml/2006/main">
  <p:tag name="AS_UNIQUEID" val="27"/>
  <p:tag name="KSO_WM_BEAUTIFY_FLAG" val=""/>
</p:tagLst>
</file>

<file path=ppt/tags/tag177.xml><?xml version="1.0" encoding="utf-8"?>
<p:tagLst xmlns:p="http://schemas.openxmlformats.org/presentationml/2006/main">
  <p:tag name="AS_UNIQUEID" val="28"/>
  <p:tag name="KSO_WM_BEAUTIFY_FLAG" val=""/>
</p:tagLst>
</file>

<file path=ppt/tags/tag178.xml><?xml version="1.0" encoding="utf-8"?>
<p:tagLst xmlns:p="http://schemas.openxmlformats.org/presentationml/2006/main">
  <p:tag name="AS_UNIQUEID" val="31"/>
  <p:tag name="KSO_WM_BEAUTIFY_FLAG" val=""/>
</p:tagLst>
</file>

<file path=ppt/tags/tag179.xml><?xml version="1.0" encoding="utf-8"?>
<p:tagLst xmlns:p="http://schemas.openxmlformats.org/presentationml/2006/main">
  <p:tag name="AS_UNIQUEID" val="32"/>
  <p:tag name="KSO_WM_BEAUTIFY_FLAG" val=""/>
</p:tagLst>
</file>

<file path=ppt/tags/tag18.xml><?xml version="1.0" encoding="utf-8"?>
<p:tagLst xmlns:p="http://schemas.openxmlformats.org/presentationml/2006/main">
  <p:tag name="AS_UNIQUEID" val="3132"/>
</p:tagLst>
</file>

<file path=ppt/tags/tag180.xml><?xml version="1.0" encoding="utf-8"?>
<p:tagLst xmlns:p="http://schemas.openxmlformats.org/presentationml/2006/main">
  <p:tag name="AS_UNIQUEID" val="33"/>
  <p:tag name="KSO_WM_BEAUTIFY_FLAG" val=""/>
</p:tagLst>
</file>

<file path=ppt/tags/tag181.xml><?xml version="1.0" encoding="utf-8"?>
<p:tagLst xmlns:p="http://schemas.openxmlformats.org/presentationml/2006/main">
  <p:tag name="AS_UNIQUEID" val="3382"/>
</p:tagLst>
</file>

<file path=ppt/tags/tag182.xml><?xml version="1.0" encoding="utf-8"?>
<p:tagLst xmlns:p="http://schemas.openxmlformats.org/presentationml/2006/main">
  <p:tag name="AS_UNIQUEID" val="173"/>
</p:tagLst>
</file>

<file path=ppt/tags/tag183.xml><?xml version="1.0" encoding="utf-8"?>
<p:tagLst xmlns:p="http://schemas.openxmlformats.org/presentationml/2006/main">
  <p:tag name="AS_UNIQUEID" val="175"/>
</p:tagLst>
</file>

<file path=ppt/tags/tag184.xml><?xml version="1.0" encoding="utf-8"?>
<p:tagLst xmlns:p="http://schemas.openxmlformats.org/presentationml/2006/main">
  <p:tag name="AS_UNIQUEID" val="176"/>
</p:tagLst>
</file>

<file path=ppt/tags/tag185.xml><?xml version="1.0" encoding="utf-8"?>
<p:tagLst xmlns:p="http://schemas.openxmlformats.org/presentationml/2006/main">
  <p:tag name="AS_UNIQUEID" val="177"/>
</p:tagLst>
</file>

<file path=ppt/tags/tag186.xml><?xml version="1.0" encoding="utf-8"?>
<p:tagLst xmlns:p="http://schemas.openxmlformats.org/presentationml/2006/main">
  <p:tag name="AS_UNIQUEID" val="118"/>
  <p:tag name="KSO_WM_BEAUTIFY_FLAG" val=""/>
</p:tagLst>
</file>

<file path=ppt/tags/tag187.xml><?xml version="1.0" encoding="utf-8"?>
<p:tagLst xmlns:p="http://schemas.openxmlformats.org/presentationml/2006/main">
  <p:tag name="AS_UNIQUEID" val="3383"/>
  <p:tag name="KSO_WM_BEAUTIFY_FLAG" val=""/>
</p:tagLst>
</file>

<file path=ppt/tags/tag188.xml><?xml version="1.0" encoding="utf-8"?>
<p:tagLst xmlns:p="http://schemas.openxmlformats.org/presentationml/2006/main">
  <p:tag name="AS_UNIQUEID" val="3384"/>
  <p:tag name="KSO_WM_BEAUTIFY_FLAG" val=""/>
</p:tagLst>
</file>

<file path=ppt/tags/tag189.xml><?xml version="1.0" encoding="utf-8"?>
<p:tagLst xmlns:p="http://schemas.openxmlformats.org/presentationml/2006/main">
  <p:tag name="AS_UNIQUEID" val="3385"/>
</p:tagLst>
</file>

<file path=ppt/tags/tag19.xml><?xml version="1.0" encoding="utf-8"?>
<p:tagLst xmlns:p="http://schemas.openxmlformats.org/presentationml/2006/main">
  <p:tag name="AS_UNIQUEID" val="3321"/>
</p:tagLst>
</file>

<file path=ppt/tags/tag190.xml><?xml version="1.0" encoding="utf-8"?>
<p:tagLst xmlns:p="http://schemas.openxmlformats.org/presentationml/2006/main">
  <p:tag name="AS_UNIQUEID" val="36"/>
</p:tagLst>
</file>

<file path=ppt/tags/tag191.xml><?xml version="1.0" encoding="utf-8"?>
<p:tagLst xmlns:p="http://schemas.openxmlformats.org/presentationml/2006/main">
  <p:tag name="AS_UNIQUEID" val="37"/>
</p:tagLst>
</file>

<file path=ppt/tags/tag192.xml><?xml version="1.0" encoding="utf-8"?>
<p:tagLst xmlns:p="http://schemas.openxmlformats.org/presentationml/2006/main">
  <p:tag name="AS_UNIQUEID" val="38"/>
</p:tagLst>
</file>

<file path=ppt/tags/tag193.xml><?xml version="1.0" encoding="utf-8"?>
<p:tagLst xmlns:p="http://schemas.openxmlformats.org/presentationml/2006/main">
  <p:tag name="AS_UNIQUEID" val="118"/>
  <p:tag name="KSO_WM_BEAUTIFY_FLAG" val=""/>
</p:tagLst>
</file>

<file path=ppt/tags/tag194.xml><?xml version="1.0" encoding="utf-8"?>
<p:tagLst xmlns:p="http://schemas.openxmlformats.org/presentationml/2006/main">
  <p:tag name="AS_UNIQUEID" val="3386"/>
  <p:tag name="KSO_WM_BEAUTIFY_FLAG" val=""/>
</p:tagLst>
</file>

<file path=ppt/tags/tag195.xml><?xml version="1.0" encoding="utf-8"?>
<p:tagLst xmlns:p="http://schemas.openxmlformats.org/presentationml/2006/main">
  <p:tag name="AS_UNIQUEID" val="3387"/>
  <p:tag name="KSO_WM_BEAUTIFY_FLAG" val=""/>
</p:tagLst>
</file>

<file path=ppt/tags/tag196.xml><?xml version="1.0" encoding="utf-8"?>
<p:tagLst xmlns:p="http://schemas.openxmlformats.org/presentationml/2006/main">
  <p:tag name="AS_UNIQUEID" val="3388"/>
</p:tagLst>
</file>

<file path=ppt/tags/tag197.xml><?xml version="1.0" encoding="utf-8"?>
<p:tagLst xmlns:p="http://schemas.openxmlformats.org/presentationml/2006/main">
  <p:tag name="AS_UNIQUEID" val="189"/>
</p:tagLst>
</file>

<file path=ppt/tags/tag198.xml><?xml version="1.0" encoding="utf-8"?>
<p:tagLst xmlns:p="http://schemas.openxmlformats.org/presentationml/2006/main">
  <p:tag name="AS_UNIQUEID" val="190"/>
</p:tagLst>
</file>

<file path=ppt/tags/tag199.xml><?xml version="1.0" encoding="utf-8"?>
<p:tagLst xmlns:p="http://schemas.openxmlformats.org/presentationml/2006/main">
  <p:tag name="AS_UNIQUEID" val="191"/>
</p:tagLst>
</file>

<file path=ppt/tags/tag2.xml><?xml version="1.0" encoding="utf-8"?>
<p:tagLst xmlns:p="http://schemas.openxmlformats.org/presentationml/2006/main">
  <p:tag name="AS_UNIQUEID" val="3310"/>
</p:tagLst>
</file>

<file path=ppt/tags/tag20.xml><?xml version="1.0" encoding="utf-8"?>
<p:tagLst xmlns:p="http://schemas.openxmlformats.org/presentationml/2006/main">
  <p:tag name="AS_UNIQUEID" val="3322"/>
</p:tagLst>
</file>

<file path=ppt/tags/tag200.xml><?xml version="1.0" encoding="utf-8"?>
<p:tagLst xmlns:p="http://schemas.openxmlformats.org/presentationml/2006/main">
  <p:tag name="AS_UNIQUEID" val="192"/>
</p:tagLst>
</file>

<file path=ppt/tags/tag201.xml><?xml version="1.0" encoding="utf-8"?>
<p:tagLst xmlns:p="http://schemas.openxmlformats.org/presentationml/2006/main">
  <p:tag name="AS_UNIQUEID" val="118"/>
  <p:tag name="KSO_WM_BEAUTIFY_FLAG" val=""/>
</p:tagLst>
</file>

<file path=ppt/tags/tag202.xml><?xml version="1.0" encoding="utf-8"?>
<p:tagLst xmlns:p="http://schemas.openxmlformats.org/presentationml/2006/main">
  <p:tag name="AS_UNIQUEID" val="3389"/>
  <p:tag name="KSO_WM_BEAUTIFY_FLAG" val=""/>
</p:tagLst>
</file>

<file path=ppt/tags/tag203.xml><?xml version="1.0" encoding="utf-8"?>
<p:tagLst xmlns:p="http://schemas.openxmlformats.org/presentationml/2006/main">
  <p:tag name="AS_UNIQUEID" val="3390"/>
  <p:tag name="KSO_WM_BEAUTIFY_FLAG" val=""/>
</p:tagLst>
</file>

<file path=ppt/tags/tag204.xml><?xml version="1.0" encoding="utf-8"?>
<p:tagLst xmlns:p="http://schemas.openxmlformats.org/presentationml/2006/main">
  <p:tag name="AS_UNIQUEID" val="3391"/>
</p:tagLst>
</file>

<file path=ppt/tags/tag205.xml><?xml version="1.0" encoding="utf-8"?>
<p:tagLst xmlns:p="http://schemas.openxmlformats.org/presentationml/2006/main">
  <p:tag name="AS_UNIQUEID" val="118"/>
  <p:tag name="KSO_WM_BEAUTIFY_FLAG" val=""/>
</p:tagLst>
</file>

<file path=ppt/tags/tag206.xml><?xml version="1.0" encoding="utf-8"?>
<p:tagLst xmlns:p="http://schemas.openxmlformats.org/presentationml/2006/main">
  <p:tag name="AS_UNIQUEID" val="3392"/>
  <p:tag name="KSO_WM_BEAUTIFY_FLAG" val=""/>
</p:tagLst>
</file>

<file path=ppt/tags/tag207.xml><?xml version="1.0" encoding="utf-8"?>
<p:tagLst xmlns:p="http://schemas.openxmlformats.org/presentationml/2006/main">
  <p:tag name="AS_UNIQUEID" val="3393"/>
  <p:tag name="KSO_WM_BEAUTIFY_FLAG" val=""/>
</p:tagLst>
</file>

<file path=ppt/tags/tag208.xml><?xml version="1.0" encoding="utf-8"?>
<p:tagLst xmlns:p="http://schemas.openxmlformats.org/presentationml/2006/main">
  <p:tag name="AS_UNIQUEID" val="50"/>
  <p:tag name="KSO_WM_BEAUTIFY_FLAG" val=""/>
</p:tagLst>
</file>

<file path=ppt/tags/tag209.xml><?xml version="1.0" encoding="utf-8"?>
<p:tagLst xmlns:p="http://schemas.openxmlformats.org/presentationml/2006/main">
  <p:tag name="AS_UNIQUEID" val="51"/>
  <p:tag name="KSO_WM_BEAUTIFY_FLAG" val=""/>
</p:tagLst>
</file>

<file path=ppt/tags/tag21.xml><?xml version="1.0" encoding="utf-8"?>
<p:tagLst xmlns:p="http://schemas.openxmlformats.org/presentationml/2006/main">
  <p:tag name="AS_UNIQUEID" val="3323"/>
</p:tagLst>
</file>

<file path=ppt/tags/tag2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1.xml><?xml version="1.0" encoding="utf-8"?>
<p:tagLst xmlns:p="http://schemas.openxmlformats.org/presentationml/2006/main">
  <p:tag name="AS_UNIQUEID" val="3394"/>
</p:tagLst>
</file>

<file path=ppt/tags/tag212.xml><?xml version="1.0" encoding="utf-8"?>
<p:tagLst xmlns:p="http://schemas.openxmlformats.org/presentationml/2006/main">
  <p:tag name="AS_UNIQUEID" val="50"/>
</p:tagLst>
</file>

<file path=ppt/tags/tag213.xml><?xml version="1.0" encoding="utf-8"?>
<p:tagLst xmlns:p="http://schemas.openxmlformats.org/presentationml/2006/main">
  <p:tag name="AS_UNIQUEID" val="190"/>
</p:tagLst>
</file>

<file path=ppt/tags/tag214.xml><?xml version="1.0" encoding="utf-8"?>
<p:tagLst xmlns:p="http://schemas.openxmlformats.org/presentationml/2006/main">
  <p:tag name="AS_UNIQUEID" val="191"/>
</p:tagLst>
</file>

<file path=ppt/tags/tag215.xml><?xml version="1.0" encoding="utf-8"?>
<p:tagLst xmlns:p="http://schemas.openxmlformats.org/presentationml/2006/main">
  <p:tag name="AS_UNIQUEID" val="192"/>
</p:tagLst>
</file>

<file path=ppt/tags/tag216.xml><?xml version="1.0" encoding="utf-8"?>
<p:tagLst xmlns:p="http://schemas.openxmlformats.org/presentationml/2006/main">
  <p:tag name="AS_UNIQUEID" val="193"/>
</p:tagLst>
</file>

<file path=ppt/tags/tag217.xml><?xml version="1.0" encoding="utf-8"?>
<p:tagLst xmlns:p="http://schemas.openxmlformats.org/presentationml/2006/main">
  <p:tag name="AS_UNIQUEID" val="194"/>
</p:tagLst>
</file>

<file path=ppt/tags/tag218.xml><?xml version="1.0" encoding="utf-8"?>
<p:tagLst xmlns:p="http://schemas.openxmlformats.org/presentationml/2006/main">
  <p:tag name="AS_UNIQUEID" val="195"/>
</p:tagLst>
</file>

<file path=ppt/tags/tag219.xml><?xml version="1.0" encoding="utf-8"?>
<p:tagLst xmlns:p="http://schemas.openxmlformats.org/presentationml/2006/main">
  <p:tag name="AS_UNIQUEID" val="196"/>
</p:tagLst>
</file>

<file path=ppt/tags/tag22.xml><?xml version="1.0" encoding="utf-8"?>
<p:tagLst xmlns:p="http://schemas.openxmlformats.org/presentationml/2006/main">
  <p:tag name="AS_UNIQUEID" val="95"/>
</p:tagLst>
</file>

<file path=ppt/tags/tag220.xml><?xml version="1.0" encoding="utf-8"?>
<p:tagLst xmlns:p="http://schemas.openxmlformats.org/presentationml/2006/main">
  <p:tag name="AS_UNIQUEID" val="550"/>
</p:tagLst>
</file>

<file path=ppt/tags/tag221.xml><?xml version="1.0" encoding="utf-8"?>
<p:tagLst xmlns:p="http://schemas.openxmlformats.org/presentationml/2006/main">
  <p:tag name="AS_UNIQUEID" val="118"/>
  <p:tag name="KSO_WM_BEAUTIFY_FLAG" val=""/>
</p:tagLst>
</file>

<file path=ppt/tags/tag222.xml><?xml version="1.0" encoding="utf-8"?>
<p:tagLst xmlns:p="http://schemas.openxmlformats.org/presentationml/2006/main">
  <p:tag name="AS_UNIQUEID" val="3395"/>
  <p:tag name="KSO_WM_BEAUTIFY_FLAG" val=""/>
</p:tagLst>
</file>

<file path=ppt/tags/tag223.xml><?xml version="1.0" encoding="utf-8"?>
<p:tagLst xmlns:p="http://schemas.openxmlformats.org/presentationml/2006/main">
  <p:tag name="AS_UNIQUEID" val="3396"/>
  <p:tag name="KSO_WM_BEAUTIFY_FLAG" val=""/>
</p:tagLst>
</file>

<file path=ppt/tags/tag224.xml><?xml version="1.0" encoding="utf-8"?>
<p:tagLst xmlns:p="http://schemas.openxmlformats.org/presentationml/2006/main">
  <p:tag name="AS_UNIQUEID" val="3397"/>
</p:tagLst>
</file>

<file path=ppt/tags/tag225.xml><?xml version="1.0" encoding="utf-8"?>
<p:tagLst xmlns:p="http://schemas.openxmlformats.org/presentationml/2006/main">
  <p:tag name="AS_UNIQUEID" val="118"/>
  <p:tag name="KSO_WM_BEAUTIFY_FLAG" val=""/>
</p:tagLst>
</file>

<file path=ppt/tags/tag226.xml><?xml version="1.0" encoding="utf-8"?>
<p:tagLst xmlns:p="http://schemas.openxmlformats.org/presentationml/2006/main">
  <p:tag name="AS_UNIQUEID" val="3398"/>
  <p:tag name="KSO_WM_BEAUTIFY_FLAG" val=""/>
</p:tagLst>
</file>

<file path=ppt/tags/tag227.xml><?xml version="1.0" encoding="utf-8"?>
<p:tagLst xmlns:p="http://schemas.openxmlformats.org/presentationml/2006/main">
  <p:tag name="AS_UNIQUEID" val="3399"/>
  <p:tag name="KSO_WM_BEAUTIFY_FLAG" val=""/>
</p:tagLst>
</file>

<file path=ppt/tags/tag228.xml><?xml version="1.0" encoding="utf-8"?>
<p:tagLst xmlns:p="http://schemas.openxmlformats.org/presentationml/2006/main">
  <p:tag name="AS_UNIQUEID" val="53"/>
  <p:tag name="KSO_WM_BEAUTIFY_FLAG" val=""/>
</p:tagLst>
</file>

<file path=ppt/tags/tag229.xml><?xml version="1.0" encoding="utf-8"?>
<p:tagLst xmlns:p="http://schemas.openxmlformats.org/presentationml/2006/main">
  <p:tag name="AS_UNIQUEID" val="54"/>
  <p:tag name="KSO_WM_BEAUTIFY_FLAG" val=""/>
</p:tagLst>
</file>

<file path=ppt/tags/tag23.xml><?xml version="1.0" encoding="utf-8"?>
<p:tagLst xmlns:p="http://schemas.openxmlformats.org/presentationml/2006/main">
  <p:tag name="AS_UNIQUEID" val="96"/>
</p:tagLst>
</file>

<file path=ppt/tags/tag2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1.xml><?xml version="1.0" encoding="utf-8"?>
<p:tagLst xmlns:p="http://schemas.openxmlformats.org/presentationml/2006/main">
  <p:tag name="AS_UNIQUEID" val="3400"/>
</p:tagLst>
</file>

<file path=ppt/tags/tag232.xml><?xml version="1.0" encoding="utf-8"?>
<p:tagLst xmlns:p="http://schemas.openxmlformats.org/presentationml/2006/main">
  <p:tag name="AS_UNIQUEID" val="55"/>
  <p:tag name="KSO_WM_BEAUTIFY_FLAG" val=""/>
</p:tagLst>
</file>

<file path=ppt/tags/tag233.xml><?xml version="1.0" encoding="utf-8"?>
<p:tagLst xmlns:p="http://schemas.openxmlformats.org/presentationml/2006/main">
  <p:tag name="AS_UNIQUEID" val="118"/>
  <p:tag name="KSO_WM_BEAUTIFY_FLAG" val=""/>
</p:tagLst>
</file>

<file path=ppt/tags/tag234.xml><?xml version="1.0" encoding="utf-8"?>
<p:tagLst xmlns:p="http://schemas.openxmlformats.org/presentationml/2006/main">
  <p:tag name="AS_UNIQUEID" val="3401"/>
  <p:tag name="KSO_WM_BEAUTIFY_FLAG" val=""/>
</p:tagLst>
</file>

<file path=ppt/tags/tag235.xml><?xml version="1.0" encoding="utf-8"?>
<p:tagLst xmlns:p="http://schemas.openxmlformats.org/presentationml/2006/main">
  <p:tag name="AS_UNIQUEID" val="3402"/>
  <p:tag name="KSO_WM_BEAUTIFY_FLAG" val=""/>
</p:tagLst>
</file>

<file path=ppt/tags/tag2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7.xml><?xml version="1.0" encoding="utf-8"?>
<p:tagLst xmlns:p="http://schemas.openxmlformats.org/presentationml/2006/main">
  <p:tag name="AS_UNIQUEID" val="3403"/>
</p:tagLst>
</file>

<file path=ppt/tags/tag238.xml><?xml version="1.0" encoding="utf-8"?>
<p:tagLst xmlns:p="http://schemas.openxmlformats.org/presentationml/2006/main">
  <p:tag name="AS_UNIQUEID" val="57"/>
</p:tagLst>
</file>

<file path=ppt/tags/tag239.xml><?xml version="1.0" encoding="utf-8"?>
<p:tagLst xmlns:p="http://schemas.openxmlformats.org/presentationml/2006/main">
  <p:tag name="AS_UNIQUEID" val="58"/>
</p:tagLst>
</file>

<file path=ppt/tags/tag24.xml><?xml version="1.0" encoding="utf-8"?>
<p:tagLst xmlns:p="http://schemas.openxmlformats.org/presentationml/2006/main">
  <p:tag name="AS_UNIQUEID" val="97"/>
</p:tagLst>
</file>

<file path=ppt/tags/tag240.xml><?xml version="1.0" encoding="utf-8"?>
<p:tagLst xmlns:p="http://schemas.openxmlformats.org/presentationml/2006/main">
  <p:tag name="AS_UNIQUEID" val="59"/>
</p:tagLst>
</file>

<file path=ppt/tags/tag241.xml><?xml version="1.0" encoding="utf-8"?>
<p:tagLst xmlns:p="http://schemas.openxmlformats.org/presentationml/2006/main">
  <p:tag name="AS_UNIQUEID" val="60"/>
</p:tagLst>
</file>

<file path=ppt/tags/tag242.xml><?xml version="1.0" encoding="utf-8"?>
<p:tagLst xmlns:p="http://schemas.openxmlformats.org/presentationml/2006/main">
  <p:tag name="AS_UNIQUEID" val="61"/>
</p:tagLst>
</file>

<file path=ppt/tags/tag243.xml><?xml version="1.0" encoding="utf-8"?>
<p:tagLst xmlns:p="http://schemas.openxmlformats.org/presentationml/2006/main">
  <p:tag name="AS_UNIQUEID" val="118"/>
  <p:tag name="KSO_WM_BEAUTIFY_FLAG" val=""/>
</p:tagLst>
</file>

<file path=ppt/tags/tag244.xml><?xml version="1.0" encoding="utf-8"?>
<p:tagLst xmlns:p="http://schemas.openxmlformats.org/presentationml/2006/main">
  <p:tag name="AS_UNIQUEID" val="3404"/>
  <p:tag name="KSO_WM_BEAUTIFY_FLAG" val=""/>
</p:tagLst>
</file>

<file path=ppt/tags/tag245.xml><?xml version="1.0" encoding="utf-8"?>
<p:tagLst xmlns:p="http://schemas.openxmlformats.org/presentationml/2006/main">
  <p:tag name="AS_UNIQUEID" val="3405"/>
  <p:tag name="KSO_WM_BEAUTIFY_FLAG" val=""/>
</p:tagLst>
</file>

<file path=ppt/tags/tag246.xml><?xml version="1.0" encoding="utf-8"?>
<p:tagLst xmlns:p="http://schemas.openxmlformats.org/presentationml/2006/main">
  <p:tag name="AS_UNIQUEID" val="3406"/>
</p:tagLst>
</file>

<file path=ppt/tags/tag247.xml><?xml version="1.0" encoding="utf-8"?>
<p:tagLst xmlns:p="http://schemas.openxmlformats.org/presentationml/2006/main">
  <p:tag name="AS_UNIQUEID" val="63"/>
</p:tagLst>
</file>

<file path=ppt/tags/tag248.xml><?xml version="1.0" encoding="utf-8"?>
<p:tagLst xmlns:p="http://schemas.openxmlformats.org/presentationml/2006/main">
  <p:tag name="AS_UNIQUEID" val="64"/>
</p:tagLst>
</file>

<file path=ppt/tags/tag249.xml><?xml version="1.0" encoding="utf-8"?>
<p:tagLst xmlns:p="http://schemas.openxmlformats.org/presentationml/2006/main">
  <p:tag name="AS_UNIQUEID" val="65"/>
</p:tagLst>
</file>

<file path=ppt/tags/tag25.xml><?xml version="1.0" encoding="utf-8"?>
<p:tagLst xmlns:p="http://schemas.openxmlformats.org/presentationml/2006/main">
  <p:tag name="AS_UNIQUEID" val="98"/>
</p:tagLst>
</file>

<file path=ppt/tags/tag250.xml><?xml version="1.0" encoding="utf-8"?>
<p:tagLst xmlns:p="http://schemas.openxmlformats.org/presentationml/2006/main">
  <p:tag name="AS_UNIQUEID" val="3407"/>
</p:tagLst>
</file>

<file path=ppt/tags/tag251.xml><?xml version="1.0" encoding="utf-8"?>
<p:tagLst xmlns:p="http://schemas.openxmlformats.org/presentationml/2006/main">
  <p:tag name="AS_UNIQUEID" val="67"/>
</p:tagLst>
</file>

<file path=ppt/tags/tag252.xml><?xml version="1.0" encoding="utf-8"?>
<p:tagLst xmlns:p="http://schemas.openxmlformats.org/presentationml/2006/main">
  <p:tag name="AS_UNIQUEID" val="68"/>
</p:tagLst>
</file>

<file path=ppt/tags/tag253.xml><?xml version="1.0" encoding="utf-8"?>
<p:tagLst xmlns:p="http://schemas.openxmlformats.org/presentationml/2006/main">
  <p:tag name="AS_UNIQUEID" val="69"/>
</p:tagLst>
</file>

<file path=ppt/tags/tag254.xml><?xml version="1.0" encoding="utf-8"?>
<p:tagLst xmlns:p="http://schemas.openxmlformats.org/presentationml/2006/main">
  <p:tag name="AS_UNIQUEID" val="70"/>
</p:tagLst>
</file>

<file path=ppt/tags/tag255.xml><?xml version="1.0" encoding="utf-8"?>
<p:tagLst xmlns:p="http://schemas.openxmlformats.org/presentationml/2006/main">
  <p:tag name="AS_UNIQUEID" val="71"/>
</p:tagLst>
</file>

<file path=ppt/tags/tag256.xml><?xml version="1.0" encoding="utf-8"?>
<p:tagLst xmlns:p="http://schemas.openxmlformats.org/presentationml/2006/main">
  <p:tag name="AS_UNIQUEID" val="118"/>
  <p:tag name="KSO_WM_BEAUTIFY_FLAG" val=""/>
</p:tagLst>
</file>

<file path=ppt/tags/tag257.xml><?xml version="1.0" encoding="utf-8"?>
<p:tagLst xmlns:p="http://schemas.openxmlformats.org/presentationml/2006/main">
  <p:tag name="AS_UNIQUEID" val="3408"/>
  <p:tag name="KSO_WM_BEAUTIFY_FLAG" val=""/>
</p:tagLst>
</file>

<file path=ppt/tags/tag258.xml><?xml version="1.0" encoding="utf-8"?>
<p:tagLst xmlns:p="http://schemas.openxmlformats.org/presentationml/2006/main">
  <p:tag name="AS_UNIQUEID" val="3409"/>
  <p:tag name="KSO_WM_BEAUTIFY_FLAG" val=""/>
</p:tagLst>
</file>

<file path=ppt/tags/tag259.xml><?xml version="1.0" encoding="utf-8"?>
<p:tagLst xmlns:p="http://schemas.openxmlformats.org/presentationml/2006/main">
  <p:tag name="AS_UNIQUEID" val="3410"/>
</p:tagLst>
</file>

<file path=ppt/tags/tag26.xml><?xml version="1.0" encoding="utf-8"?>
<p:tagLst xmlns:p="http://schemas.openxmlformats.org/presentationml/2006/main">
  <p:tag name="AS_UNIQUEID" val="99"/>
</p:tagLst>
</file>

<file path=ppt/tags/tag260.xml><?xml version="1.0" encoding="utf-8"?>
<p:tagLst xmlns:p="http://schemas.openxmlformats.org/presentationml/2006/main">
  <p:tag name="AS_UNIQUEID" val="217"/>
</p:tagLst>
</file>

<file path=ppt/tags/tag261.xml><?xml version="1.0" encoding="utf-8"?>
<p:tagLst xmlns:p="http://schemas.openxmlformats.org/presentationml/2006/main">
  <p:tag name="AS_UNIQUEID" val="218"/>
</p:tagLst>
</file>

<file path=ppt/tags/tag262.xml><?xml version="1.0" encoding="utf-8"?>
<p:tagLst xmlns:p="http://schemas.openxmlformats.org/presentationml/2006/main">
  <p:tag name="AS_UNIQUEID" val="219"/>
</p:tagLst>
</file>

<file path=ppt/tags/tag263.xml><?xml version="1.0" encoding="utf-8"?>
<p:tagLst xmlns:p="http://schemas.openxmlformats.org/presentationml/2006/main">
  <p:tag name="AS_UNIQUEID" val="3411"/>
</p:tagLst>
</file>

<file path=ppt/tags/tag264.xml><?xml version="1.0" encoding="utf-8"?>
<p:tagLst xmlns:p="http://schemas.openxmlformats.org/presentationml/2006/main">
  <p:tag name="AS_UNIQUEID" val="222"/>
</p:tagLst>
</file>

<file path=ppt/tags/tag265.xml><?xml version="1.0" encoding="utf-8"?>
<p:tagLst xmlns:p="http://schemas.openxmlformats.org/presentationml/2006/main">
  <p:tag name="AS_UNIQUEID" val="223"/>
</p:tagLst>
</file>

<file path=ppt/tags/tag266.xml><?xml version="1.0" encoding="utf-8"?>
<p:tagLst xmlns:p="http://schemas.openxmlformats.org/presentationml/2006/main">
  <p:tag name="AS_UNIQUEID" val="224"/>
</p:tagLst>
</file>

<file path=ppt/tags/tag267.xml><?xml version="1.0" encoding="utf-8"?>
<p:tagLst xmlns:p="http://schemas.openxmlformats.org/presentationml/2006/main">
  <p:tag name="AS_UNIQUEID" val="225"/>
</p:tagLst>
</file>

<file path=ppt/tags/tag268.xml><?xml version="1.0" encoding="utf-8"?>
<p:tagLst xmlns:p="http://schemas.openxmlformats.org/presentationml/2006/main">
  <p:tag name="AS_UNIQUEID" val="226"/>
</p:tagLst>
</file>

<file path=ppt/tags/tag269.xml><?xml version="1.0" encoding="utf-8"?>
<p:tagLst xmlns:p="http://schemas.openxmlformats.org/presentationml/2006/main">
  <p:tag name="AS_UNIQUEID" val="227"/>
</p:tagLst>
</file>

<file path=ppt/tags/tag27.xml><?xml version="1.0" encoding="utf-8"?>
<p:tagLst xmlns:p="http://schemas.openxmlformats.org/presentationml/2006/main">
  <p:tag name="AS_UNIQUEID" val="100"/>
</p:tagLst>
</file>

<file path=ppt/tags/tag270.xml><?xml version="1.0" encoding="utf-8"?>
<p:tagLst xmlns:p="http://schemas.openxmlformats.org/presentationml/2006/main">
  <p:tag name="AS_UNIQUEID" val="228"/>
</p:tagLst>
</file>

<file path=ppt/tags/tag271.xml><?xml version="1.0" encoding="utf-8"?>
<p:tagLst xmlns:p="http://schemas.openxmlformats.org/presentationml/2006/main">
  <p:tag name="AS_UNIQUEID" val="229"/>
</p:tagLst>
</file>

<file path=ppt/tags/tag272.xml><?xml version="1.0" encoding="utf-8"?>
<p:tagLst xmlns:p="http://schemas.openxmlformats.org/presentationml/2006/main">
  <p:tag name="AS_UNIQUEID" val="230"/>
</p:tagLst>
</file>

<file path=ppt/tags/tag273.xml><?xml version="1.0" encoding="utf-8"?>
<p:tagLst xmlns:p="http://schemas.openxmlformats.org/presentationml/2006/main">
  <p:tag name="AS_UNIQUEID" val="118"/>
  <p:tag name="KSO_WM_BEAUTIFY_FLAG" val=""/>
</p:tagLst>
</file>

<file path=ppt/tags/tag274.xml><?xml version="1.0" encoding="utf-8"?>
<p:tagLst xmlns:p="http://schemas.openxmlformats.org/presentationml/2006/main">
  <p:tag name="AS_UNIQUEID" val="3412"/>
  <p:tag name="KSO_WM_BEAUTIFY_FLAG" val=""/>
</p:tagLst>
</file>

<file path=ppt/tags/tag275.xml><?xml version="1.0" encoding="utf-8"?>
<p:tagLst xmlns:p="http://schemas.openxmlformats.org/presentationml/2006/main">
  <p:tag name="AS_UNIQUEID" val="3413"/>
  <p:tag name="KSO_WM_BEAUTIFY_FLAG" val=""/>
</p:tagLst>
</file>

<file path=ppt/tags/tag276.xml><?xml version="1.0" encoding="utf-8"?>
<p:tagLst xmlns:p="http://schemas.openxmlformats.org/presentationml/2006/main">
  <p:tag name="AS_UNIQUEID" val="3414"/>
</p:tagLst>
</file>

<file path=ppt/tags/tag277.xml><?xml version="1.0" encoding="utf-8"?>
<p:tagLst xmlns:p="http://schemas.openxmlformats.org/presentationml/2006/main">
  <p:tag name="AS_UNIQUEID" val="232"/>
</p:tagLst>
</file>

<file path=ppt/tags/tag278.xml><?xml version="1.0" encoding="utf-8"?>
<p:tagLst xmlns:p="http://schemas.openxmlformats.org/presentationml/2006/main">
  <p:tag name="AS_UNIQUEID" val="118"/>
  <p:tag name="KSO_WM_BEAUTIFY_FLAG" val=""/>
</p:tagLst>
</file>

<file path=ppt/tags/tag279.xml><?xml version="1.0" encoding="utf-8"?>
<p:tagLst xmlns:p="http://schemas.openxmlformats.org/presentationml/2006/main">
  <p:tag name="AS_UNIQUEID" val="3415"/>
  <p:tag name="KSO_WM_BEAUTIFY_FLAG" val=""/>
</p:tagLst>
</file>

<file path=ppt/tags/tag28.xml><?xml version="1.0" encoding="utf-8"?>
<p:tagLst xmlns:p="http://schemas.openxmlformats.org/presentationml/2006/main">
  <p:tag name="AS_UNIQUEID" val="3324"/>
</p:tagLst>
</file>

<file path=ppt/tags/tag280.xml><?xml version="1.0" encoding="utf-8"?>
<p:tagLst xmlns:p="http://schemas.openxmlformats.org/presentationml/2006/main">
  <p:tag name="AS_UNIQUEID" val="3416"/>
  <p:tag name="KSO_WM_BEAUTIFY_FLAG" val=""/>
</p:tagLst>
</file>

<file path=ppt/tags/tag281.xml><?xml version="1.0" encoding="utf-8"?>
<p:tagLst xmlns:p="http://schemas.openxmlformats.org/presentationml/2006/main">
  <p:tag name="AS_UNIQUEID" val="330"/>
  <p:tag name="KSO_WM_BEAUTIFY_FLAG" val=""/>
</p:tagLst>
</file>

<file path=ppt/tags/tag282.xml><?xml version="1.0" encoding="utf-8"?>
<p:tagLst xmlns:p="http://schemas.openxmlformats.org/presentationml/2006/main">
  <p:tag name="AS_UNIQUEID" val="3417"/>
</p:tagLst>
</file>

<file path=ppt/tags/tag283.xml><?xml version="1.0" encoding="utf-8"?>
<p:tagLst xmlns:p="http://schemas.openxmlformats.org/presentationml/2006/main">
  <p:tag name="AS_UNIQUEID" val="73"/>
</p:tagLst>
</file>

<file path=ppt/tags/tag284.xml><?xml version="1.0" encoding="utf-8"?>
<p:tagLst xmlns:p="http://schemas.openxmlformats.org/presentationml/2006/main">
  <p:tag name="AS_UNIQUEID" val="74"/>
</p:tagLst>
</file>

<file path=ppt/tags/tag285.xml><?xml version="1.0" encoding="utf-8"?>
<p:tagLst xmlns:p="http://schemas.openxmlformats.org/presentationml/2006/main">
  <p:tag name="AS_UNIQUEID" val="75"/>
</p:tagLst>
</file>

<file path=ppt/tags/tag286.xml><?xml version="1.0" encoding="utf-8"?>
<p:tagLst xmlns:p="http://schemas.openxmlformats.org/presentationml/2006/main">
  <p:tag name="AS_UNIQUEID" val="76"/>
</p:tagLst>
</file>

<file path=ppt/tags/tag287.xml><?xml version="1.0" encoding="utf-8"?>
<p:tagLst xmlns:p="http://schemas.openxmlformats.org/presentationml/2006/main">
  <p:tag name="AS_UNIQUEID" val="118"/>
  <p:tag name="KSO_WM_BEAUTIFY_FLAG" val=""/>
</p:tagLst>
</file>

<file path=ppt/tags/tag288.xml><?xml version="1.0" encoding="utf-8"?>
<p:tagLst xmlns:p="http://schemas.openxmlformats.org/presentationml/2006/main">
  <p:tag name="AS_UNIQUEID" val="3418"/>
  <p:tag name="KSO_WM_BEAUTIFY_FLAG" val=""/>
</p:tagLst>
</file>

<file path=ppt/tags/tag289.xml><?xml version="1.0" encoding="utf-8"?>
<p:tagLst xmlns:p="http://schemas.openxmlformats.org/presentationml/2006/main">
  <p:tag name="AS_UNIQUEID" val="3419"/>
  <p:tag name="KSO_WM_BEAUTIFY_FLAG" val=""/>
</p:tagLst>
</file>

<file path=ppt/tags/tag29.xml><?xml version="1.0" encoding="utf-8"?>
<p:tagLst xmlns:p="http://schemas.openxmlformats.org/presentationml/2006/main">
  <p:tag name="AS_UNIQUEID" val="3325"/>
</p:tagLst>
</file>

<file path=ppt/tags/tag290.xml><?xml version="1.0" encoding="utf-8"?>
<p:tagLst xmlns:p="http://schemas.openxmlformats.org/presentationml/2006/main">
  <p:tag name="AS_UNIQUEID" val="3420"/>
</p:tagLst>
</file>

<file path=ppt/tags/tag291.xml><?xml version="1.0" encoding="utf-8"?>
<p:tagLst xmlns:p="http://schemas.openxmlformats.org/presentationml/2006/main">
  <p:tag name="AS_UNIQUEID" val="78"/>
</p:tagLst>
</file>

<file path=ppt/tags/tag292.xml><?xml version="1.0" encoding="utf-8"?>
<p:tagLst xmlns:p="http://schemas.openxmlformats.org/presentationml/2006/main">
  <p:tag name="AS_UNIQUEID" val="79"/>
</p:tagLst>
</file>

<file path=ppt/tags/tag293.xml><?xml version="1.0" encoding="utf-8"?>
<p:tagLst xmlns:p="http://schemas.openxmlformats.org/presentationml/2006/main">
  <p:tag name="AS_UNIQUEID" val="80"/>
</p:tagLst>
</file>

<file path=ppt/tags/tag294.xml><?xml version="1.0" encoding="utf-8"?>
<p:tagLst xmlns:p="http://schemas.openxmlformats.org/presentationml/2006/main">
  <p:tag name="AS_UNIQUEID" val="81"/>
</p:tagLst>
</file>

<file path=ppt/tags/tag295.xml><?xml version="1.0" encoding="utf-8"?>
<p:tagLst xmlns:p="http://schemas.openxmlformats.org/presentationml/2006/main">
  <p:tag name="AS_UNIQUEID" val="118"/>
  <p:tag name="KSO_WM_BEAUTIFY_FLAG" val=""/>
</p:tagLst>
</file>

<file path=ppt/tags/tag296.xml><?xml version="1.0" encoding="utf-8"?>
<p:tagLst xmlns:p="http://schemas.openxmlformats.org/presentationml/2006/main">
  <p:tag name="AS_UNIQUEID" val="3421"/>
  <p:tag name="KSO_WM_BEAUTIFY_FLAG" val=""/>
</p:tagLst>
</file>

<file path=ppt/tags/tag297.xml><?xml version="1.0" encoding="utf-8"?>
<p:tagLst xmlns:p="http://schemas.openxmlformats.org/presentationml/2006/main">
  <p:tag name="AS_UNIQUEID" val="3422"/>
  <p:tag name="KSO_WM_BEAUTIFY_FLAG" val=""/>
</p:tagLst>
</file>

<file path=ppt/tags/tag298.xml><?xml version="1.0" encoding="utf-8"?>
<p:tagLst xmlns:p="http://schemas.openxmlformats.org/presentationml/2006/main">
  <p:tag name="AS_UNIQUEID" val="3423"/>
</p:tagLst>
</file>

<file path=ppt/tags/tag299.xml><?xml version="1.0" encoding="utf-8"?>
<p:tagLst xmlns:p="http://schemas.openxmlformats.org/presentationml/2006/main">
  <p:tag name="AS_UNIQUEID" val="57"/>
</p:tagLst>
</file>

<file path=ppt/tags/tag3.xml><?xml version="1.0" encoding="utf-8"?>
<p:tagLst xmlns:p="http://schemas.openxmlformats.org/presentationml/2006/main">
  <p:tag name="AS_UNIQUEID" val="331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300.xml><?xml version="1.0" encoding="utf-8"?>
<p:tagLst xmlns:p="http://schemas.openxmlformats.org/presentationml/2006/main">
  <p:tag name="AS_UNIQUEID" val="211"/>
</p:tagLst>
</file>

<file path=ppt/tags/tag301.xml><?xml version="1.0" encoding="utf-8"?>
<p:tagLst xmlns:p="http://schemas.openxmlformats.org/presentationml/2006/main">
  <p:tag name="AS_UNIQUEID" val="118"/>
  <p:tag name="KSO_WM_BEAUTIFY_FLAG" val=""/>
</p:tagLst>
</file>

<file path=ppt/tags/tag302.xml><?xml version="1.0" encoding="utf-8"?>
<p:tagLst xmlns:p="http://schemas.openxmlformats.org/presentationml/2006/main">
  <p:tag name="AS_UNIQUEID" val="3424"/>
  <p:tag name="KSO_WM_BEAUTIFY_FLAG" val=""/>
</p:tagLst>
</file>

<file path=ppt/tags/tag303.xml><?xml version="1.0" encoding="utf-8"?>
<p:tagLst xmlns:p="http://schemas.openxmlformats.org/presentationml/2006/main">
  <p:tag name="AS_UNIQUEID" val="3425"/>
  <p:tag name="KSO_WM_BEAUTIFY_FLAG" val=""/>
</p:tagLst>
</file>

<file path=ppt/tags/tag304.xml><?xml version="1.0" encoding="utf-8"?>
<p:tagLst xmlns:p="http://schemas.openxmlformats.org/presentationml/2006/main">
  <p:tag name="AS_UNIQUEID" val="3426"/>
</p:tagLst>
</file>

<file path=ppt/tags/tag305.xml><?xml version="1.0" encoding="utf-8"?>
<p:tagLst xmlns:p="http://schemas.openxmlformats.org/presentationml/2006/main">
  <p:tag name="AS_UNIQUEID" val="83"/>
</p:tagLst>
</file>

<file path=ppt/tags/tag306.xml><?xml version="1.0" encoding="utf-8"?>
<p:tagLst xmlns:p="http://schemas.openxmlformats.org/presentationml/2006/main">
  <p:tag name="AS_UNIQUEID" val="84"/>
</p:tagLst>
</file>

<file path=ppt/tags/tag307.xml><?xml version="1.0" encoding="utf-8"?>
<p:tagLst xmlns:p="http://schemas.openxmlformats.org/presentationml/2006/main">
  <p:tag name="AS_UNIQUEID" val="85"/>
</p:tagLst>
</file>

<file path=ppt/tags/tag308.xml><?xml version="1.0" encoding="utf-8"?>
<p:tagLst xmlns:p="http://schemas.openxmlformats.org/presentationml/2006/main">
  <p:tag name="AS_UNIQUEID" val="86"/>
</p:tagLst>
</file>

<file path=ppt/tags/tag309.xml><?xml version="1.0" encoding="utf-8"?>
<p:tagLst xmlns:p="http://schemas.openxmlformats.org/presentationml/2006/main">
  <p:tag name="AS_UNIQUEID" val="87"/>
</p:tagLst>
</file>

<file path=ppt/tags/tag31.xml><?xml version="1.0" encoding="utf-8"?>
<p:tagLst xmlns:p="http://schemas.openxmlformats.org/presentationml/2006/main">
  <p:tag name="AS_UNIQUEID" val="3326"/>
</p:tagLst>
</file>

<file path=ppt/tags/tag310.xml><?xml version="1.0" encoding="utf-8"?>
<p:tagLst xmlns:p="http://schemas.openxmlformats.org/presentationml/2006/main">
  <p:tag name="AS_UNIQUEID" val="214"/>
</p:tagLst>
</file>

<file path=ppt/tags/tag311.xml><?xml version="1.0" encoding="utf-8"?>
<p:tagLst xmlns:p="http://schemas.openxmlformats.org/presentationml/2006/main">
  <p:tag name="AS_UNIQUEID" val="118"/>
  <p:tag name="KSO_WM_BEAUTIFY_FLAG" val=""/>
</p:tagLst>
</file>

<file path=ppt/tags/tag312.xml><?xml version="1.0" encoding="utf-8"?>
<p:tagLst xmlns:p="http://schemas.openxmlformats.org/presentationml/2006/main">
  <p:tag name="AS_UNIQUEID" val="3427"/>
  <p:tag name="KSO_WM_BEAUTIFY_FLAG" val=""/>
</p:tagLst>
</file>

<file path=ppt/tags/tag313.xml><?xml version="1.0" encoding="utf-8"?>
<p:tagLst xmlns:p="http://schemas.openxmlformats.org/presentationml/2006/main">
  <p:tag name="AS_UNIQUEID" val="3428"/>
  <p:tag name="KSO_WM_BEAUTIFY_FLAG" val=""/>
</p:tagLst>
</file>

<file path=ppt/tags/tag314.xml><?xml version="1.0" encoding="utf-8"?>
<p:tagLst xmlns:p="http://schemas.openxmlformats.org/presentationml/2006/main">
  <p:tag name="AS_UNIQUEID" val="3429"/>
</p:tagLst>
</file>

<file path=ppt/tags/tag315.xml><?xml version="1.0" encoding="utf-8"?>
<p:tagLst xmlns:p="http://schemas.openxmlformats.org/presentationml/2006/main">
  <p:tag name="AS_UNIQUEID" val="3290"/>
</p:tagLst>
</file>

<file path=ppt/tags/tag316.xml><?xml version="1.0" encoding="utf-8"?>
<p:tagLst xmlns:p="http://schemas.openxmlformats.org/presentationml/2006/main">
  <p:tag name="AS_UNIQUEID" val="3291"/>
</p:tagLst>
</file>

<file path=ppt/tags/tag317.xml><?xml version="1.0" encoding="utf-8"?>
<p:tagLst xmlns:p="http://schemas.openxmlformats.org/presentationml/2006/main">
  <p:tag name="AS_UNIQUEID" val="3292"/>
</p:tagLst>
</file>

<file path=ppt/tags/tag318.xml><?xml version="1.0" encoding="utf-8"?>
<p:tagLst xmlns:p="http://schemas.openxmlformats.org/presentationml/2006/main">
  <p:tag name="AS_UNIQUEID" val="3430"/>
</p:tagLst>
</file>

<file path=ppt/tags/tag319.xml><?xml version="1.0" encoding="utf-8"?>
<p:tagLst xmlns:p="http://schemas.openxmlformats.org/presentationml/2006/main">
  <p:tag name="AS_UNIQUEID" val="3296"/>
</p:tagLst>
</file>

<file path=ppt/tags/tag32.xml><?xml version="1.0" encoding="utf-8"?>
<p:tagLst xmlns:p="http://schemas.openxmlformats.org/presentationml/2006/main">
  <p:tag name="AS_UNIQUEID" val="3327"/>
</p:tagLst>
</file>

<file path=ppt/tags/tag320.xml><?xml version="1.0" encoding="utf-8"?>
<p:tagLst xmlns:p="http://schemas.openxmlformats.org/presentationml/2006/main">
  <p:tag name="AS_UNIQUEID" val="3297"/>
</p:tagLst>
</file>

<file path=ppt/tags/tag321.xml><?xml version="1.0" encoding="utf-8"?>
<p:tagLst xmlns:p="http://schemas.openxmlformats.org/presentationml/2006/main">
  <p:tag name="AS_UNIQUEID" val="3298"/>
</p:tagLst>
</file>

<file path=ppt/tags/tag322.xml><?xml version="1.0" encoding="utf-8"?>
<p:tagLst xmlns:p="http://schemas.openxmlformats.org/presentationml/2006/main">
  <p:tag name="AS_UNIQUEID" val="118"/>
  <p:tag name="KSO_WM_BEAUTIFY_FLAG" val=""/>
</p:tagLst>
</file>

<file path=ppt/tags/tag323.xml><?xml version="1.0" encoding="utf-8"?>
<p:tagLst xmlns:p="http://schemas.openxmlformats.org/presentationml/2006/main">
  <p:tag name="AS_UNIQUEID" val="3431"/>
  <p:tag name="KSO_WM_BEAUTIFY_FLAG" val=""/>
</p:tagLst>
</file>

<file path=ppt/tags/tag324.xml><?xml version="1.0" encoding="utf-8"?>
<p:tagLst xmlns:p="http://schemas.openxmlformats.org/presentationml/2006/main">
  <p:tag name="AS_UNIQUEID" val="3432"/>
  <p:tag name="KSO_WM_BEAUTIFY_FLAG" val=""/>
</p:tagLst>
</file>

<file path=ppt/tags/tag325.xml><?xml version="1.0" encoding="utf-8"?>
<p:tagLst xmlns:p="http://schemas.openxmlformats.org/presentationml/2006/main">
  <p:tag name="AS_UNIQUEID" val="3433"/>
</p:tagLst>
</file>

<file path=ppt/tags/tag326.xml><?xml version="1.0" encoding="utf-8"?>
<p:tagLst xmlns:p="http://schemas.openxmlformats.org/presentationml/2006/main">
  <p:tag name="AS_UNIQUEID" val="3434"/>
  <p:tag name="TABLE_ENDDRAG_ORIGIN_RECT" val="898*433"/>
  <p:tag name="TABLE_ENDDRAG_RECT" val="24*84*898*433"/>
</p:tagLst>
</file>

<file path=ppt/tags/tag327.xml><?xml version="1.0" encoding="utf-8"?>
<p:tagLst xmlns:p="http://schemas.openxmlformats.org/presentationml/2006/main">
  <p:tag name="AS_UNIQUEID" val="118"/>
  <p:tag name="KSO_WM_BEAUTIFY_FLAG" val=""/>
</p:tagLst>
</file>

<file path=ppt/tags/tag328.xml><?xml version="1.0" encoding="utf-8"?>
<p:tagLst xmlns:p="http://schemas.openxmlformats.org/presentationml/2006/main">
  <p:tag name="AS_UNIQUEID" val="3435"/>
  <p:tag name="KSO_WM_BEAUTIFY_FLAG" val=""/>
</p:tagLst>
</file>

<file path=ppt/tags/tag329.xml><?xml version="1.0" encoding="utf-8"?>
<p:tagLst xmlns:p="http://schemas.openxmlformats.org/presentationml/2006/main">
  <p:tag name="AS_UNIQUEID" val="3436"/>
  <p:tag name="KSO_WM_BEAUTIFY_FLAG" val=""/>
</p:tagLst>
</file>

<file path=ppt/tags/tag33.xml><?xml version="1.0" encoding="utf-8"?>
<p:tagLst xmlns:p="http://schemas.openxmlformats.org/presentationml/2006/main">
  <p:tag name="AS_UNIQUEID" val="3328"/>
</p:tagLst>
</file>

<file path=ppt/tags/tag330.xml><?xml version="1.0" encoding="utf-8"?>
<p:tagLst xmlns:p="http://schemas.openxmlformats.org/presentationml/2006/main">
  <p:tag name="AS_UNIQUEID" val="123"/>
  <p:tag name="KSO_WM_BEAUTIFY_FLAG" val=""/>
</p:tagLst>
</file>

<file path=ppt/tags/tag331.xml><?xml version="1.0" encoding="utf-8"?>
<p:tagLst xmlns:p="http://schemas.openxmlformats.org/presentationml/2006/main">
  <p:tag name="AS_UNIQUEID" val="124"/>
  <p:tag name="KSO_WM_BEAUTIFY_FLAG" val=""/>
</p:tagLst>
</file>

<file path=ppt/tags/tag332.xml><?xml version="1.0" encoding="utf-8"?>
<p:tagLst xmlns:p="http://schemas.openxmlformats.org/presentationml/2006/main">
  <p:tag name="AS_UNIQUEID" val="126"/>
  <p:tag name="KSO_WM_BEAUTIFY_FLAG" val=""/>
</p:tagLst>
</file>

<file path=ppt/tags/tag333.xml><?xml version="1.0" encoding="utf-8"?>
<p:tagLst xmlns:p="http://schemas.openxmlformats.org/presentationml/2006/main">
  <p:tag name="AS_UNIQUEID" val="3301"/>
  <p:tag name="KSO_WM_BEAUTIFY_FLAG" val=""/>
</p:tagLst>
</file>

<file path=ppt/tags/tag334.xml><?xml version="1.0" encoding="utf-8"?>
<p:tagLst xmlns:p="http://schemas.openxmlformats.org/presentationml/2006/main">
  <p:tag name="AS_UNIQUEID" val="114"/>
  <p:tag name="KSO_WM_BEAUTIFY_FLAG" val=""/>
</p:tagLst>
</file>

<file path=ppt/tags/tag335.xml><?xml version="1.0" encoding="utf-8"?>
<p:tagLst xmlns:p="http://schemas.openxmlformats.org/presentationml/2006/main">
  <p:tag name="AS_UNIQUEID" val="115"/>
  <p:tag name="KSO_WM_BEAUTIFY_FLAG" val=""/>
</p:tagLst>
</file>

<file path=ppt/tags/tag336.xml><?xml version="1.0" encoding="utf-8"?>
<p:tagLst xmlns:p="http://schemas.openxmlformats.org/presentationml/2006/main">
  <p:tag name="AS_UNIQUEID" val="116"/>
  <p:tag name="KSO_WM_BEAUTIFY_FLAG" val=""/>
</p:tagLst>
</file>

<file path=ppt/tags/tag337.xml><?xml version="1.0" encoding="utf-8"?>
<p:tagLst xmlns:p="http://schemas.openxmlformats.org/presentationml/2006/main">
  <p:tag name="AS_UNIQUEID" val="117"/>
  <p:tag name="KSO_WM_BEAUTIFY_FLAG" val=""/>
</p:tagLst>
</file>

<file path=ppt/tags/tag338.xml><?xml version="1.0" encoding="utf-8"?>
<p:tagLst xmlns:p="http://schemas.openxmlformats.org/presentationml/2006/main">
  <p:tag name="AS_UNIQUEID" val="3302"/>
  <p:tag name="KSO_WM_BEAUTIFY_FLAG" val=""/>
</p:tagLst>
</file>

<file path=ppt/tags/tag339.xml><?xml version="1.0" encoding="utf-8"?>
<p:tagLst xmlns:p="http://schemas.openxmlformats.org/presentationml/2006/main">
  <p:tag name="AS_UNIQUEID" val="3303"/>
  <p:tag name="KSO_WM_BEAUTIFY_FLAG" val=""/>
</p:tagLst>
</file>

<file path=ppt/tags/tag34.xml><?xml version="1.0" encoding="utf-8"?>
<p:tagLst xmlns:p="http://schemas.openxmlformats.org/presentationml/2006/main">
  <p:tag name="AS_UNIQUEID" val="3329"/>
</p:tagLst>
</file>

<file path=ppt/tags/tag340.xml><?xml version="1.0" encoding="utf-8"?>
<p:tagLst xmlns:p="http://schemas.openxmlformats.org/presentationml/2006/main">
  <p:tag name="AS_UNIQUEID" val="3437"/>
</p:tagLst>
</file>

<file path=ppt/tags/tag341.xml><?xml version="1.0" encoding="utf-8"?>
<p:tagLst xmlns:p="http://schemas.openxmlformats.org/presentationml/2006/main">
  <p:tag name="AS_UNIQUEID" val="118"/>
  <p:tag name="KSO_WM_BEAUTIFY_FLAG" val=""/>
</p:tagLst>
</file>

<file path=ppt/tags/tag342.xml><?xml version="1.0" encoding="utf-8"?>
<p:tagLst xmlns:p="http://schemas.openxmlformats.org/presentationml/2006/main">
  <p:tag name="AS_UNIQUEID" val="3438"/>
  <p:tag name="KSO_WM_BEAUTIFY_FLAG" val=""/>
</p:tagLst>
</file>

<file path=ppt/tags/tag343.xml><?xml version="1.0" encoding="utf-8"?>
<p:tagLst xmlns:p="http://schemas.openxmlformats.org/presentationml/2006/main">
  <p:tag name="AS_UNIQUEID" val="3439"/>
  <p:tag name="KSO_WM_BEAUTIFY_FLAG" val=""/>
</p:tagLst>
</file>

<file path=ppt/tags/tag344.xml><?xml version="1.0" encoding="utf-8"?>
<p:tagLst xmlns:p="http://schemas.openxmlformats.org/presentationml/2006/main">
  <p:tag name="AS_UNIQUEID" val="3440"/>
  <p:tag name="TABLE_ENDDRAG_ORIGIN_RECT" val="878*437"/>
  <p:tag name="TABLE_ENDDRAG_RECT" val="43*76*878*437"/>
</p:tagLst>
</file>

<file path=ppt/tags/tag345.xml><?xml version="1.0" encoding="utf-8"?>
<p:tagLst xmlns:p="http://schemas.openxmlformats.org/presentationml/2006/main">
  <p:tag name="AS_UNIQUEID" val="118"/>
  <p:tag name="KSO_WM_BEAUTIFY_FLAG" val=""/>
</p:tagLst>
</file>

<file path=ppt/tags/tag346.xml><?xml version="1.0" encoding="utf-8"?>
<p:tagLst xmlns:p="http://schemas.openxmlformats.org/presentationml/2006/main">
  <p:tag name="AS_UNIQUEID" val="119"/>
  <p:tag name="KSO_WM_BEAUTIFY_FLAG" val=""/>
</p:tagLst>
</file>

<file path=ppt/tags/tag347.xml><?xml version="1.0" encoding="utf-8"?>
<p:tagLst xmlns:p="http://schemas.openxmlformats.org/presentationml/2006/main">
  <p:tag name="AS_UNIQUEID" val="120"/>
  <p:tag name="KSO_WM_BEAUTIFY_FLAG" val=""/>
</p:tagLst>
</file>

<file path=ppt/tags/tag348.xml><?xml version="1.0" encoding="utf-8"?>
<p:tagLst xmlns:p="http://schemas.openxmlformats.org/presentationml/2006/main">
  <p:tag name="AS_UNIQUEID" val="121"/>
  <p:tag name="KSO_WM_BEAUTIFY_FLAG" val=""/>
</p:tagLst>
</file>

<file path=ppt/tags/tag349.xml><?xml version="1.0" encoding="utf-8"?>
<p:tagLst xmlns:p="http://schemas.openxmlformats.org/presentationml/2006/main">
  <p:tag name="AS_UNIQUEID" val="122"/>
  <p:tag name="KSO_WM_BEAUTIFY_FLAG" val=""/>
</p:tagLst>
</file>

<file path=ppt/tags/tag35.xml><?xml version="1.0" encoding="utf-8"?>
<p:tagLst xmlns:p="http://schemas.openxmlformats.org/presentationml/2006/main">
  <p:tag name="AS_UNIQUEID" val="3330"/>
</p:tagLst>
</file>

<file path=ppt/tags/tag350.xml><?xml version="1.0" encoding="utf-8"?>
<p:tagLst xmlns:p="http://schemas.openxmlformats.org/presentationml/2006/main">
  <p:tag name="AS_UNIQUEID" val="125"/>
  <p:tag name="KSO_WM_BEAUTIFY_FLAG" val=""/>
</p:tagLst>
</file>

<file path=ppt/tags/tag351.xml><?xml version="1.0" encoding="utf-8"?>
<p:tagLst xmlns:p="http://schemas.openxmlformats.org/presentationml/2006/main">
  <p:tag name="AS_UNIQUEID" val="3306"/>
  <p:tag name="KSO_WM_BEAUTIFY_FLAG" val=""/>
</p:tagLst>
</file>

<file path=ppt/tags/tag352.xml><?xml version="1.0" encoding="utf-8"?>
<p:tagLst xmlns:p="http://schemas.openxmlformats.org/presentationml/2006/main">
  <p:tag name="AS_UNIQUEID" val="3307"/>
  <p:tag name="KSO_WM_BEAUTIFY_FLAG" val=""/>
</p:tagLst>
</file>

<file path=ppt/tags/tag353.xml><?xml version="1.0" encoding="utf-8"?>
<p:tagLst xmlns:p="http://schemas.openxmlformats.org/presentationml/2006/main">
  <p:tag name="AS_UNIQUEID" val="3308"/>
  <p:tag name="KSO_WM_BEAUTIFY_FLAG" val=""/>
</p:tagLst>
</file>

<file path=ppt/tags/tag354.xml><?xml version="1.0" encoding="utf-8"?>
<p:tagLst xmlns:p="http://schemas.openxmlformats.org/presentationml/2006/main">
  <p:tag name="AS_UNIQUEID" val="3441"/>
</p:tagLst>
</file>

<file path=ppt/tags/tag355.xml><?xml version="1.0" encoding="utf-8"?>
<p:tagLst xmlns:p="http://schemas.openxmlformats.org/presentationml/2006/main">
  <p:tag name="AS_UNIQUEID" val="118"/>
  <p:tag name="KSO_WM_BEAUTIFY_FLAG" val=""/>
</p:tagLst>
</file>

<file path=ppt/tags/tag356.xml><?xml version="1.0" encoding="utf-8"?>
<p:tagLst xmlns:p="http://schemas.openxmlformats.org/presentationml/2006/main">
  <p:tag name="AS_UNIQUEID" val="3442"/>
  <p:tag name="KSO_WM_BEAUTIFY_FLAG" val=""/>
</p:tagLst>
</file>

<file path=ppt/tags/tag357.xml><?xml version="1.0" encoding="utf-8"?>
<p:tagLst xmlns:p="http://schemas.openxmlformats.org/presentationml/2006/main">
  <p:tag name="AS_UNIQUEID" val="3443"/>
  <p:tag name="KSO_WM_BEAUTIFY_FLAG" val=""/>
</p:tagLst>
</file>

<file path=ppt/tags/tag358.xml><?xml version="1.0" encoding="utf-8"?>
<p:tagLst xmlns:p="http://schemas.openxmlformats.org/presentationml/2006/main">
  <p:tag name="AS_UNIQUEID" val="795"/>
  <p:tag name="KSO_WM_BEAUTIFY_FLAG" val=""/>
</p:tagLst>
</file>

<file path=ppt/tags/tag359.xml><?xml version="1.0" encoding="utf-8"?>
<p:tagLst xmlns:p="http://schemas.openxmlformats.org/presentationml/2006/main">
  <p:tag name="AS_UNIQUEID" val="3444"/>
</p:tagLst>
</file>

<file path=ppt/tags/tag36.xml><?xml version="1.0" encoding="utf-8"?>
<p:tagLst xmlns:p="http://schemas.openxmlformats.org/presentationml/2006/main">
  <p:tag name="AS_UNIQUEID" val="3331"/>
</p:tagLst>
</file>

<file path=ppt/tags/tag360.xml><?xml version="1.0" encoding="utf-8"?>
<p:tagLst xmlns:p="http://schemas.openxmlformats.org/presentationml/2006/main">
  <p:tag name="AS_UNIQUEID" val="149"/>
  <p:tag name="KSO_WM_BEAUTIFY_FLAG" val=""/>
</p:tagLst>
</file>

<file path=ppt/tags/tag36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2.xml><?xml version="1.0" encoding="utf-8"?>
<p:tagLst xmlns:p="http://schemas.openxmlformats.org/presentationml/2006/main">
  <p:tag name="AS_UNIQUEID" val="3445"/>
</p:tagLst>
</file>

<file path=ppt/tags/tag363.xml><?xml version="1.0" encoding="utf-8"?>
<p:tagLst xmlns:p="http://schemas.openxmlformats.org/presentationml/2006/main">
  <p:tag name="AS_UNIQUEID" val="118"/>
  <p:tag name="KSO_WM_BEAUTIFY_FLAG" val=""/>
</p:tagLst>
</file>

<file path=ppt/tags/tag364.xml><?xml version="1.0" encoding="utf-8"?>
<p:tagLst xmlns:p="http://schemas.openxmlformats.org/presentationml/2006/main">
  <p:tag name="AS_UNIQUEID" val="3446"/>
  <p:tag name="KSO_WM_BEAUTIFY_FLAG" val=""/>
</p:tagLst>
</file>

<file path=ppt/tags/tag365.xml><?xml version="1.0" encoding="utf-8"?>
<p:tagLst xmlns:p="http://schemas.openxmlformats.org/presentationml/2006/main">
  <p:tag name="AS_UNIQUEID" val="3447"/>
  <p:tag name="KSO_WM_BEAUTIFY_FLAG" val=""/>
</p:tagLst>
</file>

<file path=ppt/tags/tag366.xml><?xml version="1.0" encoding="utf-8"?>
<p:tagLst xmlns:p="http://schemas.openxmlformats.org/presentationml/2006/main">
  <p:tag name="AS_UNIQUEID" val="93"/>
  <p:tag name="KSO_WM_BEAUTIFY_FLAG" val=""/>
</p:tagLst>
</file>

<file path=ppt/tags/tag367.xml><?xml version="1.0" encoding="utf-8"?>
<p:tagLst xmlns:p="http://schemas.openxmlformats.org/presentationml/2006/main">
  <p:tag name="AS_UNIQUEID" val="94"/>
  <p:tag name="KSO_WM_BEAUTIFY_FLAG" val=""/>
</p:tagLst>
</file>

<file path=ppt/tags/tag3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9.xml><?xml version="1.0" encoding="utf-8"?>
<p:tagLst xmlns:p="http://schemas.openxmlformats.org/presentationml/2006/main">
  <p:tag name="AS_UNIQUEID" val="3448"/>
</p:tagLst>
</file>

<file path=ppt/tags/tag37.xml><?xml version="1.0" encoding="utf-8"?>
<p:tagLst xmlns:p="http://schemas.openxmlformats.org/presentationml/2006/main">
  <p:tag name="AS_UNIQUEID" val="3332"/>
</p:tagLst>
</file>

<file path=ppt/tags/tag370.xml><?xml version="1.0" encoding="utf-8"?>
<p:tagLst xmlns:p="http://schemas.openxmlformats.org/presentationml/2006/main">
  <p:tag name="AS_UNIQUEID" val="118"/>
  <p:tag name="KSO_WM_BEAUTIFY_FLAG" val=""/>
</p:tagLst>
</file>

<file path=ppt/tags/tag371.xml><?xml version="1.0" encoding="utf-8"?>
<p:tagLst xmlns:p="http://schemas.openxmlformats.org/presentationml/2006/main">
  <p:tag name="AS_UNIQUEID" val="3449"/>
  <p:tag name="KSO_WM_BEAUTIFY_FLAG" val=""/>
</p:tagLst>
</file>

<file path=ppt/tags/tag372.xml><?xml version="1.0" encoding="utf-8"?>
<p:tagLst xmlns:p="http://schemas.openxmlformats.org/presentationml/2006/main">
  <p:tag name="AS_UNIQUEID" val="3450"/>
  <p:tag name="KSO_WM_BEAUTIFY_FLAG" val=""/>
</p:tagLst>
</file>

<file path=ppt/tags/tag373.xml><?xml version="1.0" encoding="utf-8"?>
<p:tagLst xmlns:p="http://schemas.openxmlformats.org/presentationml/2006/main">
  <p:tag name="AS_UNIQUEID" val="136"/>
  <p:tag name="KSO_WM_BEAUTIFY_FLAG" val=""/>
</p:tagLst>
</file>

<file path=ppt/tags/tag374.xml><?xml version="1.0" encoding="utf-8"?>
<p:tagLst xmlns:p="http://schemas.openxmlformats.org/presentationml/2006/main">
  <p:tag name="AS_UNIQUEID" val="137"/>
  <p:tag name="KSO_WM_BEAUTIFY_FLAG" val=""/>
</p:tagLst>
</file>

<file path=ppt/tags/tag3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76.xml><?xml version="1.0" encoding="utf-8"?>
<p:tagLst xmlns:p="http://schemas.openxmlformats.org/presentationml/2006/main">
  <p:tag name="AS_UNIQUEID" val="3451"/>
</p:tagLst>
</file>

<file path=ppt/tags/tag377.xml><?xml version="1.0" encoding="utf-8"?>
<p:tagLst xmlns:p="http://schemas.openxmlformats.org/presentationml/2006/main">
  <p:tag name="AS_UNIQUEID" val="269"/>
</p:tagLst>
</file>

<file path=ppt/tags/tag378.xml><?xml version="1.0" encoding="utf-8"?>
<p:tagLst xmlns:p="http://schemas.openxmlformats.org/presentationml/2006/main">
  <p:tag name="AS_UNIQUEID" val="270"/>
</p:tagLst>
</file>

<file path=ppt/tags/tag379.xml><?xml version="1.0" encoding="utf-8"?>
<p:tagLst xmlns:p="http://schemas.openxmlformats.org/presentationml/2006/main">
  <p:tag name="AS_UNIQUEID" val="271"/>
</p:tagLst>
</file>

<file path=ppt/tags/tag38.xml><?xml version="1.0" encoding="utf-8"?>
<p:tagLst xmlns:p="http://schemas.openxmlformats.org/presentationml/2006/main">
  <p:tag name="AS_UNIQUEID" val="3333"/>
</p:tagLst>
</file>

<file path=ppt/tags/tag380.xml><?xml version="1.0" encoding="utf-8"?>
<p:tagLst xmlns:p="http://schemas.openxmlformats.org/presentationml/2006/main">
  <p:tag name="AS_UNIQUEID" val="272"/>
</p:tagLst>
</file>

<file path=ppt/tags/tag381.xml><?xml version="1.0" encoding="utf-8"?>
<p:tagLst xmlns:p="http://schemas.openxmlformats.org/presentationml/2006/main">
  <p:tag name="AS_UNIQUEID" val="273"/>
</p:tagLst>
</file>

<file path=ppt/tags/tag382.xml><?xml version="1.0" encoding="utf-8"?>
<p:tagLst xmlns:p="http://schemas.openxmlformats.org/presentationml/2006/main">
  <p:tag name="AS_UNIQUEID" val="274"/>
</p:tagLst>
</file>

<file path=ppt/tags/tag383.xml><?xml version="1.0" encoding="utf-8"?>
<p:tagLst xmlns:p="http://schemas.openxmlformats.org/presentationml/2006/main">
  <p:tag name="AS_UNIQUEID" val="275"/>
</p:tagLst>
</file>

<file path=ppt/tags/tag384.xml><?xml version="1.0" encoding="utf-8"?>
<p:tagLst xmlns:p="http://schemas.openxmlformats.org/presentationml/2006/main">
  <p:tag name="AS_UNIQUEID" val="278"/>
</p:tagLst>
</file>

<file path=ppt/tags/tag385.xml><?xml version="1.0" encoding="utf-8"?>
<p:tagLst xmlns:p="http://schemas.openxmlformats.org/presentationml/2006/main">
  <p:tag name="AS_UNIQUEID" val="118"/>
  <p:tag name="KSO_WM_BEAUTIFY_FLAG" val=""/>
</p:tagLst>
</file>

<file path=ppt/tags/tag386.xml><?xml version="1.0" encoding="utf-8"?>
<p:tagLst xmlns:p="http://schemas.openxmlformats.org/presentationml/2006/main">
  <p:tag name="AS_UNIQUEID" val="3452"/>
  <p:tag name="KSO_WM_BEAUTIFY_FLAG" val=""/>
</p:tagLst>
</file>

<file path=ppt/tags/tag387.xml><?xml version="1.0" encoding="utf-8"?>
<p:tagLst xmlns:p="http://schemas.openxmlformats.org/presentationml/2006/main">
  <p:tag name="AS_UNIQUEID" val="3453"/>
  <p:tag name="KSO_WM_BEAUTIFY_FLAG" val=""/>
</p:tagLst>
</file>

<file path=ppt/tags/tag388.xml><?xml version="1.0" encoding="utf-8"?>
<p:tagLst xmlns:p="http://schemas.openxmlformats.org/presentationml/2006/main">
  <p:tag name="AS_UNIQUEID" val="3454"/>
</p:tagLst>
</file>

<file path=ppt/tags/tag389.xml><?xml version="1.0" encoding="utf-8"?>
<p:tagLst xmlns:p="http://schemas.openxmlformats.org/presentationml/2006/main">
  <p:tag name="AS_UNIQUEID" val="114"/>
</p:tagLst>
</file>

<file path=ppt/tags/tag39.xml><?xml version="1.0" encoding="utf-8"?>
<p:tagLst xmlns:p="http://schemas.openxmlformats.org/presentationml/2006/main">
  <p:tag name="AS_UNIQUEID" val="126"/>
  <p:tag name="KSO_WM_BEAUTIFY_FLAG" val=""/>
</p:tagLst>
</file>

<file path=ppt/tags/tag390.xml><?xml version="1.0" encoding="utf-8"?>
<p:tagLst xmlns:p="http://schemas.openxmlformats.org/presentationml/2006/main">
  <p:tag name="AS_UNIQUEID" val="115"/>
</p:tagLst>
</file>

<file path=ppt/tags/tag391.xml><?xml version="1.0" encoding="utf-8"?>
<p:tagLst xmlns:p="http://schemas.openxmlformats.org/presentationml/2006/main">
  <p:tag name="AS_UNIQUEID" val="116"/>
</p:tagLst>
</file>

<file path=ppt/tags/tag392.xml><?xml version="1.0" encoding="utf-8"?>
<p:tagLst xmlns:p="http://schemas.openxmlformats.org/presentationml/2006/main">
  <p:tag name="AS_UNIQUEID" val="118"/>
  <p:tag name="KSO_WM_BEAUTIFY_FLAG" val=""/>
</p:tagLst>
</file>

<file path=ppt/tags/tag393.xml><?xml version="1.0" encoding="utf-8"?>
<p:tagLst xmlns:p="http://schemas.openxmlformats.org/presentationml/2006/main">
  <p:tag name="AS_UNIQUEID" val="3455"/>
  <p:tag name="KSO_WM_BEAUTIFY_FLAG" val=""/>
</p:tagLst>
</file>

<file path=ppt/tags/tag394.xml><?xml version="1.0" encoding="utf-8"?>
<p:tagLst xmlns:p="http://schemas.openxmlformats.org/presentationml/2006/main">
  <p:tag name="AS_UNIQUEID" val="3456"/>
  <p:tag name="KSO_WM_BEAUTIFY_FLAG" val=""/>
</p:tagLst>
</file>

<file path=ppt/tags/tag395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OTBkMDkwZGZlMTRjODA1Y2NjNjdjMWFjZmUwMjI3ZmUifQ=="/>
</p:tagLst>
</file>

<file path=ppt/tags/tag4.xml><?xml version="1.0" encoding="utf-8"?>
<p:tagLst xmlns:p="http://schemas.openxmlformats.org/presentationml/2006/main">
  <p:tag name="AS_UNIQUEID" val="3312"/>
</p:tagLst>
</file>

<file path=ppt/tags/tag40.xml><?xml version="1.0" encoding="utf-8"?>
<p:tagLst xmlns:p="http://schemas.openxmlformats.org/presentationml/2006/main">
  <p:tag name="AS_UNIQUEID" val="3334"/>
  <p:tag name="KSO_WM_BEAUTIFY_FLAG" val=""/>
</p:tagLst>
</file>

<file path=ppt/tags/tag41.xml><?xml version="1.0" encoding="utf-8"?>
<p:tagLst xmlns:p="http://schemas.openxmlformats.org/presentationml/2006/main">
  <p:tag name="AS_UNIQUEID" val="3335"/>
  <p:tag name="KSO_WM_BEAUTIFY_FLAG" val=""/>
</p:tagLst>
</file>

<file path=ppt/tags/tag42.xml><?xml version="1.0" encoding="utf-8"?>
<p:tagLst xmlns:p="http://schemas.openxmlformats.org/presentationml/2006/main">
  <p:tag name="AS_UNIQUEID" val="3336"/>
  <p:tag name="KSO_WM_BEAUTIFY_FLAG" val=""/>
</p:tagLst>
</file>

<file path=ppt/tags/tag43.xml><?xml version="1.0" encoding="utf-8"?>
<p:tagLst xmlns:p="http://schemas.openxmlformats.org/presentationml/2006/main">
  <p:tag name="AS_UNIQUEID" val="3337"/>
  <p:tag name="KSO_WM_BEAUTIFY_FLAG" val=""/>
</p:tagLst>
</file>

<file path=ppt/tags/tag44.xml><?xml version="1.0" encoding="utf-8"?>
<p:tagLst xmlns:p="http://schemas.openxmlformats.org/presentationml/2006/main">
  <p:tag name="AS_UNIQUEID" val="3338"/>
</p:tagLst>
</file>

<file path=ppt/tags/tag45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46.xml><?xml version="1.0" encoding="utf-8"?>
<p:tagLst xmlns:p="http://schemas.openxmlformats.org/presentationml/2006/main">
  <p:tag name="AS_UNIQUEID" val="3339"/>
</p:tagLst>
</file>

<file path=ppt/tags/tag47.xml><?xml version="1.0" encoding="utf-8"?>
<p:tagLst xmlns:p="http://schemas.openxmlformats.org/presentationml/2006/main">
  <p:tag name="AS_UNIQUEID" val="386"/>
</p:tagLst>
</file>

<file path=ppt/tags/tag48.xml><?xml version="1.0" encoding="utf-8"?>
<p:tagLst xmlns:p="http://schemas.openxmlformats.org/presentationml/2006/main">
  <p:tag name="AS_UNIQUEID" val="387"/>
</p:tagLst>
</file>

<file path=ppt/tags/tag49.xml><?xml version="1.0" encoding="utf-8"?>
<p:tagLst xmlns:p="http://schemas.openxmlformats.org/presentationml/2006/main">
  <p:tag name="AS_UNIQUEID" val="388"/>
</p:tagLst>
</file>

<file path=ppt/tags/tag5.xml><?xml version="1.0" encoding="utf-8"?>
<p:tagLst xmlns:p="http://schemas.openxmlformats.org/presentationml/2006/main">
  <p:tag name="AS_UNIQUEID" val="3313"/>
</p:tagLst>
</file>

<file path=ppt/tags/tag50.xml><?xml version="1.0" encoding="utf-8"?>
<p:tagLst xmlns:p="http://schemas.openxmlformats.org/presentationml/2006/main">
  <p:tag name="AS_UNIQUEID" val="389"/>
</p:tagLst>
</file>

<file path=ppt/tags/tag51.xml><?xml version="1.0" encoding="utf-8"?>
<p:tagLst xmlns:p="http://schemas.openxmlformats.org/presentationml/2006/main">
  <p:tag name="AS_UNIQUEID" val="390"/>
</p:tagLst>
</file>

<file path=ppt/tags/tag52.xml><?xml version="1.0" encoding="utf-8"?>
<p:tagLst xmlns:p="http://schemas.openxmlformats.org/presentationml/2006/main">
  <p:tag name="AS_UNIQUEID" val="391"/>
</p:tagLst>
</file>

<file path=ppt/tags/tag53.xml><?xml version="1.0" encoding="utf-8"?>
<p:tagLst xmlns:p="http://schemas.openxmlformats.org/presentationml/2006/main">
  <p:tag name="AS_UNIQUEID" val="392"/>
</p:tagLst>
</file>

<file path=ppt/tags/tag54.xml><?xml version="1.0" encoding="utf-8"?>
<p:tagLst xmlns:p="http://schemas.openxmlformats.org/presentationml/2006/main">
  <p:tag name="AS_UNIQUEID" val="399"/>
</p:tagLst>
</file>

<file path=ppt/tags/tag55.xml><?xml version="1.0" encoding="utf-8"?>
<p:tagLst xmlns:p="http://schemas.openxmlformats.org/presentationml/2006/main">
  <p:tag name="AS_UNIQUEID" val="118"/>
  <p:tag name="KSO_WM_BEAUTIFY_FLAG" val=""/>
</p:tagLst>
</file>

<file path=ppt/tags/tag56.xml><?xml version="1.0" encoding="utf-8"?>
<p:tagLst xmlns:p="http://schemas.openxmlformats.org/presentationml/2006/main">
  <p:tag name="AS_UNIQUEID" val="3340"/>
  <p:tag name="KSO_WM_BEAUTIFY_FLAG" val=""/>
</p:tagLst>
</file>

<file path=ppt/tags/tag57.xml><?xml version="1.0" encoding="utf-8"?>
<p:tagLst xmlns:p="http://schemas.openxmlformats.org/presentationml/2006/main">
  <p:tag name="AS_UNIQUEID" val="3341"/>
  <p:tag name="KSO_WM_BEAUTIFY_FLAG" val=""/>
</p:tagLst>
</file>

<file path=ppt/tags/tag58.xml><?xml version="1.0" encoding="utf-8"?>
<p:tagLst xmlns:p="http://schemas.openxmlformats.org/presentationml/2006/main">
  <p:tag name="AS_UNIQUEID" val="3342"/>
  <p:tag name="KSO_WM_BEAUTIFY_FLAG" val=""/>
</p:tagLst>
</file>

<file path=ppt/tags/tag59.xml><?xml version="1.0" encoding="utf-8"?>
<p:tagLst xmlns:p="http://schemas.openxmlformats.org/presentationml/2006/main">
  <p:tag name="AS_UNIQUEID" val="3343"/>
</p:tagLst>
</file>

<file path=ppt/tags/tag6.xml><?xml version="1.0" encoding="utf-8"?>
<p:tagLst xmlns:p="http://schemas.openxmlformats.org/presentationml/2006/main">
  <p:tag name="AS_UNIQUEID" val="3314"/>
</p:tagLst>
</file>

<file path=ppt/tags/tag60.xml><?xml version="1.0" encoding="utf-8"?>
<p:tagLst xmlns:p="http://schemas.openxmlformats.org/presentationml/2006/main">
  <p:tag name="AS_UNIQUEID" val="3344"/>
</p:tagLst>
</file>

<file path=ppt/tags/tag61.xml><?xml version="1.0" encoding="utf-8"?>
<p:tagLst xmlns:p="http://schemas.openxmlformats.org/presentationml/2006/main">
  <p:tag name="AS_UNIQUEID" val="118"/>
  <p:tag name="KSO_WM_BEAUTIFY_FLAG" val=""/>
</p:tagLst>
</file>

<file path=ppt/tags/tag62.xml><?xml version="1.0" encoding="utf-8"?>
<p:tagLst xmlns:p="http://schemas.openxmlformats.org/presentationml/2006/main">
  <p:tag name="AS_UNIQUEID" val="3345"/>
  <p:tag name="KSO_WM_BEAUTIFY_FLAG" val=""/>
</p:tagLst>
</file>

<file path=ppt/tags/tag63.xml><?xml version="1.0" encoding="utf-8"?>
<p:tagLst xmlns:p="http://schemas.openxmlformats.org/presentationml/2006/main">
  <p:tag name="AS_UNIQUEID" val="3346"/>
  <p:tag name="KSO_WM_BEAUTIFY_FLAG" val=""/>
</p:tagLst>
</file>

<file path=ppt/tags/tag64.xml><?xml version="1.0" encoding="utf-8"?>
<p:tagLst xmlns:p="http://schemas.openxmlformats.org/presentationml/2006/main">
  <p:tag name="AS_UNIQUEID" val="3347"/>
</p:tagLst>
</file>

<file path=ppt/tags/tag65.xml><?xml version="1.0" encoding="utf-8"?>
<p:tagLst xmlns:p="http://schemas.openxmlformats.org/presentationml/2006/main">
  <p:tag name="AS_UNIQUEID" val="3348"/>
</p:tagLst>
</file>

<file path=ppt/tags/tag66.xml><?xml version="1.0" encoding="utf-8"?>
<p:tagLst xmlns:p="http://schemas.openxmlformats.org/presentationml/2006/main">
  <p:tag name="AS_UNIQUEID" val="118"/>
  <p:tag name="KSO_WM_BEAUTIFY_FLAG" val=""/>
</p:tagLst>
</file>

<file path=ppt/tags/tag67.xml><?xml version="1.0" encoding="utf-8"?>
<p:tagLst xmlns:p="http://schemas.openxmlformats.org/presentationml/2006/main">
  <p:tag name="AS_UNIQUEID" val="3349"/>
  <p:tag name="KSO_WM_BEAUTIFY_FLAG" val=""/>
</p:tagLst>
</file>

<file path=ppt/tags/tag68.xml><?xml version="1.0" encoding="utf-8"?>
<p:tagLst xmlns:p="http://schemas.openxmlformats.org/presentationml/2006/main">
  <p:tag name="AS_UNIQUEID" val="3350"/>
  <p:tag name="KSO_WM_BEAUTIFY_FLAG" val=""/>
</p:tagLst>
</file>

<file path=ppt/tags/tag69.xml><?xml version="1.0" encoding="utf-8"?>
<p:tagLst xmlns:p="http://schemas.openxmlformats.org/presentationml/2006/main">
  <p:tag name="AS_UNIQUEID" val="3351"/>
</p:tagLst>
</file>

<file path=ppt/tags/tag7.xml><?xml version="1.0" encoding="utf-8"?>
<p:tagLst xmlns:p="http://schemas.openxmlformats.org/presentationml/2006/main">
  <p:tag name="AS_UNIQUEID" val="3315"/>
</p:tagLst>
</file>

<file path=ppt/tags/tag70.xml><?xml version="1.0" encoding="utf-8"?>
<p:tagLst xmlns:p="http://schemas.openxmlformats.org/presentationml/2006/main">
  <p:tag name="AS_UNIQUEID" val="3352"/>
  <p:tag name="TABLE_ENDDRAG_ORIGIN_RECT" val="858*343"/>
  <p:tag name="TABLE_ENDDRAG_RECT" val="57*151*858*343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AS_UNIQUEID" val="3353"/>
</p:tagLst>
</file>

<file path=ppt/tags/tag73.xml><?xml version="1.0" encoding="utf-8"?>
<p:tagLst xmlns:p="http://schemas.openxmlformats.org/presentationml/2006/main">
  <p:tag name="AS_UNIQUEID" val="118"/>
  <p:tag name="KSO_WM_BEAUTIFY_FLAG" val=""/>
</p:tagLst>
</file>

<file path=ppt/tags/tag74.xml><?xml version="1.0" encoding="utf-8"?>
<p:tagLst xmlns:p="http://schemas.openxmlformats.org/presentationml/2006/main">
  <p:tag name="AS_UNIQUEID" val="3354"/>
  <p:tag name="KSO_WM_BEAUTIFY_FLAG" val=""/>
</p:tagLst>
</file>

<file path=ppt/tags/tag75.xml><?xml version="1.0" encoding="utf-8"?>
<p:tagLst xmlns:p="http://schemas.openxmlformats.org/presentationml/2006/main">
  <p:tag name="AS_UNIQUEID" val="3355"/>
  <p:tag name="KSO_WM_BEAUTIFY_FLAG" val=""/>
</p:tagLst>
</file>

<file path=ppt/tags/tag76.xml><?xml version="1.0" encoding="utf-8"?>
<p:tagLst xmlns:p="http://schemas.openxmlformats.org/presentationml/2006/main">
  <p:tag name="AS_UNIQUEID" val="3356"/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AS_UNIQUEID" val="3357"/>
</p:tagLst>
</file>

<file path=ppt/tags/tag79.xml><?xml version="1.0" encoding="utf-8"?>
<p:tagLst xmlns:p="http://schemas.openxmlformats.org/presentationml/2006/main">
  <p:tag name="AS_UNIQUEID" val="118"/>
  <p:tag name="KSO_WM_BEAUTIFY_FLAG" val=""/>
</p:tagLst>
</file>

<file path=ppt/tags/tag8.xml><?xml version="1.0" encoding="utf-8"?>
<p:tagLst xmlns:p="http://schemas.openxmlformats.org/presentationml/2006/main">
  <p:tag name="AS_UNIQUEID" val="3316"/>
</p:tagLst>
</file>

<file path=ppt/tags/tag80.xml><?xml version="1.0" encoding="utf-8"?>
<p:tagLst xmlns:p="http://schemas.openxmlformats.org/presentationml/2006/main">
  <p:tag name="AS_UNIQUEID" val="3358"/>
  <p:tag name="KSO_WM_BEAUTIFY_FLAG" val=""/>
</p:tagLst>
</file>

<file path=ppt/tags/tag81.xml><?xml version="1.0" encoding="utf-8"?>
<p:tagLst xmlns:p="http://schemas.openxmlformats.org/presentationml/2006/main">
  <p:tag name="AS_UNIQUEID" val="3359"/>
  <p:tag name="KSO_WM_BEAUTIFY_FLAG" val=""/>
</p:tagLst>
</file>

<file path=ppt/tags/tag82.xml><?xml version="1.0" encoding="utf-8"?>
<p:tagLst xmlns:p="http://schemas.openxmlformats.org/presentationml/2006/main">
  <p:tag name="AS_UNIQUEID" val="943"/>
  <p:tag name="KSO_WM_BEAUTIFY_FLAG" val=""/>
</p:tagLst>
</file>

<file path=ppt/tags/tag83.xml><?xml version="1.0" encoding="utf-8"?>
<p:tagLst xmlns:p="http://schemas.openxmlformats.org/presentationml/2006/main">
  <p:tag name="AS_UNIQUEID" val="944"/>
  <p:tag name="KSO_WM_BEAUTIFY_FLAG" val=""/>
</p:tagLst>
</file>

<file path=ppt/tags/tag84.xml><?xml version="1.0" encoding="utf-8"?>
<p:tagLst xmlns:p="http://schemas.openxmlformats.org/presentationml/2006/main">
  <p:tag name="AS_UNIQUEID" val="945"/>
  <p:tag name="KSO_WM_BEAUTIFY_FLAG" val=""/>
</p:tagLst>
</file>

<file path=ppt/tags/tag85.xml><?xml version="1.0" encoding="utf-8"?>
<p:tagLst xmlns:p="http://schemas.openxmlformats.org/presentationml/2006/main">
  <p:tag name="AS_UNIQUEID" val="946"/>
  <p:tag name="KSO_WM_BEAUTIFY_FLAG" val=""/>
</p:tagLst>
</file>

<file path=ppt/tags/tag86.xml><?xml version="1.0" encoding="utf-8"?>
<p:tagLst xmlns:p="http://schemas.openxmlformats.org/presentationml/2006/main">
  <p:tag name="AS_UNIQUEID" val="947"/>
  <p:tag name="KSO_WM_BEAUTIFY_FLAG" val=""/>
</p:tagLst>
</file>

<file path=ppt/tags/tag87.xml><?xml version="1.0" encoding="utf-8"?>
<p:tagLst xmlns:p="http://schemas.openxmlformats.org/presentationml/2006/main">
  <p:tag name="AS_UNIQUEID" val="948"/>
  <p:tag name="KSO_WM_BEAUTIFY_FLAG" val=""/>
</p:tagLst>
</file>

<file path=ppt/tags/tag88.xml><?xml version="1.0" encoding="utf-8"?>
<p:tagLst xmlns:p="http://schemas.openxmlformats.org/presentationml/2006/main">
  <p:tag name="AS_UNIQUEID" val="949"/>
  <p:tag name="KSO_WM_BEAUTIFY_FLAG" val=""/>
</p:tagLst>
</file>

<file path=ppt/tags/tag89.xml><?xml version="1.0" encoding="utf-8"?>
<p:tagLst xmlns:p="http://schemas.openxmlformats.org/presentationml/2006/main">
  <p:tag name="AS_UNIQUEID" val="950"/>
  <p:tag name="KSO_WM_BEAUTIFY_FLAG" val=""/>
</p:tagLst>
</file>

<file path=ppt/tags/tag9.xml><?xml version="1.0" encoding="utf-8"?>
<p:tagLst xmlns:p="http://schemas.openxmlformats.org/presentationml/2006/main">
  <p:tag name="AS_UNIQUEID" val="3317"/>
</p:tagLst>
</file>

<file path=ppt/tags/tag90.xml><?xml version="1.0" encoding="utf-8"?>
<p:tagLst xmlns:p="http://schemas.openxmlformats.org/presentationml/2006/main">
  <p:tag name="AS_UNIQUEID" val="951"/>
  <p:tag name="KSO_WM_BEAUTIFY_FLAG" val=""/>
</p:tagLst>
</file>

<file path=ppt/tags/tag91.xml><?xml version="1.0" encoding="utf-8"?>
<p:tagLst xmlns:p="http://schemas.openxmlformats.org/presentationml/2006/main">
  <p:tag name="AS_UNIQUEID" val="952"/>
  <p:tag name="KSO_WM_BEAUTIFY_FLAG" val=""/>
</p:tagLst>
</file>

<file path=ppt/tags/tag92.xml><?xml version="1.0" encoding="utf-8"?>
<p:tagLst xmlns:p="http://schemas.openxmlformats.org/presentationml/2006/main">
  <p:tag name="AS_UNIQUEID" val="953"/>
  <p:tag name="KSO_WM_BEAUTIFY_FLAG" val=""/>
</p:tagLst>
</file>

<file path=ppt/tags/tag93.xml><?xml version="1.0" encoding="utf-8"?>
<p:tagLst xmlns:p="http://schemas.openxmlformats.org/presentationml/2006/main">
  <p:tag name="AS_UNIQUEID" val="954"/>
  <p:tag name="KSO_WM_BEAUTIFY_FLAG" val=""/>
</p:tagLst>
</file>

<file path=ppt/tags/tag94.xml><?xml version="1.0" encoding="utf-8"?>
<p:tagLst xmlns:p="http://schemas.openxmlformats.org/presentationml/2006/main">
  <p:tag name="AS_UNIQUEID" val="955"/>
  <p:tag name="KSO_WM_BEAUTIFY_FLAG" val=""/>
</p:tagLst>
</file>

<file path=ppt/tags/tag95.xml><?xml version="1.0" encoding="utf-8"?>
<p:tagLst xmlns:p="http://schemas.openxmlformats.org/presentationml/2006/main">
  <p:tag name="AS_UNIQUEID" val="956"/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7.xml><?xml version="1.0" encoding="utf-8"?>
<p:tagLst xmlns:p="http://schemas.openxmlformats.org/presentationml/2006/main">
  <p:tag name="AS_UNIQUEID" val="3360"/>
</p:tagLst>
</file>

<file path=ppt/tags/tag98.xml><?xml version="1.0" encoding="utf-8"?>
<p:tagLst xmlns:p="http://schemas.openxmlformats.org/presentationml/2006/main">
  <p:tag name="AS_UNIQUEID" val="104"/>
  <p:tag name="KSO_WM_BEAUTIFY_FLAG" val=""/>
</p:tagLst>
</file>

<file path=ppt/tags/tag99.xml><?xml version="1.0" encoding="utf-8"?>
<p:tagLst xmlns:p="http://schemas.openxmlformats.org/presentationml/2006/main">
  <p:tag name="AS_UNIQUEID" val="963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223</Paragraphs>
  <Slides>35</Slides>
  <Notes>4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baseType="lpstr" size="57">
      <vt:lpstr>Arial</vt:lpstr>
      <vt:lpstr>微软雅黑</vt:lpstr>
      <vt:lpstr>Wingdings</vt:lpstr>
      <vt:lpstr>楷体</vt:lpstr>
      <vt:lpstr>Calibri Light</vt:lpstr>
      <vt:lpstr>Calibri</vt:lpstr>
      <vt:lpstr>华文行楷</vt:lpstr>
      <vt:lpstr>Times New Roman</vt:lpstr>
      <vt:lpstr>黑体</vt:lpstr>
      <vt:lpstr>华文楷体</vt:lpstr>
      <vt:lpstr>华文中宋</vt:lpstr>
      <vt:lpstr>华文新魏</vt:lpstr>
      <vt:lpstr>字魂58号-创中黑-Regular</vt:lpstr>
      <vt:lpstr>宋体</vt:lpstr>
      <vt:lpstr>Adobe 黑体 Std R</vt:lpstr>
      <vt:lpstr>Franklin Gothic Book</vt:lpstr>
      <vt:lpstr>方正粗黑宋简体</vt:lpstr>
      <vt:lpstr>仿宋</vt:lpstr>
      <vt:lpstr>新宋体</vt:lpstr>
      <vt:lpstr>字魂35号-经典雅黑</vt:lpstr>
      <vt:lpstr>字魂59号-创粗黑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2024-08-23T15:21:31.831</cp:lastPrinted>
  <dcterms:created xsi:type="dcterms:W3CDTF">2024-08-23T15:21:31Z</dcterms:created>
  <dcterms:modified xsi:type="dcterms:W3CDTF">2024-08-23T07:21:31Z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