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wav" ContentType="audio/x-wav"/>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3.3-->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391" r:id="rId3"/>
    <p:sldId id="417" r:id="rId4"/>
    <p:sldId id="419" r:id="rId5"/>
    <p:sldId id="330" r:id="rId6"/>
    <p:sldId id="447" r:id="rId7"/>
    <p:sldId id="493" r:id="rId8"/>
    <p:sldId id="492" r:id="rId9"/>
    <p:sldId id="445" r:id="rId10"/>
    <p:sldId id="450" r:id="rId11"/>
    <p:sldId id="469" r:id="rId12"/>
    <p:sldId id="482" r:id="rId13"/>
    <p:sldId id="483" r:id="rId14"/>
    <p:sldId id="485" r:id="rId15"/>
    <p:sldId id="486" r:id="rId16"/>
    <p:sldId id="495" r:id="rId17"/>
  </p:sldIdLst>
  <p:sldSz cx="9144000" cy="5143500" type="screen16x9"/>
  <p:notesSz cx="6858000" cy="9144000"/>
  <p:custDataLst>
    <p:tags r:id="rId18"/>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529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05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6525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05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75840" algn="l" defTabSz="91059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31135" algn="l" defTabSz="91059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186430" algn="l" defTabSz="91059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41090" algn="l" defTabSz="91059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81" userDrawn="1">
          <p15:clr>
            <a:srgbClr val="A4A3A4"/>
          </p15:clr>
        </p15:guide>
        <p15:guide id="2" pos="2857"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98595" autoAdjust="0"/>
  </p:normalViewPr>
  <p:slideViewPr>
    <p:cSldViewPr showGuides="1">
      <p:cViewPr varScale="1">
        <p:scale>
          <a:sx n="145" d="100"/>
          <a:sy n="145" d="100"/>
        </p:scale>
        <p:origin x="-570" y="-96"/>
      </p:cViewPr>
      <p:guideLst>
        <p:guide orient="horz" pos="1681"/>
        <p:guide pos="2857"/>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tags" Target="tags/tag67.xml" /><Relationship Id="rId19" Type="http://schemas.openxmlformats.org/officeDocument/2006/relationships/presProps" Target="presProps.xml" /><Relationship Id="rId2" Type="http://schemas.openxmlformats.org/officeDocument/2006/relationships/notesMaster" Target="notesMasters/notesMaster1.xml" /><Relationship Id="rId20" Type="http://schemas.openxmlformats.org/officeDocument/2006/relationships/viewProps" Target="viewProps.xml" /><Relationship Id="rId21" Type="http://schemas.openxmlformats.org/officeDocument/2006/relationships/theme" Target="theme/theme1.xml" /><Relationship Id="rId22" Type="http://schemas.openxmlformats.org/officeDocument/2006/relationships/tableStyles" Target="tableStyles.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宋体" panose="02010600030101010101" pitchFamily="2" charset="-122"/>
              </a:defRPr>
            </a:lvl1pPr>
          </a:lstStyle>
          <a:p>
            <a:pPr>
              <a:defRPr/>
            </a:pPr>
            <a:fld id="{0E3EB175-D3DC-4A28-BCAA-B488D3BE9C8F}" type="datetimeFigureOut">
              <a:rPr lang="zh-CN" altLang="en-US"/>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宋体" panose="02010600030101010101" pitchFamily="2" charset="-122"/>
              </a:defRPr>
            </a:lvl1pPr>
          </a:lstStyle>
          <a:p>
            <a:pPr>
              <a:defRPr/>
            </a:pPr>
            <a:fld id="{5621A9DA-55B7-41E8-BF9E-26443DE2AF6C}" type="slidenum">
              <a:rPr lang="zh-CN" altLang="en-US"/>
              <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295" algn="l" rtl="0" eaLnBrk="0" fontAlgn="base" hangingPunct="0">
      <a:spcBef>
        <a:spcPct val="30000"/>
      </a:spcBef>
      <a:spcAft>
        <a:spcPct val="0"/>
      </a:spcAft>
      <a:defRPr sz="1200" kern="1200">
        <a:solidFill>
          <a:schemeClr val="tx1"/>
        </a:solidFill>
        <a:latin typeface="+mn-lt"/>
        <a:ea typeface="+mn-ea"/>
        <a:cs typeface="+mn-cs"/>
      </a:defRPr>
    </a:lvl2pPr>
    <a:lvl3pPr marL="910590" algn="l" rtl="0" eaLnBrk="0" fontAlgn="base" hangingPunct="0">
      <a:spcBef>
        <a:spcPct val="30000"/>
      </a:spcBef>
      <a:spcAft>
        <a:spcPct val="0"/>
      </a:spcAft>
      <a:defRPr sz="1200" kern="1200">
        <a:solidFill>
          <a:schemeClr val="tx1"/>
        </a:solidFill>
        <a:latin typeface="+mn-lt"/>
        <a:ea typeface="+mn-ea"/>
        <a:cs typeface="+mn-cs"/>
      </a:defRPr>
    </a:lvl3pPr>
    <a:lvl4pPr marL="1365250" algn="l" rtl="0" eaLnBrk="0" fontAlgn="base" hangingPunct="0">
      <a:spcBef>
        <a:spcPct val="30000"/>
      </a:spcBef>
      <a:spcAft>
        <a:spcPct val="0"/>
      </a:spcAft>
      <a:defRPr sz="1200" kern="1200">
        <a:solidFill>
          <a:schemeClr val="tx1"/>
        </a:solidFill>
        <a:latin typeface="+mn-lt"/>
        <a:ea typeface="+mn-ea"/>
        <a:cs typeface="+mn-cs"/>
      </a:defRPr>
    </a:lvl4pPr>
    <a:lvl5pPr marL="1820545" algn="l" rtl="0" eaLnBrk="0" fontAlgn="base" hangingPunct="0">
      <a:spcBef>
        <a:spcPct val="30000"/>
      </a:spcBef>
      <a:spcAft>
        <a:spcPct val="0"/>
      </a:spcAft>
      <a:defRPr sz="1200" kern="1200">
        <a:solidFill>
          <a:schemeClr val="tx1"/>
        </a:solidFill>
        <a:latin typeface="+mn-lt"/>
        <a:ea typeface="+mn-ea"/>
        <a:cs typeface="+mn-cs"/>
      </a:defRPr>
    </a:lvl5pPr>
    <a:lvl6pPr marL="2275840" algn="l" defTabSz="910590" rtl="0" eaLnBrk="1" latinLnBrk="0" hangingPunct="1">
      <a:defRPr sz="1200" kern="1200">
        <a:solidFill>
          <a:schemeClr val="tx1"/>
        </a:solidFill>
        <a:latin typeface="+mn-lt"/>
        <a:ea typeface="+mn-ea"/>
        <a:cs typeface="+mn-cs"/>
      </a:defRPr>
    </a:lvl6pPr>
    <a:lvl7pPr marL="2731135" algn="l" defTabSz="910590" rtl="0" eaLnBrk="1" latinLnBrk="0" hangingPunct="1">
      <a:defRPr sz="1200" kern="1200">
        <a:solidFill>
          <a:schemeClr val="tx1"/>
        </a:solidFill>
        <a:latin typeface="+mn-lt"/>
        <a:ea typeface="+mn-ea"/>
        <a:cs typeface="+mn-cs"/>
      </a:defRPr>
    </a:lvl7pPr>
    <a:lvl8pPr marL="3186430" algn="l" defTabSz="910590" rtl="0" eaLnBrk="1" latinLnBrk="0" hangingPunct="1">
      <a:defRPr sz="1200" kern="1200">
        <a:solidFill>
          <a:schemeClr val="tx1"/>
        </a:solidFill>
        <a:latin typeface="+mn-lt"/>
        <a:ea typeface="+mn-ea"/>
        <a:cs typeface="+mn-cs"/>
      </a:defRPr>
    </a:lvl8pPr>
    <a:lvl9pPr marL="3641090" algn="l" defTabSz="91059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file:///D:\qq&#25991;&#20214;\712321467\Image\C2C\Image2\%7b75232B38-A165-1FB7-499C-2E1C792CACB5%7d.png" TargetMode="External" /><Relationship Id="rId13" Type="http://schemas.openxmlformats.org/officeDocument/2006/relationships/image" Target="../media/image1.png" /><Relationship Id="rId14" Type="http://schemas.openxmlformats.org/officeDocument/2006/relationships/image" Target="../media/image2.png" /><Relationship Id="rId15"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a:blip r:embed="rId14"/>
          <a:stretch>
            <a:fillRect/>
          </a:stretch>
        </a:blipFill>
        <a:effectLst/>
      </p:bgPr>
    </p:bg>
    <p:spTree>
      <p:nvGrpSpPr>
        <p:cNvPr id="1" name=""/>
        <p:cNvGrpSpPr/>
        <p:nvPr/>
      </p:nvGrpSpPr>
      <p:grpSpPr>
        <a:xfrm>
          <a:off x="0" y="0"/>
          <a:ext cx="0" cy="0"/>
        </a:xfrm>
      </p:grpSpPr>
      <p:pic>
        <p:nvPicPr>
          <p:cNvPr id="2" name="图片 1073743875" descr="学科网 zxxk.com" title=""/>
          <p:cNvPicPr>
            <a:picLocks noChangeAspect="1"/>
          </p:cNvPicPr>
          <p:nvPr/>
        </p:nvPicPr>
        <p:blipFill>
          <a:blip r:embed="rId13" r:link="rId12"/>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rtl="0" eaLnBrk="0" fontAlgn="base" hangingPunct="0">
        <a:spcBef>
          <a:spcPct val="0"/>
        </a:spcBef>
        <a:spcAft>
          <a:spcPct val="0"/>
        </a:spcAft>
        <a:buSzTx/>
        <a:defRPr sz="4400">
          <a:solidFill>
            <a:srgbClr val="000000"/>
          </a:solidFill>
          <a:latin typeface="Times New Roman" panose="02020603050405020304" pitchFamily="2" charset="0"/>
          <a:ea typeface="宋体" panose="02010600030101010101" pitchFamily="2" charset="-122"/>
          <a:cs typeface="+mj-cs"/>
        </a:defRPr>
      </a:lvl1pPr>
      <a:lvl2pPr algn="ctr" rtl="0" eaLnBrk="0" fontAlgn="base" hangingPunct="0">
        <a:spcBef>
          <a:spcPct val="0"/>
        </a:spcBef>
        <a:spcAft>
          <a:spcPct val="0"/>
        </a:spcAft>
        <a:buSzTx/>
        <a:defRPr sz="4400">
          <a:solidFill>
            <a:srgbClr val="000000"/>
          </a:solidFill>
          <a:latin typeface="Times New Roman" panose="02020603050405020304" pitchFamily="2" charset="0"/>
          <a:ea typeface="宋体" panose="02010600030101010101" pitchFamily="2" charset="-122"/>
        </a:defRPr>
      </a:lvl2pPr>
      <a:lvl3pPr algn="ctr" rtl="0" eaLnBrk="0" fontAlgn="base" hangingPunct="0">
        <a:spcBef>
          <a:spcPct val="0"/>
        </a:spcBef>
        <a:spcAft>
          <a:spcPct val="0"/>
        </a:spcAft>
        <a:buSzTx/>
        <a:defRPr sz="4400">
          <a:solidFill>
            <a:srgbClr val="000000"/>
          </a:solidFill>
          <a:latin typeface="Times New Roman" panose="02020603050405020304" pitchFamily="2" charset="0"/>
          <a:ea typeface="宋体" panose="02010600030101010101" pitchFamily="2" charset="-122"/>
        </a:defRPr>
      </a:lvl3pPr>
      <a:lvl4pPr algn="ctr" rtl="0" eaLnBrk="0" fontAlgn="base" hangingPunct="0">
        <a:spcBef>
          <a:spcPct val="0"/>
        </a:spcBef>
        <a:spcAft>
          <a:spcPct val="0"/>
        </a:spcAft>
        <a:buSzTx/>
        <a:defRPr sz="4400">
          <a:solidFill>
            <a:srgbClr val="000000"/>
          </a:solidFill>
          <a:latin typeface="Times New Roman" panose="02020603050405020304" pitchFamily="2" charset="0"/>
          <a:ea typeface="宋体" panose="02010600030101010101" pitchFamily="2" charset="-122"/>
        </a:defRPr>
      </a:lvl4pPr>
      <a:lvl5pPr algn="ctr" rtl="0" eaLnBrk="0" fontAlgn="base" hangingPunct="0">
        <a:spcBef>
          <a:spcPct val="0"/>
        </a:spcBef>
        <a:spcAft>
          <a:spcPct val="0"/>
        </a:spcAft>
        <a:buSzTx/>
        <a:defRPr sz="4400">
          <a:solidFill>
            <a:srgbClr val="000000"/>
          </a:solidFill>
          <a:latin typeface="Times New Roman" panose="02020603050405020304" pitchFamily="2" charset="0"/>
          <a:ea typeface="宋体" panose="02010600030101010101" pitchFamily="2" charset="-122"/>
        </a:defRPr>
      </a:lvl5pPr>
      <a:lvl6pPr marL="457200" algn="ctr" rtl="0" eaLnBrk="0" fontAlgn="base" hangingPunct="0">
        <a:spcBef>
          <a:spcPct val="0"/>
        </a:spcBef>
        <a:spcAft>
          <a:spcPct val="0"/>
        </a:spcAft>
        <a:buSzTx/>
        <a:defRPr sz="4400">
          <a:solidFill>
            <a:srgbClr val="000000"/>
          </a:solidFill>
          <a:latin typeface="Times New Roman" panose="02020603050405020304" pitchFamily="2" charset="0"/>
          <a:ea typeface="宋体" panose="02010600030101010101" pitchFamily="2" charset="-122"/>
        </a:defRPr>
      </a:lvl6pPr>
      <a:lvl7pPr marL="914400" algn="ctr" rtl="0" eaLnBrk="0" fontAlgn="base" hangingPunct="0">
        <a:spcBef>
          <a:spcPct val="0"/>
        </a:spcBef>
        <a:spcAft>
          <a:spcPct val="0"/>
        </a:spcAft>
        <a:buSzTx/>
        <a:defRPr sz="4400">
          <a:solidFill>
            <a:srgbClr val="000000"/>
          </a:solidFill>
          <a:latin typeface="Times New Roman" panose="02020603050405020304" pitchFamily="2" charset="0"/>
          <a:ea typeface="宋体" panose="02010600030101010101" pitchFamily="2" charset="-122"/>
        </a:defRPr>
      </a:lvl7pPr>
      <a:lvl8pPr marL="1371600" algn="ctr" rtl="0" eaLnBrk="0" fontAlgn="base" hangingPunct="0">
        <a:spcBef>
          <a:spcPct val="0"/>
        </a:spcBef>
        <a:spcAft>
          <a:spcPct val="0"/>
        </a:spcAft>
        <a:buSzTx/>
        <a:defRPr sz="4400">
          <a:solidFill>
            <a:srgbClr val="000000"/>
          </a:solidFill>
          <a:latin typeface="Times New Roman" panose="02020603050405020304" pitchFamily="2" charset="0"/>
          <a:ea typeface="宋体" panose="02010600030101010101" pitchFamily="2" charset="-122"/>
        </a:defRPr>
      </a:lvl8pPr>
      <a:lvl9pPr marL="1828800" algn="ctr" rtl="0" eaLnBrk="0" fontAlgn="base" hangingPunct="0">
        <a:spcBef>
          <a:spcPct val="0"/>
        </a:spcBef>
        <a:spcAft>
          <a:spcPct val="0"/>
        </a:spcAft>
        <a:buSzTx/>
        <a:defRPr sz="4400">
          <a:solidFill>
            <a:srgbClr val="000000"/>
          </a:solidFill>
          <a:latin typeface="Times New Roman" panose="02020603050405020304" pitchFamily="2" charset="0"/>
          <a:ea typeface="宋体" panose="02010600030101010101" pitchFamily="2" charset="-122"/>
        </a:defRPr>
      </a:lvl9pPr>
    </p:titleStyle>
    <p:bodyStyle>
      <a:lvl1pPr marL="342900" indent="-342900" algn="l" rtl="0" eaLnBrk="0" fontAlgn="base" hangingPunct="0">
        <a:spcBef>
          <a:spcPct val="20000"/>
        </a:spcBef>
        <a:spcAft>
          <a:spcPct val="0"/>
        </a:spcAft>
        <a:buSzTx/>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SzTx/>
        <a:buChar char="–"/>
        <a:defRPr sz="2800">
          <a:solidFill>
            <a:srgbClr val="000000"/>
          </a:solidFill>
          <a:latin typeface="+mn-lt"/>
          <a:ea typeface="+mn-ea"/>
        </a:defRPr>
      </a:lvl2pPr>
      <a:lvl3pPr marL="1143000" indent="-228600" algn="l" rtl="0" eaLnBrk="0" fontAlgn="base" hangingPunct="0">
        <a:spcBef>
          <a:spcPct val="20000"/>
        </a:spcBef>
        <a:spcAft>
          <a:spcPct val="0"/>
        </a:spcAft>
        <a:buSzTx/>
        <a:buChar char="•"/>
        <a:defRPr sz="2400">
          <a:solidFill>
            <a:srgbClr val="000000"/>
          </a:solidFill>
          <a:latin typeface="+mn-lt"/>
          <a:ea typeface="+mn-ea"/>
        </a:defRPr>
      </a:lvl3pPr>
      <a:lvl4pPr marL="1600200" indent="-228600" algn="l" rtl="0" eaLnBrk="0" fontAlgn="base" hangingPunct="0">
        <a:spcBef>
          <a:spcPct val="20000"/>
        </a:spcBef>
        <a:spcAft>
          <a:spcPct val="0"/>
        </a:spcAft>
        <a:buSzTx/>
        <a:buChar char="–"/>
        <a:defRPr sz="2000">
          <a:solidFill>
            <a:srgbClr val="000000"/>
          </a:solidFill>
          <a:latin typeface="+mn-lt"/>
          <a:ea typeface="+mn-ea"/>
        </a:defRPr>
      </a:lvl4pPr>
      <a:lvl5pPr marL="2057400" indent="-228600" algn="l" rtl="0" eaLnBrk="0" fontAlgn="base" hangingPunct="0">
        <a:spcBef>
          <a:spcPct val="20000"/>
        </a:spcBef>
        <a:spcAft>
          <a:spcPct val="0"/>
        </a:spcAft>
        <a:buSzTx/>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xml" /><Relationship Id="rId3" Type="http://schemas.openxmlformats.org/officeDocument/2006/relationships/image" Target="../media/image3.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audio" Target="../media/audio122.wav" /><Relationship Id="rId2" Type="http://schemas.openxmlformats.org/officeDocument/2006/relationships/image" Target="../media/image8.jpeg"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tags" Target="../tags/tag43.xml" /><Relationship Id="rId8" Type="http://schemas.openxmlformats.org/officeDocument/2006/relationships/tags" Target="../tags/tag44.xml" /><Relationship Id="rId9" Type="http://schemas.openxmlformats.org/officeDocument/2006/relationships/image" Target="../media/image5.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45.xml" /><Relationship Id="rId3" Type="http://schemas.openxmlformats.org/officeDocument/2006/relationships/tags" Target="../tags/tag46.xml" /><Relationship Id="rId4" Type="http://schemas.openxmlformats.org/officeDocument/2006/relationships/tags" Target="../tags/tag47.xml" /><Relationship Id="rId5" Type="http://schemas.openxmlformats.org/officeDocument/2006/relationships/tags" Target="../tags/tag48.xml" /><Relationship Id="rId6" Type="http://schemas.openxmlformats.org/officeDocument/2006/relationships/image" Target="../media/image5.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tags" Target="../tags/tag52.xml" /><Relationship Id="rId6" Type="http://schemas.openxmlformats.org/officeDocument/2006/relationships/tags" Target="../tags/tag53.xml" /><Relationship Id="rId7" Type="http://schemas.openxmlformats.org/officeDocument/2006/relationships/image" Target="../media/image9.jpeg" /><Relationship Id="rId8" Type="http://schemas.openxmlformats.org/officeDocument/2006/relationships/tags" Target="../tags/tag54.xml" /><Relationship Id="rId9" Type="http://schemas.openxmlformats.org/officeDocument/2006/relationships/image" Target="../media/image5.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55.xml" /><Relationship Id="rId3" Type="http://schemas.openxmlformats.org/officeDocument/2006/relationships/tags" Target="../tags/tag56.xml" /><Relationship Id="rId4" Type="http://schemas.openxmlformats.org/officeDocument/2006/relationships/tags" Target="../tags/tag57.xml" /><Relationship Id="rId5" Type="http://schemas.openxmlformats.org/officeDocument/2006/relationships/tags" Target="../tags/tag58.xml" /><Relationship Id="rId6" Type="http://schemas.openxmlformats.org/officeDocument/2006/relationships/image" Target="../media/image5.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59.xml" /><Relationship Id="rId3" Type="http://schemas.openxmlformats.org/officeDocument/2006/relationships/tags" Target="../tags/tag60.xml" /><Relationship Id="rId4" Type="http://schemas.openxmlformats.org/officeDocument/2006/relationships/tags" Target="../tags/tag61.xml" /><Relationship Id="rId5" Type="http://schemas.openxmlformats.org/officeDocument/2006/relationships/tags" Target="../tags/tag62.xml" /><Relationship Id="rId6" Type="http://schemas.openxmlformats.org/officeDocument/2006/relationships/image" Target="../media/image5.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63.xml" /><Relationship Id="rId3" Type="http://schemas.openxmlformats.org/officeDocument/2006/relationships/tags" Target="../tags/tag64.xml" /><Relationship Id="rId4" Type="http://schemas.openxmlformats.org/officeDocument/2006/relationships/tags" Target="../tags/tag65.xml" /><Relationship Id="rId5" Type="http://schemas.openxmlformats.org/officeDocument/2006/relationships/tags" Target="../tags/tag66.xml" /><Relationship Id="rId6" Type="http://schemas.openxmlformats.org/officeDocument/2006/relationships/image" Target="../media/image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image" Target="../media/image4.jpeg" /><Relationship Id="rId7" Type="http://schemas.openxmlformats.org/officeDocument/2006/relationships/tags" Target="../tags/tag6.xml" /><Relationship Id="rId8" Type="http://schemas.openxmlformats.org/officeDocument/2006/relationships/image" Target="../media/image5.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image" Target="../media/image4.jpeg" /><Relationship Id="rId7" Type="http://schemas.openxmlformats.org/officeDocument/2006/relationships/tags" Target="../tags/tag11.xml" /><Relationship Id="rId8" Type="http://schemas.openxmlformats.org/officeDocument/2006/relationships/image" Target="../media/image5.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tags" Target="../tags/tag16.xml" /><Relationship Id="rId7"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 Id="rId3" Type="http://schemas.openxmlformats.org/officeDocument/2006/relationships/tags" Target="../tags/tag17.xml" /><Relationship Id="rId4" Type="http://schemas.openxmlformats.org/officeDocument/2006/relationships/tags" Target="../tags/tag18.xml" /><Relationship Id="rId5" Type="http://schemas.openxmlformats.org/officeDocument/2006/relationships/tags" Target="../tags/tag19.xml" /><Relationship Id="rId6" Type="http://schemas.openxmlformats.org/officeDocument/2006/relationships/tags" Target="../tags/tag20.xml" /><Relationship Id="rId7" Type="http://schemas.openxmlformats.org/officeDocument/2006/relationships/tags" Target="../tags/tag21.xml" /><Relationship Id="rId8" Type="http://schemas.openxmlformats.org/officeDocument/2006/relationships/tags" Target="../tags/tag22.xml" /><Relationship Id="rId9" Type="http://schemas.openxmlformats.org/officeDocument/2006/relationships/image" Target="../media/image5.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image" Target="../media/image5.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png" /><Relationship Id="rId3" Type="http://schemas.microsoft.com/office/2007/relationships/media" Target="../media/media1.mp3" /><Relationship Id="rId4" Type="http://schemas.microsoft.com/office/2007/relationships/media" Target="../media/media1.mp3" TargetMode="Internal" /><Relationship Id="rId5" Type="http://schemas.openxmlformats.org/officeDocument/2006/relationships/tags" Target="../tags/tag27.xml" /><Relationship Id="rId6" Type="http://schemas.openxmlformats.org/officeDocument/2006/relationships/tags" Target="../tags/tag28.xml" /><Relationship Id="rId7" Type="http://schemas.openxmlformats.org/officeDocument/2006/relationships/tags" Target="../tags/tag29.xml" /><Relationship Id="rId8" Type="http://schemas.openxmlformats.org/officeDocument/2006/relationships/tags" Target="../tags/tag30.xml" /><Relationship Id="rId9" Type="http://schemas.openxmlformats.org/officeDocument/2006/relationships/image" Target="../media/image5.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tags" Target="../tags/tag34.xml" /><Relationship Id="rId6" Type="http://schemas.openxmlformats.org/officeDocument/2006/relationships/image" Target="../media/image5.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tags" Target="../tags/tag37.xml" /><Relationship Id="rId5" Type="http://schemas.openxmlformats.org/officeDocument/2006/relationships/tags" Target="../tags/tag38.xml" /><Relationship Id="rId6"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a:blip r:embed="rId3"/>
          <a:stretch>
            <a:fillRect/>
          </a:stretch>
        </a:blipFill>
        <a:effectLst/>
      </p:bgPr>
    </p:bg>
    <p:spTree>
      <p:nvGrpSpPr>
        <p:cNvPr id="1" name=""/>
        <p:cNvGrpSpPr/>
        <p:nvPr/>
      </p:nvGrpSpPr>
      <p:grpSpPr>
        <a:xfrm>
          <a:off x="0" y="0"/>
          <a:ext cx="0" cy="0"/>
        </a:xfrm>
      </p:grpSpPr>
      <p:sp>
        <p:nvSpPr>
          <p:cNvPr id="44034" name="Text Box 2" title=""/>
          <p:cNvSpPr txBox="1">
            <a:spLocks noChangeArrowheads="1"/>
          </p:cNvSpPr>
          <p:nvPr/>
        </p:nvSpPr>
        <p:spPr bwMode="auto">
          <a:xfrm>
            <a:off x="1475740" y="2787650"/>
            <a:ext cx="5642610" cy="1845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anose="02020603050405020304" pitchFamily="2"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2"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2"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2"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2"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2"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2"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2"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2" charset="0"/>
                <a:ea typeface="宋体" panose="02010600030101010101" pitchFamily="2" charset="-122"/>
              </a:defRPr>
            </a:lvl9pPr>
          </a:lstStyle>
          <a:p>
            <a:pPr eaLnBrk="1" hangingPunct="1">
              <a:spcBef>
                <a:spcPct val="50000"/>
              </a:spcBef>
            </a:pPr>
            <a:r>
              <a:rPr lang="zh-CN" altLang="en-US" sz="6000" b="1" spc="-70" smtClean="0">
                <a:solidFill>
                  <a:srgbClr val="FFFF00"/>
                </a:solidFill>
                <a:uFillTx/>
                <a:latin typeface="华文隶书" panose="02010800040101010101" charset="-122"/>
                <a:ea typeface="华文隶书" panose="02010800040101010101" charset="-122"/>
                <a:cs typeface="华文隶书" panose="02010800040101010101" charset="-122"/>
              </a:rPr>
              <a:t>我愿意是急流</a:t>
            </a:r>
            <a:r>
              <a:rPr lang="zh-CN" altLang="en-US" sz="4400" b="1" spc="-70" smtClean="0">
                <a:solidFill>
                  <a:srgbClr val="FFFF00"/>
                </a:solidFill>
                <a:uFillTx/>
                <a:latin typeface="华文隶书" panose="02010800040101010101" charset="-122"/>
                <a:ea typeface="华文隶书" panose="02010800040101010101" charset="-122"/>
                <a:cs typeface="华文隶书" panose="02010800040101010101" charset="-122"/>
              </a:rPr>
              <a:t> </a:t>
            </a:r>
            <a:r>
              <a:rPr lang="zh-CN" altLang="en-US" sz="4400" b="1" smtClean="0">
                <a:solidFill>
                  <a:srgbClr val="FFFF00"/>
                </a:solidFill>
                <a:latin typeface="华文隶书" panose="02010800040101010101" charset="-122"/>
                <a:ea typeface="华文隶书" panose="02010800040101010101" charset="-122"/>
                <a:cs typeface="华文隶书" panose="02010800040101010101" charset="-122"/>
              </a:rPr>
              <a:t> </a:t>
            </a:r>
            <a:r>
              <a:rPr lang="zh-CN" altLang="en-US" sz="4400" b="1" smtClean="0">
                <a:solidFill>
                  <a:srgbClr val="FFFF00"/>
                </a:solidFill>
              </a:rPr>
              <a:t>    </a:t>
            </a:r>
            <a:endParaRPr lang="zh-CN" altLang="en-US" sz="4400" b="1" smtClean="0">
              <a:solidFill>
                <a:srgbClr val="FFFF00"/>
              </a:solidFill>
            </a:endParaRPr>
          </a:p>
          <a:p>
            <a:pPr eaLnBrk="1" hangingPunct="1">
              <a:spcBef>
                <a:spcPct val="50000"/>
              </a:spcBef>
            </a:pPr>
            <a:r>
              <a:rPr lang="en-US" altLang="zh-CN" sz="3600" b="1" smtClean="0">
                <a:solidFill>
                  <a:srgbClr val="FF3399"/>
                </a:solidFill>
                <a:ea typeface="隶书" panose="02010509060101010101" pitchFamily="49" charset="-122"/>
              </a:rPr>
              <a:t>                                </a:t>
            </a:r>
            <a:r>
              <a:rPr lang="en-US" altLang="zh-CN" sz="3600" b="1" smtClean="0">
                <a:solidFill>
                  <a:schemeClr val="bg1"/>
                </a:solidFill>
                <a:latin typeface="华文楷体" panose="02010600040101010101" pitchFamily="2" charset="-122"/>
                <a:ea typeface="华文楷体" panose="02010600040101010101" pitchFamily="2" charset="-122"/>
              </a:rPr>
              <a:t>裴多菲</a:t>
            </a:r>
            <a:endParaRPr lang="zh-CN" altLang="en-US" sz="4000" b="1" smtClean="0">
              <a:solidFill>
                <a:srgbClr val="FFFFFF"/>
              </a:solidFill>
              <a:ea typeface="文鼎荆棘体" pitchFamily="33" charset="-122"/>
            </a:endParaRPr>
          </a:p>
        </p:txBody>
      </p:sp>
      <p:sp>
        <p:nvSpPr>
          <p:cNvPr id="7" name="圆角矩形 6" title=""/>
          <p:cNvSpPr/>
          <p:nvPr userDrawn="1">
            <p:custDataLst>
              <p:tags r:id="rId2"/>
            </p:custDataLst>
          </p:nvPr>
        </p:nvSpPr>
        <p:spPr bwMode="auto">
          <a:xfrm>
            <a:off x="57785" y="51435"/>
            <a:ext cx="5561965" cy="450850"/>
          </a:xfrm>
          <a:prstGeom prst="roundRect">
            <a:avLst/>
          </a:prstGeom>
          <a:noFill/>
          <a:ln w="9525" cap="flat" cmpd="sng" algn="ctr">
            <a:noFill/>
            <a:prstDash val="solid"/>
            <a:round/>
            <a:headEnd type="none" w="med" len="med"/>
            <a:tailEnd type="none" w="med" len="med"/>
          </a:ln>
          <a:effectLst>
            <a:outerShdw blurRad="50800" dist="50800" dir="5400000" algn="ctr" rotWithShape="0">
              <a:srgbClr val="000000">
                <a:alpha val="0"/>
              </a:srgbClr>
            </a:outerShdw>
          </a:effectLst>
        </p:spPr>
        <p:txBody>
          <a:bodyPr vert="horz" wrap="square" lIns="68580" tIns="34290" rIns="68580" bIns="34290" numCol="1" rtlCol="0" anchor="t" anchorCtr="0" compatLnSpc="1"/>
          <a:lstStyle>
            <a:defPPr>
              <a:defRPr lang="en-US"/>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2" charset="0"/>
                <a:ea typeface="黑体" panose="02010609060101010101" pitchFamily="49"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2" charset="0"/>
                <a:ea typeface="黑体" panose="02010609060101010101" pitchFamily="49"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2" charset="0"/>
                <a:ea typeface="黑体" panose="02010609060101010101" pitchFamily="49"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2" charset="0"/>
                <a:ea typeface="黑体" panose="02010609060101010101" pitchFamily="49"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2" charset="0"/>
                <a:ea typeface="黑体" panose="02010609060101010101" pitchFamily="49"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0" cap="none" spc="0" normalizeH="0" baseline="0" noProof="0">
                <a:solidFill>
                  <a:schemeClr val="bg1"/>
                </a:solidFill>
                <a:effectLst>
                  <a:outerShdw blurRad="38100" dist="25400" dir="5400000" algn="ctr" rotWithShape="0">
                    <a:srgbClr val="6E747A">
                      <a:alpha val="43000"/>
                    </a:srgbClr>
                  </a:outerShdw>
                </a:effectLst>
                <a:uLnTx/>
                <a:uFillTx/>
                <a:latin typeface="华文楷体" panose="02010600040101010101" pitchFamily="2" charset="-122"/>
                <a:ea typeface="华文楷体" panose="02010600040101010101" pitchFamily="2" charset="-122"/>
              </a:rPr>
              <a:t>【中职专用】统编版·基础模块（上册）</a:t>
            </a:r>
            <a:endParaRPr kumimoji="0" lang="zh-CN" altLang="en-US" sz="2400" b="1" i="0" u="none" strike="noStrike" kern="0" cap="none" spc="0" normalizeH="0" baseline="0" noProof="0">
              <a:solidFill>
                <a:schemeClr val="bg1"/>
              </a:solidFill>
              <a:effectLst>
                <a:outerShdw blurRad="38100" dist="25400" dir="5400000" algn="ctr" rotWithShape="0">
                  <a:srgbClr val="6E747A">
                    <a:alpha val="43000"/>
                  </a:srgbClr>
                </a:outerShdw>
              </a:effectLst>
              <a:uLnTx/>
              <a:uFillTx/>
              <a:latin typeface="华文楷体" panose="02010600040101010101" pitchFamily="2" charset="-122"/>
              <a:ea typeface="华文楷体" panose="02010600040101010101" pitchFamily="2" charset="-122"/>
            </a:endParaRP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65892" name="图片 165891" title=""/>
          <p:cNvPicPr>
            <a:picLocks noChangeAspect="1"/>
          </p:cNvPicPr>
          <p:nvPr>
            <p:custDataLst>
              <p:tags r:id="rId3"/>
            </p:custDataLst>
          </p:nvPr>
        </p:nvPicPr>
        <p:blipFill>
          <a:blip r:embed="rId2"/>
          <a:stretch>
            <a:fillRect/>
          </a:stretch>
        </p:blipFill>
        <p:spPr>
          <a:xfrm>
            <a:off x="7066915" y="3639820"/>
            <a:ext cx="1800860" cy="1356360"/>
          </a:xfrm>
          <a:prstGeom prst="rect">
            <a:avLst/>
          </a:prstGeom>
          <a:noFill/>
          <a:ln w="9525">
            <a:noFill/>
          </a:ln>
        </p:spPr>
      </p:pic>
      <p:cxnSp>
        <p:nvCxnSpPr>
          <p:cNvPr id="3" name="直接连接符 2" title=""/>
          <p:cNvCxnSpPr/>
          <p:nvPr>
            <p:custDataLst>
              <p:tags r:id="rId4"/>
            </p:custDataLst>
          </p:nvPr>
        </p:nvCxnSpPr>
        <p:spPr>
          <a:xfrm flipV="1">
            <a:off x="921917" y="691955"/>
            <a:ext cx="2762885" cy="762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13" name="组合 12" title=""/>
          <p:cNvGrpSpPr/>
          <p:nvPr/>
        </p:nvGrpSpPr>
        <p:grpSpPr>
          <a:xfrm>
            <a:off x="255905" y="279400"/>
            <a:ext cx="562610" cy="513080"/>
            <a:chOff x="2121873" y="1511588"/>
            <a:chExt cx="445481" cy="469613"/>
          </a:xfrm>
          <a:solidFill>
            <a:schemeClr val="accent5"/>
          </a:solidFill>
        </p:grpSpPr>
        <p:sp>
          <p:nvSpPr>
            <p:cNvPr id="14" name="矩形 13"/>
            <p:cNvSpPr/>
            <p:nvPr>
              <p:custDataLst>
                <p:tags r:id="rId5"/>
              </p:custDataLst>
            </p:nvPr>
          </p:nvSpPr>
          <p:spPr>
            <a:xfrm>
              <a:off x="2121873" y="1511588"/>
              <a:ext cx="363415" cy="363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矩形 14"/>
            <p:cNvSpPr/>
            <p:nvPr>
              <p:custDataLst>
                <p:tags r:id="rId6"/>
              </p:custDataLst>
            </p:nvPr>
          </p:nvSpPr>
          <p:spPr>
            <a:xfrm>
              <a:off x="2321171" y="1735018"/>
              <a:ext cx="246183" cy="2461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6" name="文本框 15" title=""/>
          <p:cNvSpPr txBox="1"/>
          <p:nvPr>
            <p:custDataLst>
              <p:tags r:id="rId7"/>
            </p:custDataLst>
          </p:nvPr>
        </p:nvSpPr>
        <p:spPr>
          <a:xfrm>
            <a:off x="922020" y="105410"/>
            <a:ext cx="2846705" cy="521970"/>
          </a:xfrm>
          <a:prstGeom prst="rect">
            <a:avLst/>
          </a:prstGeom>
          <a:noFill/>
        </p:spPr>
        <p:txBody>
          <a:bodyPr wrap="square" rtlCol="0">
            <a:spAutoFit/>
          </a:bodyPr>
          <a:lstStyle/>
          <a:p>
            <a:pPr algn="l"/>
            <a:r>
              <a:rPr lang="zh-CN" altLang="en-US" sz="2800" b="1">
                <a:solidFill>
                  <a:srgbClr val="002060"/>
                </a:solidFill>
                <a:latin typeface="华文中宋" panose="02010600040101010101" pitchFamily="2" charset="-122"/>
                <a:ea typeface="华文中宋" panose="02010600040101010101" pitchFamily="2" charset="-122"/>
                <a:sym typeface="+mn-ea"/>
              </a:rPr>
              <a:t>析意象</a:t>
            </a:r>
            <a:r>
              <a:rPr lang="en-US" altLang="zh-CN" sz="2800" b="1">
                <a:solidFill>
                  <a:srgbClr val="002060"/>
                </a:solidFill>
                <a:latin typeface="华文中宋" panose="02010600040101010101" pitchFamily="2" charset="-122"/>
                <a:ea typeface="华文中宋" panose="02010600040101010101" pitchFamily="2" charset="-122"/>
                <a:sym typeface="+mn-ea"/>
              </a:rPr>
              <a:t>  </a:t>
            </a:r>
            <a:r>
              <a:rPr lang="zh-CN" altLang="en-US" sz="2800" b="1">
                <a:solidFill>
                  <a:srgbClr val="002060"/>
                </a:solidFill>
                <a:latin typeface="华文中宋" panose="02010600040101010101" pitchFamily="2" charset="-122"/>
                <a:ea typeface="华文中宋" panose="02010600040101010101" pitchFamily="2" charset="-122"/>
                <a:sym typeface="+mn-ea"/>
              </a:rPr>
              <a:t>悟诗情</a:t>
            </a:r>
            <a:endParaRPr lang="zh-CN" altLang="en-US" sz="2800" b="1">
              <a:solidFill>
                <a:srgbClr val="002060"/>
              </a:solidFill>
              <a:latin typeface="华文中宋" panose="02010600040101010101" pitchFamily="2" charset="-122"/>
              <a:ea typeface="华文中宋" panose="02010600040101010101" pitchFamily="2" charset="-122"/>
              <a:sym typeface="+mn-ea"/>
            </a:endParaRPr>
          </a:p>
        </p:txBody>
      </p:sp>
      <p:sp>
        <p:nvSpPr>
          <p:cNvPr id="2" name="文本框 1" title=""/>
          <p:cNvSpPr txBox="1"/>
          <p:nvPr/>
        </p:nvSpPr>
        <p:spPr>
          <a:xfrm>
            <a:off x="539115" y="915670"/>
            <a:ext cx="7425690" cy="1198880"/>
          </a:xfrm>
          <a:prstGeom prst="rect">
            <a:avLst/>
          </a:prstGeom>
          <a:noFill/>
        </p:spPr>
        <p:txBody>
          <a:bodyPr wrap="square" rtlCol="0" anchor="t">
            <a:spAutoFit/>
          </a:bodyPr>
          <a:lstStyle/>
          <a:p>
            <a:pPr marL="0" indent="457200" eaLnBrk="1" latinLnBrk="0" hangingPunct="1">
              <a:lnSpc>
                <a:spcPct val="150000"/>
              </a:lnSpc>
            </a:pPr>
            <a:r>
              <a:rPr lang="zh-CN" altLang="en-US" sz="2400" b="1">
                <a:latin typeface="华文中宋" panose="02010600040101010101" pitchFamily="2" charset="-122"/>
                <a:ea typeface="华文中宋" panose="02010600040101010101" pitchFamily="2" charset="-122"/>
              </a:rPr>
              <a:t>五处对照使诗人对爱情的真诚无私的奉献精神得到了形象而深刻的体现，具有强烈的感人力量。</a:t>
            </a:r>
            <a:endParaRPr lang="zh-CN" altLang="en-US" sz="2400" b="1">
              <a:latin typeface="华文中宋" panose="02010600040101010101" pitchFamily="2" charset="-122"/>
              <a:ea typeface="华文中宋" panose="02010600040101010101" pitchFamily="2" charset="-122"/>
            </a:endParaRPr>
          </a:p>
        </p:txBody>
      </p:sp>
      <p:sp>
        <p:nvSpPr>
          <p:cNvPr id="12290" name="Text Box 3" title=""/>
          <p:cNvSpPr>
            <a:spLocks noChangeArrowheads="1"/>
          </p:cNvSpPr>
          <p:nvPr/>
        </p:nvSpPr>
        <p:spPr bwMode="auto">
          <a:xfrm>
            <a:off x="251391" y="2339499"/>
            <a:ext cx="73580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SzTx/>
            </a:pPr>
            <a:r>
              <a:rPr kumimoji="1" lang="zh-CN" altLang="en-US" sz="3200" b="1" smtClean="0">
                <a:solidFill>
                  <a:srgbClr val="FF0000"/>
                </a:solidFill>
                <a:latin typeface="Times New Roman" panose="02020603050405020304" pitchFamily="2" charset="0"/>
                <a:ea typeface="华文行楷" panose="02010800040101010101" pitchFamily="2" charset="-122"/>
              </a:rPr>
              <a:t>这样写表现诗人什么样的爱情观？</a:t>
            </a:r>
            <a:endParaRPr kumimoji="1" lang="zh-CN" altLang="en-US" sz="3200" b="1" smtClean="0">
              <a:solidFill>
                <a:srgbClr val="FF0000"/>
              </a:solidFill>
              <a:latin typeface="Times New Roman" panose="02020603050405020304" pitchFamily="2" charset="0"/>
              <a:ea typeface="华文行楷" panose="02010800040101010101" pitchFamily="2" charset="-122"/>
            </a:endParaRPr>
          </a:p>
        </p:txBody>
      </p:sp>
      <p:sp>
        <p:nvSpPr>
          <p:cNvPr id="165893" name="文本框 165892" title=""/>
          <p:cNvSpPr txBox="1"/>
          <p:nvPr>
            <p:custDataLst>
              <p:tags r:id="rId8"/>
            </p:custDataLst>
          </p:nvPr>
        </p:nvSpPr>
        <p:spPr>
          <a:xfrm>
            <a:off x="2915920" y="3147695"/>
            <a:ext cx="2467610" cy="967740"/>
          </a:xfrm>
          <a:prstGeom prst="rect">
            <a:avLst/>
          </a:prstGeom>
          <a:solidFill>
            <a:schemeClr val="accent2">
              <a:lumMod val="75000"/>
              <a:alpha val="68000"/>
            </a:schemeClr>
          </a:solidFill>
          <a:ln w="9525">
            <a:noFill/>
          </a:ln>
          <a:effectLst>
            <a:innerShdw blurRad="114300">
              <a:prstClr val="black"/>
            </a:innerShdw>
          </a:effectLst>
        </p:spPr>
        <p:txBody>
          <a:bodyPr>
            <a:noAutofit/>
          </a:bodyPr>
          <a:lstStyle/>
          <a:p>
            <a:r>
              <a:rPr lang="zh-CN" altLang="en-US" sz="6000" b="1">
                <a:solidFill>
                  <a:srgbClr val="FFFF00"/>
                </a:solidFill>
                <a:effectLst>
                  <a:outerShdw blurRad="38100" dist="38100" dir="2700000">
                    <a:srgbClr val="000000"/>
                  </a:outerShdw>
                </a:effectLst>
                <a:latin typeface="华文新魏" panose="02010800040101010101" pitchFamily="2" charset="-122"/>
                <a:ea typeface="华文新魏" panose="02010800040101010101" pitchFamily="2" charset="-122"/>
                <a:cs typeface="华文新魏" panose="02010800040101010101" pitchFamily="2" charset="-122"/>
              </a:rPr>
              <a:t>奉</a:t>
            </a:r>
            <a:r>
              <a:rPr lang="en-US" altLang="zh-CN" sz="6000" b="1">
                <a:solidFill>
                  <a:srgbClr val="FFFF00"/>
                </a:solidFill>
                <a:effectLst>
                  <a:outerShdw blurRad="38100" dist="38100" dir="2700000">
                    <a:srgbClr val="000000"/>
                  </a:outerShdw>
                </a:effectLst>
                <a:latin typeface="华文新魏" panose="02010800040101010101" pitchFamily="2" charset="-122"/>
                <a:ea typeface="华文新魏" panose="02010800040101010101" pitchFamily="2" charset="-122"/>
                <a:cs typeface="华文新魏" panose="02010800040101010101" pitchFamily="2" charset="-122"/>
              </a:rPr>
              <a:t>   </a:t>
            </a:r>
            <a:r>
              <a:rPr lang="zh-CN" altLang="en-US" sz="6000" b="1">
                <a:solidFill>
                  <a:srgbClr val="FFFF00"/>
                </a:solidFill>
                <a:effectLst>
                  <a:outerShdw blurRad="38100" dist="38100" dir="2700000">
                    <a:srgbClr val="000000"/>
                  </a:outerShdw>
                </a:effectLst>
                <a:latin typeface="华文新魏" panose="02010800040101010101" pitchFamily="2" charset="-122"/>
                <a:ea typeface="华文新魏" panose="02010800040101010101" pitchFamily="2" charset="-122"/>
                <a:cs typeface="华文新魏" panose="02010800040101010101" pitchFamily="2" charset="-122"/>
              </a:rPr>
              <a:t>献</a:t>
            </a:r>
            <a:endParaRPr lang="zh-CN" altLang="en-US" sz="6000" b="1">
              <a:solidFill>
                <a:srgbClr val="FFFF00"/>
              </a:solidFill>
              <a:effectLst>
                <a:outerShdw blurRad="38100" dist="38100" dir="2700000">
                  <a:srgbClr val="000000"/>
                </a:outerShdw>
              </a:effectLst>
              <a:latin typeface="华文新魏" panose="02010800040101010101" pitchFamily="2" charset="-122"/>
              <a:ea typeface="华文新魏" panose="02010800040101010101" pitchFamily="2" charset="-122"/>
              <a:cs typeface="华文新魏" panose="02010800040101010101" pitchFamily="2" charset="-122"/>
            </a:endParaRPr>
          </a:p>
        </p:txBody>
      </p:sp>
      <p:pic>
        <p:nvPicPr>
          <p:cNvPr id="4" name="图片 3" title=""/>
          <p:cNvPicPr>
            <a:picLocks noChangeAspect="1"/>
          </p:cNvPicPr>
          <p:nvPr userDrawn="1"/>
        </p:nvPicPr>
        <p:blipFill>
          <a:blip r:embed="rId9"/>
          <a:stretch>
            <a:fillRect/>
          </a:stretch>
        </p:blipFill>
        <p:spPr>
          <a:xfrm>
            <a:off x="7440295" y="51435"/>
            <a:ext cx="1629410" cy="50990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52" presetClass="entr" presetSubtype="0" fill="hold" grpId="0" nodeType="clickEffect">
                                  <p:stCondLst>
                                    <p:cond delay="0"/>
                                  </p:stCondLst>
                                  <p:childTnLst>
                                    <p:set>
                                      <p:cBhvr>
                                        <p:cTn id="10" dur="1" fill="hold">
                                          <p:stCondLst>
                                            <p:cond delay="0"/>
                                          </p:stCondLst>
                                        </p:cTn>
                                        <p:tgtEl>
                                          <p:spTgt spid="165893"/>
                                        </p:tgtEl>
                                        <p:attrNameLst>
                                          <p:attrName>style.visibility</p:attrName>
                                        </p:attrNameLst>
                                      </p:cBhvr>
                                      <p:to>
                                        <p:strVal val="visible"/>
                                      </p:to>
                                    </p:set>
                                    <p:animScale>
                                      <p:cBhvr>
                                        <p:cTn id="11" dur="1000" decel="50000" fill="hold">
                                          <p:stCondLst>
                                            <p:cond delay="0"/>
                                          </p:stCondLst>
                                        </p:cTn>
                                        <p:tgtEl>
                                          <p:spTgt spid="16589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2" dur="1000" decel="50000" fill="hold">
                                          <p:stCondLst>
                                            <p:cond delay="0"/>
                                          </p:stCondLst>
                                        </p:cTn>
                                        <p:tgtEl>
                                          <p:spTgt spid="165893"/>
                                        </p:tgtEl>
                                        <p:attrNameLst>
                                          <p:attrName>ppt_x</p:attrName>
                                          <p:attrName>ppt_y</p:attrName>
                                        </p:attrNameLst>
                                      </p:cBhvr>
                                    </p:animMotion>
                                    <p:animEffect transition="in" filter="fade">
                                      <p:cBhvr>
                                        <p:cTn id="13" dur="1000"/>
                                        <p:tgtEl>
                                          <p:spTgt spid="165893"/>
                                        </p:tgtEl>
                                      </p:cBhvr>
                                    </p:animEffect>
                                  </p:childTnLst>
                                  <p:subTnLst>
                                    <p:audio>
                                      <p:cMediaNode>
                                        <p:cTn display="0" masterRel="sameClick">
                                          <p:stCondLst>
                                            <p:cond evt="begin" delay="0">
                                              <p:tn val="9"/>
                                            </p:cond>
                                          </p:stCondLst>
                                          <p:endCondLst>
                                            <p:cond evt="onStopAudio" delay="0">
                                              <p:tgtEl>
                                                <p:sldTgt/>
                                              </p:tgtEl>
                                            </p:cond>
                                          </p:endCondLst>
                                        </p:cTn>
                                        <p:tgtEl>
                                          <p:sndTgt r:embed="rId10"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animBg="1"/>
      <p:bldP spid="12290"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3" name="直接连接符 2" title=""/>
          <p:cNvCxnSpPr/>
          <p:nvPr>
            <p:custDataLst>
              <p:tags r:id="rId2"/>
            </p:custDataLst>
          </p:nvPr>
        </p:nvCxnSpPr>
        <p:spPr>
          <a:xfrm flipV="1">
            <a:off x="921917" y="691955"/>
            <a:ext cx="2762885" cy="762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13" name="组合 12" title=""/>
          <p:cNvGrpSpPr/>
          <p:nvPr/>
        </p:nvGrpSpPr>
        <p:grpSpPr>
          <a:xfrm>
            <a:off x="255905" y="279400"/>
            <a:ext cx="562610" cy="513080"/>
            <a:chOff x="2121873" y="1511588"/>
            <a:chExt cx="445481" cy="469613"/>
          </a:xfrm>
          <a:solidFill>
            <a:schemeClr val="accent5"/>
          </a:solidFill>
        </p:grpSpPr>
        <p:sp>
          <p:nvSpPr>
            <p:cNvPr id="14" name="矩形 13"/>
            <p:cNvSpPr/>
            <p:nvPr>
              <p:custDataLst>
                <p:tags r:id="rId3"/>
              </p:custDataLst>
            </p:nvPr>
          </p:nvSpPr>
          <p:spPr>
            <a:xfrm>
              <a:off x="2121873" y="1511588"/>
              <a:ext cx="363415" cy="363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矩形 14"/>
            <p:cNvSpPr/>
            <p:nvPr>
              <p:custDataLst>
                <p:tags r:id="rId4"/>
              </p:custDataLst>
            </p:nvPr>
          </p:nvSpPr>
          <p:spPr>
            <a:xfrm>
              <a:off x="2321171" y="1735018"/>
              <a:ext cx="246183" cy="2461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6" name="文本框 15" title=""/>
          <p:cNvSpPr txBox="1"/>
          <p:nvPr>
            <p:custDataLst>
              <p:tags r:id="rId5"/>
            </p:custDataLst>
          </p:nvPr>
        </p:nvSpPr>
        <p:spPr>
          <a:xfrm>
            <a:off x="922020" y="105410"/>
            <a:ext cx="2846705" cy="521970"/>
          </a:xfrm>
          <a:prstGeom prst="rect">
            <a:avLst/>
          </a:prstGeom>
          <a:noFill/>
        </p:spPr>
        <p:txBody>
          <a:bodyPr wrap="square" rtlCol="0">
            <a:spAutoFit/>
          </a:bodyPr>
          <a:lstStyle/>
          <a:p>
            <a:pPr algn="l"/>
            <a:r>
              <a:rPr lang="zh-CN" altLang="en-US" sz="2800" b="1">
                <a:solidFill>
                  <a:srgbClr val="002060"/>
                </a:solidFill>
                <a:latin typeface="华文中宋" panose="02010600040101010101" pitchFamily="2" charset="-122"/>
                <a:ea typeface="华文中宋" panose="02010600040101010101" pitchFamily="2" charset="-122"/>
                <a:sym typeface="+mn-ea"/>
              </a:rPr>
              <a:t>析意象</a:t>
            </a:r>
            <a:r>
              <a:rPr lang="en-US" altLang="zh-CN" sz="2800" b="1">
                <a:solidFill>
                  <a:srgbClr val="002060"/>
                </a:solidFill>
                <a:latin typeface="华文中宋" panose="02010600040101010101" pitchFamily="2" charset="-122"/>
                <a:ea typeface="华文中宋" panose="02010600040101010101" pitchFamily="2" charset="-122"/>
                <a:sym typeface="+mn-ea"/>
              </a:rPr>
              <a:t>  </a:t>
            </a:r>
            <a:r>
              <a:rPr lang="zh-CN" altLang="en-US" sz="2800" b="1">
                <a:solidFill>
                  <a:srgbClr val="002060"/>
                </a:solidFill>
                <a:latin typeface="华文中宋" panose="02010600040101010101" pitchFamily="2" charset="-122"/>
                <a:ea typeface="华文中宋" panose="02010600040101010101" pitchFamily="2" charset="-122"/>
                <a:sym typeface="+mn-ea"/>
              </a:rPr>
              <a:t>悟诗情</a:t>
            </a:r>
            <a:endParaRPr lang="zh-CN" altLang="en-US" sz="2800" b="1">
              <a:solidFill>
                <a:srgbClr val="002060"/>
              </a:solidFill>
              <a:latin typeface="华文中宋" panose="02010600040101010101" pitchFamily="2" charset="-122"/>
              <a:ea typeface="华文中宋" panose="02010600040101010101" pitchFamily="2" charset="-122"/>
              <a:sym typeface="+mn-ea"/>
            </a:endParaRPr>
          </a:p>
        </p:txBody>
      </p:sp>
      <p:sp>
        <p:nvSpPr>
          <p:cNvPr id="8" name="文本框 7" title=""/>
          <p:cNvSpPr txBox="1"/>
          <p:nvPr/>
        </p:nvSpPr>
        <p:spPr>
          <a:xfrm>
            <a:off x="715010" y="1011555"/>
            <a:ext cx="7685405" cy="1124585"/>
          </a:xfrm>
          <a:prstGeom prst="rect">
            <a:avLst/>
          </a:prstGeom>
          <a:noFill/>
        </p:spPr>
        <p:txBody>
          <a:bodyPr wrap="square" rtlCol="0" anchor="t">
            <a:spAutoFit/>
          </a:bodyPr>
          <a:lstStyle/>
          <a:p>
            <a:pPr marL="0" indent="457200" eaLnBrk="1" latinLnBrk="0" hangingPunct="1">
              <a:lnSpc>
                <a:spcPct val="120000"/>
              </a:lnSpc>
            </a:pPr>
            <a:r>
              <a:rPr lang="zh-CN" altLang="en-US" sz="2800">
                <a:latin typeface="华文新魏" panose="02010800040101010101" pitchFamily="2" charset="-122"/>
                <a:ea typeface="华文新魏" panose="02010800040101010101" pitchFamily="2" charset="-122"/>
              </a:rPr>
              <a:t>一组意象已能表达诗人对爱情的态度，诗人为什么还要选择这么多意象？</a:t>
            </a:r>
            <a:endParaRPr lang="zh-CN" altLang="en-US" sz="2800">
              <a:latin typeface="华文新魏" panose="02010800040101010101" pitchFamily="2" charset="-122"/>
              <a:ea typeface="华文新魏" panose="02010800040101010101" pitchFamily="2" charset="-122"/>
            </a:endParaRPr>
          </a:p>
        </p:txBody>
      </p:sp>
      <p:sp>
        <p:nvSpPr>
          <p:cNvPr id="9" name="文本框 8" title=""/>
          <p:cNvSpPr txBox="1"/>
          <p:nvPr/>
        </p:nvSpPr>
        <p:spPr>
          <a:xfrm>
            <a:off x="818515" y="2355215"/>
            <a:ext cx="7298690" cy="1124585"/>
          </a:xfrm>
          <a:prstGeom prst="rect">
            <a:avLst/>
          </a:prstGeom>
          <a:noFill/>
        </p:spPr>
        <p:txBody>
          <a:bodyPr wrap="square" rtlCol="0" anchor="t">
            <a:spAutoFit/>
          </a:bodyPr>
          <a:lstStyle/>
          <a:p>
            <a:pPr marL="0" indent="457200" eaLnBrk="1" latinLnBrk="0" hangingPunct="1">
              <a:lnSpc>
                <a:spcPct val="120000"/>
              </a:lnSpc>
            </a:pPr>
            <a:r>
              <a:rPr lang="zh-CN" altLang="en-US" sz="2800">
                <a:solidFill>
                  <a:srgbClr val="0070C0"/>
                </a:solidFill>
                <a:latin typeface="华文中宋" panose="02010600040101010101" pitchFamily="2" charset="-122"/>
                <a:ea typeface="华文中宋" panose="02010600040101010101" pitchFamily="2" charset="-122"/>
              </a:rPr>
              <a:t>这不仅展现出诗人自由、开朗、奔放的襟怀，也将爱情表白推向更高境界。</a:t>
            </a:r>
            <a:endParaRPr lang="zh-CN" altLang="en-US" sz="2800">
              <a:solidFill>
                <a:srgbClr val="0070C0"/>
              </a:solidFill>
              <a:latin typeface="华文中宋" panose="02010600040101010101" pitchFamily="2" charset="-122"/>
              <a:ea typeface="华文中宋" panose="02010600040101010101" pitchFamily="2" charset="-122"/>
            </a:endParaRPr>
          </a:p>
        </p:txBody>
      </p:sp>
      <p:pic>
        <p:nvPicPr>
          <p:cNvPr id="2" name="图片 1" title=""/>
          <p:cNvPicPr>
            <a:picLocks noChangeAspect="1"/>
          </p:cNvPicPr>
          <p:nvPr userDrawn="1"/>
        </p:nvPicPr>
        <p:blipFill>
          <a:blip r:embed="rId6"/>
          <a:stretch>
            <a:fillRect/>
          </a:stretch>
        </p:blipFill>
        <p:spPr>
          <a:xfrm>
            <a:off x="7440295" y="51435"/>
            <a:ext cx="1629410" cy="50990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6" name="直接连接符 5" title=""/>
          <p:cNvCxnSpPr/>
          <p:nvPr>
            <p:custDataLst>
              <p:tags r:id="rId2"/>
            </p:custDataLst>
          </p:nvPr>
        </p:nvCxnSpPr>
        <p:spPr>
          <a:xfrm flipV="1">
            <a:off x="921917" y="691955"/>
            <a:ext cx="2762885" cy="762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13" name="组合 12" title=""/>
          <p:cNvGrpSpPr/>
          <p:nvPr/>
        </p:nvGrpSpPr>
        <p:grpSpPr>
          <a:xfrm>
            <a:off x="255905" y="279400"/>
            <a:ext cx="562610" cy="513080"/>
            <a:chOff x="2121873" y="1511588"/>
            <a:chExt cx="445481" cy="469613"/>
          </a:xfrm>
          <a:solidFill>
            <a:schemeClr val="accent5"/>
          </a:solidFill>
        </p:grpSpPr>
        <p:sp>
          <p:nvSpPr>
            <p:cNvPr id="14" name="矩形 13"/>
            <p:cNvSpPr/>
            <p:nvPr>
              <p:custDataLst>
                <p:tags r:id="rId3"/>
              </p:custDataLst>
            </p:nvPr>
          </p:nvSpPr>
          <p:spPr>
            <a:xfrm>
              <a:off x="2121873" y="1511588"/>
              <a:ext cx="363415" cy="363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矩形 14"/>
            <p:cNvSpPr/>
            <p:nvPr>
              <p:custDataLst>
                <p:tags r:id="rId4"/>
              </p:custDataLst>
            </p:nvPr>
          </p:nvSpPr>
          <p:spPr>
            <a:xfrm>
              <a:off x="2321171" y="1735018"/>
              <a:ext cx="246183" cy="2461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6" name="文本框 15" title=""/>
          <p:cNvSpPr txBox="1"/>
          <p:nvPr>
            <p:custDataLst>
              <p:tags r:id="rId5"/>
            </p:custDataLst>
          </p:nvPr>
        </p:nvSpPr>
        <p:spPr>
          <a:xfrm>
            <a:off x="922020" y="105410"/>
            <a:ext cx="2846705" cy="521970"/>
          </a:xfrm>
          <a:prstGeom prst="rect">
            <a:avLst/>
          </a:prstGeom>
          <a:noFill/>
        </p:spPr>
        <p:txBody>
          <a:bodyPr wrap="square" rtlCol="0">
            <a:spAutoFit/>
          </a:bodyPr>
          <a:lstStyle/>
          <a:p>
            <a:pPr algn="l"/>
            <a:r>
              <a:rPr lang="zh-CN" altLang="en-US" sz="2800" b="1">
                <a:solidFill>
                  <a:srgbClr val="002060"/>
                </a:solidFill>
                <a:latin typeface="华文中宋" panose="02010600040101010101" pitchFamily="2" charset="-122"/>
                <a:ea typeface="华文中宋" panose="02010600040101010101" pitchFamily="2" charset="-122"/>
                <a:sym typeface="+mn-ea"/>
              </a:rPr>
              <a:t>析写法</a:t>
            </a:r>
            <a:r>
              <a:rPr lang="en-US" altLang="zh-CN" sz="2800" b="1">
                <a:solidFill>
                  <a:srgbClr val="002060"/>
                </a:solidFill>
                <a:latin typeface="华文中宋" panose="02010600040101010101" pitchFamily="2" charset="-122"/>
                <a:ea typeface="华文中宋" panose="02010600040101010101" pitchFamily="2" charset="-122"/>
                <a:sym typeface="+mn-ea"/>
              </a:rPr>
              <a:t>  </a:t>
            </a:r>
            <a:r>
              <a:rPr lang="zh-CN" altLang="en-US" sz="2800" b="1">
                <a:solidFill>
                  <a:srgbClr val="002060"/>
                </a:solidFill>
                <a:latin typeface="华文中宋" panose="02010600040101010101" pitchFamily="2" charset="-122"/>
                <a:ea typeface="华文中宋" panose="02010600040101010101" pitchFamily="2" charset="-122"/>
                <a:sym typeface="+mn-ea"/>
              </a:rPr>
              <a:t>探主旨</a:t>
            </a:r>
            <a:endParaRPr lang="zh-CN" altLang="en-US" sz="2800" b="1">
              <a:solidFill>
                <a:srgbClr val="002060"/>
              </a:solidFill>
              <a:latin typeface="华文中宋" panose="02010600040101010101" pitchFamily="2" charset="-122"/>
              <a:ea typeface="华文中宋" panose="02010600040101010101" pitchFamily="2" charset="-122"/>
              <a:sym typeface="+mn-ea"/>
            </a:endParaRPr>
          </a:p>
        </p:txBody>
      </p:sp>
      <p:sp>
        <p:nvSpPr>
          <p:cNvPr id="17411" name="Text Box 3" title=""/>
          <p:cNvSpPr/>
          <p:nvPr>
            <p:custDataLst>
              <p:tags r:id="rId6"/>
            </p:custDataLst>
          </p:nvPr>
        </p:nvSpPr>
        <p:spPr>
          <a:xfrm>
            <a:off x="1187450" y="1347470"/>
            <a:ext cx="6003290" cy="1322070"/>
          </a:xfrm>
          <a:prstGeom prst="rect">
            <a:avLst/>
          </a:prstGeom>
          <a:noFill/>
          <a:ln>
            <a:noFill/>
            <a:miter lim="800000"/>
          </a:ln>
        </p:spPr>
        <p:txBody>
          <a:bodyPr wrap="square">
            <a:spAutoFit/>
          </a:bodyPr>
          <a:lstStyle/>
          <a:p>
            <a:pPr>
              <a:buSzTx/>
            </a:pPr>
            <a:r>
              <a:rPr kumimoji="1" lang="en-US" altLang="zh-CN" sz="3200" b="1" smtClean="0">
                <a:solidFill>
                  <a:srgbClr val="557890"/>
                </a:solidFill>
                <a:latin typeface="Times New Roman" panose="02020603050405020304" pitchFamily="2" charset="0"/>
                <a:sym typeface="Wingdings" panose="05000000000000000000" pitchFamily="2" charset="2"/>
              </a:rPr>
              <a:t>   </a:t>
            </a:r>
            <a:r>
              <a:rPr kumimoji="1" lang="en-US" altLang="zh-CN" sz="24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pitchFamily="2" charset="2"/>
              </a:rPr>
              <a:t>1.本诗主旨是？</a:t>
            </a:r>
            <a:endParaRPr kumimoji="1" lang="en-US" altLang="zh-CN" sz="24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pitchFamily="2" charset="2"/>
            </a:endParaRPr>
          </a:p>
          <a:p>
            <a:pPr>
              <a:buSzTx/>
            </a:pPr>
            <a:endParaRPr kumimoji="1" lang="en-US" altLang="zh-CN" sz="24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pitchFamily="2" charset="2"/>
            </a:endParaRPr>
          </a:p>
          <a:p>
            <a:pPr>
              <a:buSzTx/>
            </a:pPr>
            <a:r>
              <a:rPr kumimoji="1" lang="en-US" altLang="zh-CN" sz="24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pitchFamily="2" charset="2"/>
              </a:rPr>
              <a:t>   2.“我”指什么人？“爱人”指什么人？</a:t>
            </a:r>
            <a:endParaRPr kumimoji="1" lang="en-US" altLang="zh-CN" sz="24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pitchFamily="2" charset="2"/>
            </a:endParaRPr>
          </a:p>
        </p:txBody>
      </p:sp>
      <p:pic>
        <p:nvPicPr>
          <p:cNvPr id="3" name="图片 2" title=""/>
          <p:cNvPicPr>
            <a:picLocks noChangeAspect="1"/>
          </p:cNvPicPr>
          <p:nvPr>
            <p:custDataLst>
              <p:tags r:id="rId8"/>
            </p:custDataLst>
          </p:nvPr>
        </p:nvPicPr>
        <p:blipFill>
          <a:blip r:embed="rId7"/>
          <a:stretch>
            <a:fillRect/>
          </a:stretch>
        </p:blipFill>
        <p:spPr>
          <a:xfrm>
            <a:off x="7019925" y="3553460"/>
            <a:ext cx="2120265" cy="1590040"/>
          </a:xfrm>
          <a:prstGeom prst="rect">
            <a:avLst/>
          </a:prstGeom>
          <a:noFill/>
          <a:ln w="9525">
            <a:noFill/>
          </a:ln>
        </p:spPr>
      </p:pic>
      <p:pic>
        <p:nvPicPr>
          <p:cNvPr id="2" name="图片 1" title=""/>
          <p:cNvPicPr>
            <a:picLocks noChangeAspect="1"/>
          </p:cNvPicPr>
          <p:nvPr userDrawn="1"/>
        </p:nvPicPr>
        <p:blipFill>
          <a:blip r:embed="rId9"/>
          <a:stretch>
            <a:fillRect/>
          </a:stretch>
        </p:blipFill>
        <p:spPr>
          <a:xfrm>
            <a:off x="7440295" y="51435"/>
            <a:ext cx="1629410" cy="509905"/>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6" name="直接连接符 5" title=""/>
          <p:cNvCxnSpPr/>
          <p:nvPr>
            <p:custDataLst>
              <p:tags r:id="rId2"/>
            </p:custDataLst>
          </p:nvPr>
        </p:nvCxnSpPr>
        <p:spPr>
          <a:xfrm flipV="1">
            <a:off x="921917" y="691955"/>
            <a:ext cx="2762885" cy="762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13" name="组合 12" title=""/>
          <p:cNvGrpSpPr/>
          <p:nvPr/>
        </p:nvGrpSpPr>
        <p:grpSpPr>
          <a:xfrm>
            <a:off x="255905" y="279400"/>
            <a:ext cx="562610" cy="513080"/>
            <a:chOff x="2121873" y="1511588"/>
            <a:chExt cx="445481" cy="469613"/>
          </a:xfrm>
          <a:solidFill>
            <a:schemeClr val="accent5"/>
          </a:solidFill>
        </p:grpSpPr>
        <p:sp>
          <p:nvSpPr>
            <p:cNvPr id="14" name="矩形 13"/>
            <p:cNvSpPr/>
            <p:nvPr>
              <p:custDataLst>
                <p:tags r:id="rId3"/>
              </p:custDataLst>
            </p:nvPr>
          </p:nvSpPr>
          <p:spPr>
            <a:xfrm>
              <a:off x="2121873" y="1511588"/>
              <a:ext cx="363415" cy="363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矩形 14"/>
            <p:cNvSpPr/>
            <p:nvPr>
              <p:custDataLst>
                <p:tags r:id="rId4"/>
              </p:custDataLst>
            </p:nvPr>
          </p:nvSpPr>
          <p:spPr>
            <a:xfrm>
              <a:off x="2321171" y="1735018"/>
              <a:ext cx="246183" cy="2461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6" name="文本框 15" title=""/>
          <p:cNvSpPr txBox="1"/>
          <p:nvPr>
            <p:custDataLst>
              <p:tags r:id="rId5"/>
            </p:custDataLst>
          </p:nvPr>
        </p:nvSpPr>
        <p:spPr>
          <a:xfrm>
            <a:off x="922020" y="105410"/>
            <a:ext cx="2846705" cy="521970"/>
          </a:xfrm>
          <a:prstGeom prst="rect">
            <a:avLst/>
          </a:prstGeom>
          <a:noFill/>
        </p:spPr>
        <p:txBody>
          <a:bodyPr wrap="square" rtlCol="0">
            <a:spAutoFit/>
          </a:bodyPr>
          <a:lstStyle/>
          <a:p>
            <a:pPr algn="l"/>
            <a:r>
              <a:rPr lang="zh-CN" altLang="en-US" sz="2800" b="1">
                <a:solidFill>
                  <a:srgbClr val="002060"/>
                </a:solidFill>
                <a:latin typeface="华文中宋" panose="02010600040101010101" pitchFamily="2" charset="-122"/>
                <a:ea typeface="华文中宋" panose="02010600040101010101" pitchFamily="2" charset="-122"/>
                <a:sym typeface="+mn-ea"/>
              </a:rPr>
              <a:t>析写法</a:t>
            </a:r>
            <a:r>
              <a:rPr lang="en-US" altLang="zh-CN" sz="2800" b="1">
                <a:solidFill>
                  <a:srgbClr val="002060"/>
                </a:solidFill>
                <a:latin typeface="华文中宋" panose="02010600040101010101" pitchFamily="2" charset="-122"/>
                <a:ea typeface="华文中宋" panose="02010600040101010101" pitchFamily="2" charset="-122"/>
                <a:sym typeface="+mn-ea"/>
              </a:rPr>
              <a:t>  </a:t>
            </a:r>
            <a:r>
              <a:rPr lang="zh-CN" altLang="en-US" sz="2800" b="1">
                <a:solidFill>
                  <a:srgbClr val="002060"/>
                </a:solidFill>
                <a:latin typeface="华文中宋" panose="02010600040101010101" pitchFamily="2" charset="-122"/>
                <a:ea typeface="华文中宋" panose="02010600040101010101" pitchFamily="2" charset="-122"/>
                <a:sym typeface="+mn-ea"/>
              </a:rPr>
              <a:t>探主旨</a:t>
            </a:r>
            <a:endParaRPr lang="zh-CN" altLang="en-US" sz="2800" b="1">
              <a:solidFill>
                <a:srgbClr val="002060"/>
              </a:solidFill>
              <a:latin typeface="华文中宋" panose="02010600040101010101" pitchFamily="2" charset="-122"/>
              <a:ea typeface="华文中宋" panose="02010600040101010101" pitchFamily="2" charset="-122"/>
              <a:sym typeface="+mn-ea"/>
            </a:endParaRPr>
          </a:p>
        </p:txBody>
      </p:sp>
      <p:sp>
        <p:nvSpPr>
          <p:cNvPr id="2" name="文本框 1" title=""/>
          <p:cNvSpPr txBox="1"/>
          <p:nvPr/>
        </p:nvSpPr>
        <p:spPr>
          <a:xfrm>
            <a:off x="611505" y="1131570"/>
            <a:ext cx="7894955" cy="1198880"/>
          </a:xfrm>
          <a:prstGeom prst="rect">
            <a:avLst/>
          </a:prstGeom>
          <a:noFill/>
        </p:spPr>
        <p:txBody>
          <a:bodyPr wrap="square" rtlCol="0" anchor="t">
            <a:spAutoFit/>
          </a:bodyPr>
          <a:lstStyle/>
          <a:p>
            <a:pPr marL="0" indent="0" eaLnBrk="1" latinLnBrk="0" hangingPunct="1">
              <a:lnSpc>
                <a:spcPct val="150000"/>
              </a:lnSpc>
              <a:buSzTx/>
            </a:pPr>
            <a:r>
              <a:rPr kumimoji="1" lang="zh-CN" altLang="en-US" sz="2400" b="1" smtClean="0">
                <a:solidFill>
                  <a:schemeClr val="tx1"/>
                </a:solidFill>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pitchFamily="2" charset="2"/>
              </a:rPr>
              <a:t>一、作为爱情诗。</a:t>
            </a:r>
            <a:endParaRPr kumimoji="1" lang="zh-CN" altLang="en-US" sz="2400" b="1" smtClean="0">
              <a:solidFill>
                <a:schemeClr val="tx1"/>
              </a:solidFill>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pitchFamily="2" charset="2"/>
            </a:endParaRPr>
          </a:p>
          <a:p>
            <a:pPr marL="0" indent="0" eaLnBrk="1" latinLnBrk="0" hangingPunct="1">
              <a:lnSpc>
                <a:spcPct val="150000"/>
              </a:lnSpc>
              <a:buSzTx/>
            </a:pPr>
            <a:r>
              <a:rPr kumimoji="1" lang="zh-CN" altLang="en-US" sz="2400" b="1" smtClean="0">
                <a:solidFill>
                  <a:schemeClr val="tx1"/>
                </a:solidFill>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pitchFamily="2" charset="2"/>
              </a:rPr>
              <a:t>     抒发对爱人的深挚感情，歌颂纯洁而高尚的爱情。</a:t>
            </a:r>
            <a:endParaRPr kumimoji="1" lang="zh-CN" altLang="en-US" sz="2400" b="1" smtClean="0">
              <a:solidFill>
                <a:schemeClr val="tx1"/>
              </a:solidFill>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pitchFamily="2" charset="2"/>
            </a:endParaRPr>
          </a:p>
        </p:txBody>
      </p:sp>
      <p:sp>
        <p:nvSpPr>
          <p:cNvPr id="3" name="文本框 2" title=""/>
          <p:cNvSpPr txBox="1"/>
          <p:nvPr/>
        </p:nvSpPr>
        <p:spPr>
          <a:xfrm>
            <a:off x="1475740" y="2499360"/>
            <a:ext cx="4572000" cy="1198880"/>
          </a:xfrm>
          <a:prstGeom prst="rect">
            <a:avLst/>
          </a:prstGeom>
          <a:noFill/>
        </p:spPr>
        <p:txBody>
          <a:bodyPr wrap="square" rtlCol="0" anchor="t">
            <a:spAutoFit/>
          </a:bodyPr>
          <a:lstStyle/>
          <a:p>
            <a:pPr marL="0" indent="0" algn="l" eaLnBrk="1" latinLnBrk="0" hangingPunct="1">
              <a:lnSpc>
                <a:spcPct val="150000"/>
              </a:lnSpc>
              <a:buClrTx/>
              <a:buSzTx/>
              <a:buNone/>
            </a:pPr>
            <a:r>
              <a:rPr kumimoji="1" lang="zh-CN" altLang="en-US" sz="2400" b="1" smtClean="0">
                <a:solidFill>
                  <a:srgbClr val="0070C0"/>
                </a:solidFill>
                <a:latin typeface="华文中宋" panose="02010600040101010101" pitchFamily="2" charset="-122"/>
                <a:ea typeface="华文中宋" panose="02010600040101010101" pitchFamily="2" charset="-122"/>
                <a:cs typeface="华文中宋" panose="02010600040101010101" pitchFamily="2" charset="-122"/>
              </a:rPr>
              <a:t>我：诗人</a:t>
            </a:r>
            <a:endParaRPr kumimoji="1" lang="zh-CN" altLang="en-US" sz="2400" b="1" smtClean="0">
              <a:solidFill>
                <a:srgbClr val="0070C0"/>
              </a:solidFill>
              <a:latin typeface="华文中宋" panose="02010600040101010101" pitchFamily="2" charset="-122"/>
              <a:ea typeface="华文中宋" panose="02010600040101010101" pitchFamily="2" charset="-122"/>
              <a:cs typeface="华文中宋" panose="02010600040101010101" pitchFamily="2" charset="-122"/>
            </a:endParaRPr>
          </a:p>
          <a:p>
            <a:pPr marL="0" indent="0" algn="l" eaLnBrk="1" latinLnBrk="0" hangingPunct="1">
              <a:lnSpc>
                <a:spcPct val="150000"/>
              </a:lnSpc>
              <a:buClrTx/>
              <a:buSzTx/>
              <a:buNone/>
            </a:pPr>
            <a:r>
              <a:rPr kumimoji="1" lang="zh-CN" altLang="en-US" sz="2400" b="1" smtClean="0">
                <a:solidFill>
                  <a:srgbClr val="0070C0"/>
                </a:solidFill>
                <a:latin typeface="华文中宋" panose="02010600040101010101" pitchFamily="2" charset="-122"/>
                <a:ea typeface="华文中宋" panose="02010600040101010101" pitchFamily="2" charset="-122"/>
                <a:cs typeface="华文中宋" panose="02010600040101010101" pitchFamily="2" charset="-122"/>
              </a:rPr>
              <a:t>爱人：诗人的爱侣</a:t>
            </a:r>
            <a:endParaRPr kumimoji="1" lang="zh-CN" altLang="en-US" sz="2400" b="1" smtClean="0">
              <a:solidFill>
                <a:srgbClr val="0070C0"/>
              </a:solidFill>
              <a:latin typeface="华文中宋" panose="02010600040101010101" pitchFamily="2" charset="-122"/>
              <a:ea typeface="华文中宋" panose="02010600040101010101" pitchFamily="2" charset="-122"/>
              <a:cs typeface="华文中宋" panose="02010600040101010101" pitchFamily="2" charset="-122"/>
            </a:endParaRPr>
          </a:p>
        </p:txBody>
      </p:sp>
      <p:pic>
        <p:nvPicPr>
          <p:cNvPr id="4" name="图片 3" title=""/>
          <p:cNvPicPr>
            <a:picLocks noChangeAspect="1"/>
          </p:cNvPicPr>
          <p:nvPr userDrawn="1"/>
        </p:nvPicPr>
        <p:blipFill>
          <a:blip r:embed="rId6"/>
          <a:stretch>
            <a:fillRect/>
          </a:stretch>
        </p:blipFill>
        <p:spPr>
          <a:xfrm>
            <a:off x="7440295" y="51435"/>
            <a:ext cx="1629410" cy="50990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6" name="直接连接符 5" title=""/>
          <p:cNvCxnSpPr/>
          <p:nvPr>
            <p:custDataLst>
              <p:tags r:id="rId2"/>
            </p:custDataLst>
          </p:nvPr>
        </p:nvCxnSpPr>
        <p:spPr>
          <a:xfrm flipV="1">
            <a:off x="921917" y="691955"/>
            <a:ext cx="2762885" cy="762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13" name="组合 12" title=""/>
          <p:cNvGrpSpPr/>
          <p:nvPr/>
        </p:nvGrpSpPr>
        <p:grpSpPr>
          <a:xfrm>
            <a:off x="255905" y="279400"/>
            <a:ext cx="562610" cy="513080"/>
            <a:chOff x="2121873" y="1511588"/>
            <a:chExt cx="445481" cy="469613"/>
          </a:xfrm>
          <a:solidFill>
            <a:schemeClr val="accent5"/>
          </a:solidFill>
        </p:grpSpPr>
        <p:sp>
          <p:nvSpPr>
            <p:cNvPr id="14" name="矩形 13"/>
            <p:cNvSpPr/>
            <p:nvPr>
              <p:custDataLst>
                <p:tags r:id="rId3"/>
              </p:custDataLst>
            </p:nvPr>
          </p:nvSpPr>
          <p:spPr>
            <a:xfrm>
              <a:off x="2121873" y="1511588"/>
              <a:ext cx="363415" cy="363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矩形 14"/>
            <p:cNvSpPr/>
            <p:nvPr>
              <p:custDataLst>
                <p:tags r:id="rId4"/>
              </p:custDataLst>
            </p:nvPr>
          </p:nvSpPr>
          <p:spPr>
            <a:xfrm>
              <a:off x="2321171" y="1735018"/>
              <a:ext cx="246183" cy="2461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6" name="文本框 15" title=""/>
          <p:cNvSpPr txBox="1"/>
          <p:nvPr>
            <p:custDataLst>
              <p:tags r:id="rId5"/>
            </p:custDataLst>
          </p:nvPr>
        </p:nvSpPr>
        <p:spPr>
          <a:xfrm>
            <a:off x="922020" y="105410"/>
            <a:ext cx="2846705" cy="521970"/>
          </a:xfrm>
          <a:prstGeom prst="rect">
            <a:avLst/>
          </a:prstGeom>
          <a:noFill/>
        </p:spPr>
        <p:txBody>
          <a:bodyPr wrap="square" rtlCol="0">
            <a:spAutoFit/>
          </a:bodyPr>
          <a:lstStyle/>
          <a:p>
            <a:pPr algn="l"/>
            <a:r>
              <a:rPr lang="zh-CN" altLang="en-US" sz="2800" b="1">
                <a:solidFill>
                  <a:srgbClr val="002060"/>
                </a:solidFill>
                <a:latin typeface="华文中宋" panose="02010600040101010101" pitchFamily="2" charset="-122"/>
                <a:ea typeface="华文中宋" panose="02010600040101010101" pitchFamily="2" charset="-122"/>
                <a:sym typeface="+mn-ea"/>
              </a:rPr>
              <a:t>析写法</a:t>
            </a:r>
            <a:r>
              <a:rPr lang="en-US" altLang="zh-CN" sz="2800" b="1">
                <a:solidFill>
                  <a:srgbClr val="002060"/>
                </a:solidFill>
                <a:latin typeface="华文中宋" panose="02010600040101010101" pitchFamily="2" charset="-122"/>
                <a:ea typeface="华文中宋" panose="02010600040101010101" pitchFamily="2" charset="-122"/>
                <a:sym typeface="+mn-ea"/>
              </a:rPr>
              <a:t>  </a:t>
            </a:r>
            <a:r>
              <a:rPr lang="zh-CN" altLang="en-US" sz="2800" b="1">
                <a:solidFill>
                  <a:srgbClr val="002060"/>
                </a:solidFill>
                <a:latin typeface="华文中宋" panose="02010600040101010101" pitchFamily="2" charset="-122"/>
                <a:ea typeface="华文中宋" panose="02010600040101010101" pitchFamily="2" charset="-122"/>
                <a:sym typeface="+mn-ea"/>
              </a:rPr>
              <a:t>探主旨</a:t>
            </a:r>
            <a:endParaRPr lang="zh-CN" altLang="en-US" sz="2800" b="1">
              <a:solidFill>
                <a:srgbClr val="002060"/>
              </a:solidFill>
              <a:latin typeface="华文中宋" panose="02010600040101010101" pitchFamily="2" charset="-122"/>
              <a:ea typeface="华文中宋" panose="02010600040101010101" pitchFamily="2" charset="-122"/>
              <a:sym typeface="+mn-ea"/>
            </a:endParaRPr>
          </a:p>
        </p:txBody>
      </p:sp>
      <p:sp>
        <p:nvSpPr>
          <p:cNvPr id="4" name="文本框 3" title=""/>
          <p:cNvSpPr txBox="1"/>
          <p:nvPr/>
        </p:nvSpPr>
        <p:spPr>
          <a:xfrm>
            <a:off x="624840" y="1056005"/>
            <a:ext cx="7894955" cy="1753235"/>
          </a:xfrm>
          <a:prstGeom prst="rect">
            <a:avLst/>
          </a:prstGeom>
          <a:noFill/>
        </p:spPr>
        <p:txBody>
          <a:bodyPr wrap="square" rtlCol="0" anchor="t">
            <a:spAutoFit/>
          </a:bodyPr>
          <a:lstStyle/>
          <a:p>
            <a:pPr marL="0" indent="0" eaLnBrk="1" latinLnBrk="0" hangingPunct="1">
              <a:lnSpc>
                <a:spcPct val="150000"/>
              </a:lnSpc>
              <a:buSzTx/>
            </a:pPr>
            <a:r>
              <a:rPr kumimoji="1" lang="zh-CN" altLang="en-US" sz="2400" b="1" smtClean="0">
                <a:solidFill>
                  <a:schemeClr val="tx1"/>
                </a:solidFill>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pitchFamily="2" charset="2"/>
              </a:rPr>
              <a:t>二、作为政治抒情诗。</a:t>
            </a:r>
            <a:endParaRPr kumimoji="1" lang="zh-CN" altLang="en-US" sz="2400" b="1" smtClean="0">
              <a:solidFill>
                <a:schemeClr val="tx1"/>
              </a:solidFill>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pitchFamily="2" charset="2"/>
            </a:endParaRPr>
          </a:p>
          <a:p>
            <a:pPr marL="0" indent="0" eaLnBrk="1" latinLnBrk="0" hangingPunct="1">
              <a:lnSpc>
                <a:spcPct val="150000"/>
              </a:lnSpc>
              <a:buSzTx/>
            </a:pPr>
            <a:r>
              <a:rPr kumimoji="1" lang="zh-CN" altLang="en-US" sz="2400" b="1" smtClean="0">
                <a:solidFill>
                  <a:schemeClr val="tx1"/>
                </a:solidFill>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pitchFamily="2" charset="2"/>
              </a:rPr>
              <a:t>        表达匈牙利人民的解放斗争事业，歌颂为民族解放事业献身的精神和执著追求理想的革命精神。</a:t>
            </a:r>
            <a:endParaRPr kumimoji="1" lang="zh-CN" altLang="en-US" sz="2400" b="1" smtClean="0">
              <a:solidFill>
                <a:schemeClr val="tx1"/>
              </a:solidFill>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pitchFamily="2" charset="2"/>
            </a:endParaRPr>
          </a:p>
        </p:txBody>
      </p:sp>
      <p:sp>
        <p:nvSpPr>
          <p:cNvPr id="5" name="文本框 4" title=""/>
          <p:cNvSpPr txBox="1"/>
          <p:nvPr/>
        </p:nvSpPr>
        <p:spPr>
          <a:xfrm>
            <a:off x="1403350" y="3003550"/>
            <a:ext cx="4572000" cy="1198880"/>
          </a:xfrm>
          <a:prstGeom prst="rect">
            <a:avLst/>
          </a:prstGeom>
          <a:noFill/>
        </p:spPr>
        <p:txBody>
          <a:bodyPr wrap="square" rtlCol="0" anchor="t">
            <a:spAutoFit/>
          </a:bodyPr>
          <a:lstStyle/>
          <a:p>
            <a:pPr marL="0" indent="0" algn="l" eaLnBrk="1" latinLnBrk="0" hangingPunct="1">
              <a:lnSpc>
                <a:spcPct val="150000"/>
              </a:lnSpc>
              <a:buClrTx/>
              <a:buSzTx/>
              <a:buNone/>
            </a:pPr>
            <a:r>
              <a:rPr kumimoji="1" lang="zh-CN" altLang="en-US" sz="2400" b="1" smtClean="0">
                <a:solidFill>
                  <a:srgbClr val="0070C0"/>
                </a:solidFill>
                <a:latin typeface="华文中宋" panose="02010600040101010101" pitchFamily="2" charset="-122"/>
                <a:ea typeface="华文中宋" panose="02010600040101010101" pitchFamily="2" charset="-122"/>
                <a:cs typeface="华文中宋" panose="02010600040101010101" pitchFamily="2" charset="-122"/>
              </a:rPr>
              <a:t>我：革命战士。</a:t>
            </a:r>
            <a:endParaRPr kumimoji="1" lang="zh-CN" altLang="en-US" sz="2400" b="1" smtClean="0">
              <a:solidFill>
                <a:srgbClr val="0070C0"/>
              </a:solidFill>
              <a:latin typeface="华文中宋" panose="02010600040101010101" pitchFamily="2" charset="-122"/>
              <a:ea typeface="华文中宋" panose="02010600040101010101" pitchFamily="2" charset="-122"/>
              <a:cs typeface="华文中宋" panose="02010600040101010101" pitchFamily="2" charset="-122"/>
            </a:endParaRPr>
          </a:p>
          <a:p>
            <a:pPr marL="0" indent="0" algn="l" eaLnBrk="1" latinLnBrk="0" hangingPunct="1">
              <a:lnSpc>
                <a:spcPct val="150000"/>
              </a:lnSpc>
              <a:buClrTx/>
              <a:buSzTx/>
              <a:buNone/>
            </a:pPr>
            <a:r>
              <a:rPr kumimoji="1" lang="zh-CN" altLang="en-US" sz="2400" b="1" smtClean="0">
                <a:solidFill>
                  <a:srgbClr val="0070C0"/>
                </a:solidFill>
                <a:latin typeface="华文中宋" panose="02010600040101010101" pitchFamily="2" charset="-122"/>
                <a:ea typeface="华文中宋" panose="02010600040101010101" pitchFamily="2" charset="-122"/>
                <a:cs typeface="华文中宋" panose="02010600040101010101" pitchFamily="2" charset="-122"/>
              </a:rPr>
              <a:t>爱人：诗人追求的革命理想。</a:t>
            </a:r>
            <a:endParaRPr kumimoji="1" lang="zh-CN" altLang="en-US" sz="2400" b="1" smtClean="0">
              <a:solidFill>
                <a:srgbClr val="0070C0"/>
              </a:solidFill>
              <a:latin typeface="华文中宋" panose="02010600040101010101" pitchFamily="2" charset="-122"/>
              <a:ea typeface="华文中宋" panose="02010600040101010101" pitchFamily="2" charset="-122"/>
              <a:cs typeface="华文中宋" panose="02010600040101010101" pitchFamily="2" charset="-122"/>
            </a:endParaRPr>
          </a:p>
        </p:txBody>
      </p:sp>
      <p:pic>
        <p:nvPicPr>
          <p:cNvPr id="2" name="图片 1" title=""/>
          <p:cNvPicPr>
            <a:picLocks noChangeAspect="1"/>
          </p:cNvPicPr>
          <p:nvPr userDrawn="1"/>
        </p:nvPicPr>
        <p:blipFill>
          <a:blip r:embed="rId6"/>
          <a:stretch>
            <a:fillRect/>
          </a:stretch>
        </p:blipFill>
        <p:spPr>
          <a:xfrm>
            <a:off x="7440295" y="51435"/>
            <a:ext cx="1629410" cy="50990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title=""/>
          <p:cNvSpPr txBox="1"/>
          <p:nvPr/>
        </p:nvSpPr>
        <p:spPr>
          <a:xfrm>
            <a:off x="2908300" y="915035"/>
            <a:ext cx="3327400" cy="460375"/>
          </a:xfrm>
          <a:prstGeom prst="rect">
            <a:avLst/>
          </a:prstGeom>
          <a:noFill/>
        </p:spPr>
        <p:txBody>
          <a:bodyPr wrap="square" rtlCol="0" anchor="t">
            <a:spAutoFit/>
          </a:bodyPr>
          <a:lstStyle/>
          <a:p>
            <a:r>
              <a:rPr lang="zh-CN" altLang="en-US" sz="2400" b="1">
                <a:solidFill>
                  <a:srgbClr val="0070C0"/>
                </a:solidFill>
                <a:latin typeface="华文中宋" panose="02010600040101010101" pitchFamily="2" charset="-122"/>
                <a:ea typeface="华文中宋" panose="02010600040101010101" pitchFamily="2" charset="-122"/>
              </a:rPr>
              <a:t>语言和结构上的特点</a:t>
            </a:r>
            <a:endParaRPr lang="zh-CN" altLang="en-US" sz="2400" b="1">
              <a:solidFill>
                <a:srgbClr val="0070C0"/>
              </a:solidFill>
              <a:latin typeface="华文中宋" panose="02010600040101010101" pitchFamily="2" charset="-122"/>
              <a:ea typeface="华文中宋" panose="02010600040101010101" pitchFamily="2" charset="-122"/>
            </a:endParaRPr>
          </a:p>
        </p:txBody>
      </p:sp>
      <p:sp>
        <p:nvSpPr>
          <p:cNvPr id="3" name="文本框 2" title=""/>
          <p:cNvSpPr txBox="1"/>
          <p:nvPr/>
        </p:nvSpPr>
        <p:spPr>
          <a:xfrm>
            <a:off x="507365" y="1491615"/>
            <a:ext cx="7741920" cy="2932430"/>
          </a:xfrm>
          <a:prstGeom prst="rect">
            <a:avLst/>
          </a:prstGeom>
          <a:noFill/>
        </p:spPr>
        <p:txBody>
          <a:bodyPr wrap="square" rtlCol="0" anchor="t">
            <a:spAutoFit/>
          </a:bodyPr>
          <a:lstStyle/>
          <a:p>
            <a:pPr marL="0" indent="457200" eaLnBrk="1" latinLnBrk="0" hangingPunct="1">
              <a:lnSpc>
                <a:spcPct val="120000"/>
              </a:lnSpc>
            </a:pPr>
            <a:r>
              <a:rPr lang="zh-CN" altLang="en-US" sz="2200" b="1">
                <a:solidFill>
                  <a:schemeClr val="tx1"/>
                </a:solidFill>
                <a:latin typeface="华文新魏" panose="02010800040101010101" pitchFamily="2" charset="-122"/>
                <a:ea typeface="华文新魏" panose="02010800040101010101" pitchFamily="2" charset="-122"/>
                <a:cs typeface="华文新魏" panose="02010800040101010101" pitchFamily="2" charset="-122"/>
              </a:rPr>
              <a:t>这首诗，共五节，结构匀称，节奏明快。每节采用的都是“我愿是……只要我的爱人是……”这种格式，每节都有一组比喻，表示自己和爱人的密切关系，形成</a:t>
            </a:r>
            <a:r>
              <a:rPr lang="zh-CN" altLang="en-US" sz="2200" b="1">
                <a:solidFill>
                  <a:schemeClr val="tx1"/>
                </a:solidFill>
                <a:latin typeface="华文新魏" panose="02010800040101010101" pitchFamily="2" charset="-122"/>
                <a:ea typeface="华文新魏" panose="02010800040101010101" pitchFamily="2" charset="-122"/>
                <a:cs typeface="华文新魏" panose="02010800040101010101" pitchFamily="2" charset="-122"/>
                <a:sym typeface="+mn-ea"/>
              </a:rPr>
              <a:t>回环反复（复沓）结构特点。这种</a:t>
            </a:r>
            <a:r>
              <a:rPr lang="zh-CN" altLang="en-US" sz="2200" b="1">
                <a:solidFill>
                  <a:schemeClr val="tx1"/>
                </a:solidFill>
                <a:latin typeface="华文新魏" panose="02010800040101010101" pitchFamily="2" charset="-122"/>
                <a:ea typeface="华文新魏" panose="02010800040101010101" pitchFamily="2" charset="-122"/>
                <a:cs typeface="华文新魏" panose="02010800040101010101" pitchFamily="2" charset="-122"/>
              </a:rPr>
              <a:t>“发愿体”格式源自于民歌，优点是直抒胸臆，简便易行。</a:t>
            </a:r>
            <a:endParaRPr lang="zh-CN" altLang="en-US" sz="2200" b="1">
              <a:solidFill>
                <a:schemeClr val="tx1"/>
              </a:solidFill>
              <a:latin typeface="华文新魏" panose="02010800040101010101" pitchFamily="2" charset="-122"/>
              <a:ea typeface="华文新魏" panose="02010800040101010101" pitchFamily="2" charset="-122"/>
              <a:cs typeface="华文新魏" panose="02010800040101010101" pitchFamily="2" charset="-122"/>
            </a:endParaRPr>
          </a:p>
          <a:p>
            <a:pPr marL="0" indent="457200" eaLnBrk="1" latinLnBrk="0" hangingPunct="1">
              <a:lnSpc>
                <a:spcPct val="120000"/>
              </a:lnSpc>
            </a:pPr>
            <a:r>
              <a:rPr lang="zh-CN" altLang="en-US" sz="2200" b="1">
                <a:solidFill>
                  <a:schemeClr val="tx1"/>
                </a:solidFill>
                <a:latin typeface="华文新魏" panose="02010800040101010101" pitchFamily="2" charset="-122"/>
                <a:ea typeface="华文新魏" panose="02010800040101010101" pitchFamily="2" charset="-122"/>
                <a:cs typeface="华文新魏" panose="02010800040101010101" pitchFamily="2" charset="-122"/>
              </a:rPr>
              <a:t>本诗的语言朴实明快，不加雕琢，表现了爱情的纯真、虔诚、深挚。</a:t>
            </a:r>
            <a:endParaRPr lang="zh-CN" altLang="en-US" sz="2200" b="1">
              <a:solidFill>
                <a:schemeClr val="tx1"/>
              </a:solidFill>
              <a:latin typeface="华文新魏" panose="02010800040101010101" pitchFamily="2" charset="-122"/>
              <a:ea typeface="华文新魏" panose="02010800040101010101" pitchFamily="2" charset="-122"/>
              <a:cs typeface="华文新魏" panose="02010800040101010101" pitchFamily="2" charset="-122"/>
            </a:endParaRPr>
          </a:p>
        </p:txBody>
      </p:sp>
      <p:cxnSp>
        <p:nvCxnSpPr>
          <p:cNvPr id="6" name="直接连接符 5" title=""/>
          <p:cNvCxnSpPr/>
          <p:nvPr>
            <p:custDataLst>
              <p:tags r:id="rId2"/>
            </p:custDataLst>
          </p:nvPr>
        </p:nvCxnSpPr>
        <p:spPr>
          <a:xfrm flipV="1">
            <a:off x="921917" y="691955"/>
            <a:ext cx="2762885" cy="762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13" name="组合 12" title=""/>
          <p:cNvGrpSpPr/>
          <p:nvPr/>
        </p:nvGrpSpPr>
        <p:grpSpPr>
          <a:xfrm>
            <a:off x="255905" y="279400"/>
            <a:ext cx="562610" cy="513080"/>
            <a:chOff x="2121873" y="1511588"/>
            <a:chExt cx="445481" cy="469613"/>
          </a:xfrm>
          <a:solidFill>
            <a:schemeClr val="accent5"/>
          </a:solidFill>
        </p:grpSpPr>
        <p:sp>
          <p:nvSpPr>
            <p:cNvPr id="14" name="矩形 13"/>
            <p:cNvSpPr/>
            <p:nvPr>
              <p:custDataLst>
                <p:tags r:id="rId3"/>
              </p:custDataLst>
            </p:nvPr>
          </p:nvSpPr>
          <p:spPr>
            <a:xfrm>
              <a:off x="2121873" y="1511588"/>
              <a:ext cx="363415" cy="363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矩形 14"/>
            <p:cNvSpPr/>
            <p:nvPr>
              <p:custDataLst>
                <p:tags r:id="rId4"/>
              </p:custDataLst>
            </p:nvPr>
          </p:nvSpPr>
          <p:spPr>
            <a:xfrm>
              <a:off x="2321171" y="1735018"/>
              <a:ext cx="246183" cy="2461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6" name="文本框 15" title=""/>
          <p:cNvSpPr txBox="1"/>
          <p:nvPr>
            <p:custDataLst>
              <p:tags r:id="rId5"/>
            </p:custDataLst>
          </p:nvPr>
        </p:nvSpPr>
        <p:spPr>
          <a:xfrm>
            <a:off x="922020" y="105410"/>
            <a:ext cx="2846705" cy="521970"/>
          </a:xfrm>
          <a:prstGeom prst="rect">
            <a:avLst/>
          </a:prstGeom>
          <a:noFill/>
        </p:spPr>
        <p:txBody>
          <a:bodyPr wrap="square" rtlCol="0">
            <a:spAutoFit/>
          </a:bodyPr>
          <a:lstStyle/>
          <a:p>
            <a:pPr algn="l"/>
            <a:r>
              <a:rPr lang="zh-CN" altLang="en-US" sz="2800" b="1">
                <a:solidFill>
                  <a:srgbClr val="002060"/>
                </a:solidFill>
                <a:latin typeface="华文中宋" panose="02010600040101010101" pitchFamily="2" charset="-122"/>
                <a:ea typeface="华文中宋" panose="02010600040101010101" pitchFamily="2" charset="-122"/>
                <a:sym typeface="+mn-ea"/>
              </a:rPr>
              <a:t>析写法</a:t>
            </a:r>
            <a:r>
              <a:rPr lang="en-US" altLang="zh-CN" sz="2800" b="1">
                <a:solidFill>
                  <a:srgbClr val="002060"/>
                </a:solidFill>
                <a:latin typeface="华文中宋" panose="02010600040101010101" pitchFamily="2" charset="-122"/>
                <a:ea typeface="华文中宋" panose="02010600040101010101" pitchFamily="2" charset="-122"/>
                <a:sym typeface="+mn-ea"/>
              </a:rPr>
              <a:t>  </a:t>
            </a:r>
            <a:r>
              <a:rPr lang="zh-CN" altLang="en-US" sz="2800" b="1">
                <a:solidFill>
                  <a:srgbClr val="002060"/>
                </a:solidFill>
                <a:latin typeface="华文中宋" panose="02010600040101010101" pitchFamily="2" charset="-122"/>
                <a:ea typeface="华文中宋" panose="02010600040101010101" pitchFamily="2" charset="-122"/>
                <a:sym typeface="+mn-ea"/>
              </a:rPr>
              <a:t>探主旨</a:t>
            </a:r>
            <a:endParaRPr lang="zh-CN" altLang="en-US" sz="2800" b="1">
              <a:solidFill>
                <a:srgbClr val="002060"/>
              </a:solidFill>
              <a:latin typeface="华文中宋" panose="02010600040101010101" pitchFamily="2" charset="-122"/>
              <a:ea typeface="华文中宋" panose="02010600040101010101" pitchFamily="2" charset="-122"/>
              <a:sym typeface="+mn-ea"/>
            </a:endParaRPr>
          </a:p>
        </p:txBody>
      </p:sp>
      <p:pic>
        <p:nvPicPr>
          <p:cNvPr id="4" name="图片 3" title=""/>
          <p:cNvPicPr>
            <a:picLocks noChangeAspect="1"/>
          </p:cNvPicPr>
          <p:nvPr userDrawn="1"/>
        </p:nvPicPr>
        <p:blipFill>
          <a:blip r:embed="rId6"/>
          <a:stretch>
            <a:fillRect/>
          </a:stretch>
        </p:blipFill>
        <p:spPr>
          <a:xfrm>
            <a:off x="7440295" y="51435"/>
            <a:ext cx="1629410" cy="50990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10" name="直接连接符 9" title=""/>
          <p:cNvCxnSpPr/>
          <p:nvPr>
            <p:custDataLst>
              <p:tags r:id="rId2"/>
            </p:custDataLst>
          </p:nvPr>
        </p:nvCxnSpPr>
        <p:spPr>
          <a:xfrm>
            <a:off x="921917" y="699575"/>
            <a:ext cx="19939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title=""/>
          <p:cNvGrpSpPr/>
          <p:nvPr/>
        </p:nvGrpSpPr>
        <p:grpSpPr>
          <a:xfrm>
            <a:off x="255905" y="279400"/>
            <a:ext cx="562610" cy="513080"/>
            <a:chOff x="2121873" y="1511588"/>
            <a:chExt cx="445481" cy="469613"/>
          </a:xfrm>
          <a:solidFill>
            <a:schemeClr val="accent5"/>
          </a:solidFill>
        </p:grpSpPr>
        <p:sp>
          <p:nvSpPr>
            <p:cNvPr id="13" name="矩形 12"/>
            <p:cNvSpPr/>
            <p:nvPr>
              <p:custDataLst>
                <p:tags r:id="rId3"/>
              </p:custDataLst>
            </p:nvPr>
          </p:nvSpPr>
          <p:spPr>
            <a:xfrm>
              <a:off x="2121873" y="1511588"/>
              <a:ext cx="363415" cy="363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矩形 13"/>
            <p:cNvSpPr/>
            <p:nvPr>
              <p:custDataLst>
                <p:tags r:id="rId4"/>
              </p:custDataLst>
            </p:nvPr>
          </p:nvSpPr>
          <p:spPr>
            <a:xfrm>
              <a:off x="2321171" y="1735018"/>
              <a:ext cx="246183" cy="2461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5" name="文本框 14" title=""/>
          <p:cNvSpPr txBox="1"/>
          <p:nvPr>
            <p:custDataLst>
              <p:tags r:id="rId5"/>
            </p:custDataLst>
          </p:nvPr>
        </p:nvSpPr>
        <p:spPr>
          <a:xfrm>
            <a:off x="922020" y="105410"/>
            <a:ext cx="1910080" cy="521970"/>
          </a:xfrm>
          <a:prstGeom prst="rect">
            <a:avLst/>
          </a:prstGeom>
          <a:noFill/>
        </p:spPr>
        <p:txBody>
          <a:bodyPr wrap="square" rtlCol="0">
            <a:spAutoFit/>
          </a:bodyPr>
          <a:lstStyle/>
          <a:p>
            <a:pPr algn="ctr"/>
            <a:r>
              <a:rPr lang="zh-CN" altLang="en-US" sz="2800" b="1">
                <a:solidFill>
                  <a:srgbClr val="002060"/>
                </a:solidFill>
                <a:latin typeface="华文中宋" panose="02010600040101010101" pitchFamily="2" charset="-122"/>
                <a:ea typeface="华文中宋" panose="02010600040101010101" pitchFamily="2" charset="-122"/>
                <a:sym typeface="+mn-ea"/>
              </a:rPr>
              <a:t>知人论世</a:t>
            </a:r>
            <a:endParaRPr lang="zh-CN" altLang="en-US" sz="2800" b="1">
              <a:solidFill>
                <a:srgbClr val="002060"/>
              </a:solidFill>
              <a:latin typeface="华文中宋" panose="02010600040101010101" pitchFamily="2" charset="-122"/>
              <a:ea typeface="华文中宋" panose="02010600040101010101" pitchFamily="2" charset="-122"/>
              <a:sym typeface="+mn-ea"/>
            </a:endParaRPr>
          </a:p>
        </p:txBody>
      </p:sp>
      <p:pic>
        <p:nvPicPr>
          <p:cNvPr id="4098" name="Picture 4" title=""/>
          <p:cNvPicPr>
            <a:picLocks noGrp="1" noChangeAspect="1" noChangeArrowheads="1"/>
          </p:cNvPicPr>
          <p:nvPr>
            <p:custDataLst>
              <p:tags r:id="rId7"/>
            </p:custDataLst>
          </p:nvPr>
        </p:nvPicPr>
        <p:blipFill>
          <a:blip r:embed="rId6">
            <a:lum contrast="-6000"/>
            <a:extLst>
              <a:ext uri="{28A0092B-C50C-407E-A947-70E740481C1C}">
                <a14:useLocalDpi xmlns:a14="http://schemas.microsoft.com/office/drawing/2010/main" val="0"/>
              </a:ext>
            </a:extLst>
          </a:blip>
          <a:srcRect l="6783" r="4303" b="2174"/>
          <a:stretch>
            <a:fillRect/>
          </a:stretch>
        </p:blipFill>
        <p:spPr bwMode="auto">
          <a:xfrm>
            <a:off x="251460" y="1275715"/>
            <a:ext cx="2266950" cy="269049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本框 2" title=""/>
          <p:cNvSpPr txBox="1"/>
          <p:nvPr/>
        </p:nvSpPr>
        <p:spPr>
          <a:xfrm>
            <a:off x="2865120" y="843280"/>
            <a:ext cx="6024880" cy="4246245"/>
          </a:xfrm>
          <a:prstGeom prst="rect">
            <a:avLst/>
          </a:prstGeom>
          <a:noFill/>
        </p:spPr>
        <p:txBody>
          <a:bodyPr wrap="square" rtlCol="0" anchor="t">
            <a:spAutoFit/>
          </a:bodyPr>
          <a:lstStyle/>
          <a:p>
            <a:pPr marL="0" indent="457200" eaLnBrk="1" latinLnBrk="0" hangingPunct="1">
              <a:lnSpc>
                <a:spcPts val="3240"/>
              </a:lnSpc>
            </a:pPr>
            <a:r>
              <a:rPr lang="zh-CN" altLang="en-US" sz="2200" b="1">
                <a:latin typeface="华文中宋" panose="02010600040101010101" pitchFamily="2" charset="-122"/>
                <a:ea typeface="华文中宋" panose="02010600040101010101" pitchFamily="2" charset="-122"/>
                <a:cs typeface="华文中宋" panose="02010600040101010101" pitchFamily="2" charset="-122"/>
              </a:rPr>
              <a:t>裴多菲是匈牙利19世纪最伟大的诗人，资产阶级民主主义革命家。他出生于贫困的屠户家庭。15岁开始写诗，共写了八百多首诗和八篇长篇叙事诗。著名的抒情诗有《民族之歌》《自由与爱情》《我愿意是急流》等；叙事诗《勇敢的约翰》。</a:t>
            </a:r>
            <a:r>
              <a:rPr lang="zh-CN" altLang="en-US" sz="2200" b="1">
                <a:latin typeface="华文中宋" panose="02010600040101010101" pitchFamily="2" charset="-122"/>
                <a:ea typeface="华文中宋" panose="02010600040101010101" pitchFamily="2" charset="-122"/>
                <a:cs typeface="华文中宋" panose="02010600040101010101" pitchFamily="2" charset="-122"/>
                <a:sym typeface="+mn-ea"/>
              </a:rPr>
              <a:t>他的诗歌充满革命激情，风格清新，语言通俗，富有民歌味。其作品不仅对匈牙利民族文学发展影响很大，而且在世界文学史上都留下光辉的一页。被喻为匈牙利的“</a:t>
            </a:r>
            <a:r>
              <a:rPr lang="zh-CN" altLang="en-US" sz="2200" b="1">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抒情之王</a:t>
            </a:r>
            <a:r>
              <a:rPr lang="zh-CN" altLang="en-US" sz="2200" b="1">
                <a:latin typeface="华文中宋" panose="02010600040101010101" pitchFamily="2" charset="-122"/>
                <a:ea typeface="华文中宋" panose="02010600040101010101" pitchFamily="2" charset="-122"/>
                <a:cs typeface="华文中宋" panose="02010600040101010101" pitchFamily="2" charset="-122"/>
                <a:sym typeface="+mn-ea"/>
              </a:rPr>
              <a:t>”。</a:t>
            </a:r>
            <a:endParaRPr lang="zh-CN" altLang="en-US" sz="2200" b="1">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4" name="文本框 3" title=""/>
          <p:cNvSpPr txBox="1"/>
          <p:nvPr/>
        </p:nvSpPr>
        <p:spPr>
          <a:xfrm>
            <a:off x="255905" y="4227830"/>
            <a:ext cx="2171065" cy="768350"/>
          </a:xfrm>
          <a:prstGeom prst="rect">
            <a:avLst/>
          </a:prstGeom>
          <a:noFill/>
        </p:spPr>
        <p:txBody>
          <a:bodyPr wrap="square" rtlCol="0" anchor="t">
            <a:spAutoFit/>
          </a:bodyPr>
          <a:lstStyle/>
          <a:p>
            <a:pPr algn="ctr"/>
            <a:r>
              <a:rPr lang="zh-CN" altLang="en-US" sz="2200" b="1">
                <a:latin typeface="华文中宋" panose="02010600040101010101" pitchFamily="2" charset="-122"/>
                <a:ea typeface="华文中宋" panose="02010600040101010101" pitchFamily="2" charset="-122"/>
                <a:cs typeface="华文中宋" panose="02010600040101010101" pitchFamily="2" charset="-122"/>
                <a:sym typeface="+mn-ea"/>
              </a:rPr>
              <a:t>裴多菲</a:t>
            </a:r>
            <a:endParaRPr lang="zh-CN" altLang="en-US" sz="2200" b="1">
              <a:latin typeface="华文中宋" panose="02010600040101010101" pitchFamily="2" charset="-122"/>
              <a:ea typeface="华文中宋" panose="02010600040101010101" pitchFamily="2" charset="-122"/>
              <a:cs typeface="华文中宋" panose="02010600040101010101" pitchFamily="2" charset="-122"/>
              <a:sym typeface="+mn-ea"/>
            </a:endParaRPr>
          </a:p>
          <a:p>
            <a:pPr algn="ctr"/>
            <a:r>
              <a:rPr lang="zh-CN" altLang="en-US" sz="2200" b="1">
                <a:latin typeface="华文中宋" panose="02010600040101010101" pitchFamily="2" charset="-122"/>
                <a:ea typeface="华文中宋" panose="02010600040101010101" pitchFamily="2" charset="-122"/>
                <a:cs typeface="华文中宋" panose="02010600040101010101" pitchFamily="2" charset="-122"/>
                <a:sym typeface="+mn-ea"/>
              </a:rPr>
              <a:t>（1823-1849）</a:t>
            </a:r>
            <a:endParaRPr lang="zh-CN" altLang="en-US" sz="2200" b="1">
              <a:latin typeface="华文中宋" panose="02010600040101010101" pitchFamily="2" charset="-122"/>
              <a:ea typeface="华文中宋" panose="02010600040101010101" pitchFamily="2" charset="-122"/>
              <a:cs typeface="华文中宋" panose="02010600040101010101" pitchFamily="2" charset="-122"/>
              <a:sym typeface="+mn-ea"/>
            </a:endParaRPr>
          </a:p>
        </p:txBody>
      </p:sp>
      <p:pic>
        <p:nvPicPr>
          <p:cNvPr id="2" name="图片 1" title=""/>
          <p:cNvPicPr>
            <a:picLocks noChangeAspect="1"/>
          </p:cNvPicPr>
          <p:nvPr userDrawn="1"/>
        </p:nvPicPr>
        <p:blipFill>
          <a:blip r:embed="rId8"/>
          <a:stretch>
            <a:fillRect/>
          </a:stretch>
        </p:blipFill>
        <p:spPr>
          <a:xfrm>
            <a:off x="7440295" y="51435"/>
            <a:ext cx="1629410" cy="50990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10" name="直接连接符 9" title=""/>
          <p:cNvCxnSpPr/>
          <p:nvPr>
            <p:custDataLst>
              <p:tags r:id="rId2"/>
            </p:custDataLst>
          </p:nvPr>
        </p:nvCxnSpPr>
        <p:spPr>
          <a:xfrm>
            <a:off x="921917" y="699575"/>
            <a:ext cx="19939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title=""/>
          <p:cNvGrpSpPr/>
          <p:nvPr/>
        </p:nvGrpSpPr>
        <p:grpSpPr>
          <a:xfrm>
            <a:off x="255905" y="279400"/>
            <a:ext cx="562610" cy="513080"/>
            <a:chOff x="2121873" y="1511588"/>
            <a:chExt cx="445481" cy="469613"/>
          </a:xfrm>
          <a:solidFill>
            <a:schemeClr val="accent5"/>
          </a:solidFill>
        </p:grpSpPr>
        <p:sp>
          <p:nvSpPr>
            <p:cNvPr id="13" name="矩形 12"/>
            <p:cNvSpPr/>
            <p:nvPr>
              <p:custDataLst>
                <p:tags r:id="rId3"/>
              </p:custDataLst>
            </p:nvPr>
          </p:nvSpPr>
          <p:spPr>
            <a:xfrm>
              <a:off x="2121873" y="1511588"/>
              <a:ext cx="363415" cy="363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矩形 13"/>
            <p:cNvSpPr/>
            <p:nvPr>
              <p:custDataLst>
                <p:tags r:id="rId4"/>
              </p:custDataLst>
            </p:nvPr>
          </p:nvSpPr>
          <p:spPr>
            <a:xfrm>
              <a:off x="2321171" y="1735018"/>
              <a:ext cx="246183" cy="2461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5" name="文本框 14" title=""/>
          <p:cNvSpPr txBox="1"/>
          <p:nvPr>
            <p:custDataLst>
              <p:tags r:id="rId5"/>
            </p:custDataLst>
          </p:nvPr>
        </p:nvSpPr>
        <p:spPr>
          <a:xfrm>
            <a:off x="922020" y="105410"/>
            <a:ext cx="1910080" cy="521970"/>
          </a:xfrm>
          <a:prstGeom prst="rect">
            <a:avLst/>
          </a:prstGeom>
          <a:noFill/>
        </p:spPr>
        <p:txBody>
          <a:bodyPr wrap="square" rtlCol="0">
            <a:spAutoFit/>
          </a:bodyPr>
          <a:lstStyle/>
          <a:p>
            <a:pPr algn="ctr"/>
            <a:r>
              <a:rPr lang="zh-CN" altLang="en-US" sz="2800" b="1">
                <a:solidFill>
                  <a:srgbClr val="002060"/>
                </a:solidFill>
                <a:latin typeface="华文中宋" panose="02010600040101010101" pitchFamily="2" charset="-122"/>
                <a:ea typeface="华文中宋" panose="02010600040101010101" pitchFamily="2" charset="-122"/>
                <a:sym typeface="+mn-ea"/>
              </a:rPr>
              <a:t>知人论世</a:t>
            </a:r>
            <a:endParaRPr lang="zh-CN" altLang="en-US" sz="2800" b="1">
              <a:solidFill>
                <a:srgbClr val="002060"/>
              </a:solidFill>
              <a:latin typeface="华文中宋" panose="02010600040101010101" pitchFamily="2" charset="-122"/>
              <a:ea typeface="华文中宋" panose="02010600040101010101" pitchFamily="2" charset="-122"/>
              <a:sym typeface="+mn-ea"/>
            </a:endParaRPr>
          </a:p>
        </p:txBody>
      </p:sp>
      <p:pic>
        <p:nvPicPr>
          <p:cNvPr id="4098" name="Picture 4" title=""/>
          <p:cNvPicPr>
            <a:picLocks noGrp="1" noChangeAspect="1" noChangeArrowheads="1"/>
          </p:cNvPicPr>
          <p:nvPr>
            <p:custDataLst>
              <p:tags r:id="rId7"/>
            </p:custDataLst>
          </p:nvPr>
        </p:nvPicPr>
        <p:blipFill>
          <a:blip r:embed="rId6">
            <a:lum contrast="-6000"/>
            <a:extLst>
              <a:ext uri="{28A0092B-C50C-407E-A947-70E740481C1C}">
                <a14:useLocalDpi xmlns:a14="http://schemas.microsoft.com/office/drawing/2010/main" val="0"/>
              </a:ext>
            </a:extLst>
          </a:blip>
          <a:srcRect l="6783" r="4303" b="2174"/>
          <a:stretch>
            <a:fillRect/>
          </a:stretch>
        </p:blipFill>
        <p:spPr bwMode="auto">
          <a:xfrm>
            <a:off x="395605" y="915035"/>
            <a:ext cx="1755140" cy="208343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本框 2" title=""/>
          <p:cNvSpPr txBox="1"/>
          <p:nvPr/>
        </p:nvSpPr>
        <p:spPr>
          <a:xfrm>
            <a:off x="2555875" y="771525"/>
            <a:ext cx="3744595" cy="4407535"/>
          </a:xfrm>
          <a:prstGeom prst="rect">
            <a:avLst/>
          </a:prstGeom>
          <a:noFill/>
        </p:spPr>
        <p:txBody>
          <a:bodyPr wrap="square" rtlCol="0" anchor="t">
            <a:spAutoFit/>
          </a:bodyPr>
          <a:lstStyle/>
          <a:p>
            <a:pPr marL="0" indent="457200" eaLnBrk="1" latinLnBrk="0" hangingPunct="1">
              <a:lnSpc>
                <a:spcPts val="3740"/>
              </a:lnSpc>
            </a:pPr>
            <a:r>
              <a:rPr lang="zh-CN" altLang="en-US" sz="2000" b="1">
                <a:latin typeface="华文中宋" panose="02010600040101010101" pitchFamily="2" charset="-122"/>
                <a:ea typeface="华文中宋" panose="02010600040101010101" pitchFamily="2" charset="-122"/>
                <a:cs typeface="华文中宋" panose="02010600040101010101" pitchFamily="2" charset="-122"/>
              </a:rPr>
              <a:t>他的一生与匈牙利人民反抗外国侵略争取民族解放的斗争联系在一起。1849年7月31日，在瑟克什堡大血战中同沙俄军队作战时牺牲，年仅26岁。</a:t>
            </a:r>
            <a:endParaRPr lang="zh-CN" altLang="en-US" sz="2000" b="1">
              <a:latin typeface="华文中宋" panose="02010600040101010101" pitchFamily="2" charset="-122"/>
              <a:ea typeface="华文中宋" panose="02010600040101010101" pitchFamily="2" charset="-122"/>
              <a:cs typeface="华文中宋" panose="02010600040101010101" pitchFamily="2" charset="-122"/>
            </a:endParaRPr>
          </a:p>
          <a:p>
            <a:pPr marL="0" indent="457200" eaLnBrk="1" latinLnBrk="0" hangingPunct="1">
              <a:lnSpc>
                <a:spcPts val="3740"/>
              </a:lnSpc>
            </a:pPr>
            <a:r>
              <a:rPr lang="zh-CN" altLang="en-US" sz="2000" b="1">
                <a:latin typeface="华文中宋" panose="02010600040101010101" pitchFamily="2" charset="-122"/>
                <a:ea typeface="华文中宋" panose="02010600040101010101" pitchFamily="2" charset="-122"/>
                <a:cs typeface="华文中宋" panose="02010600040101010101" pitchFamily="2" charset="-122"/>
                <a:sym typeface="+mn-ea"/>
              </a:rPr>
              <a:t>他写了许多优美的爱情诗，这首诗是裴多菲献给未婚妻尤丽娅的一首情诗。</a:t>
            </a:r>
            <a:endParaRPr lang="zh-CN" altLang="en-US" sz="2000" b="1">
              <a:latin typeface="华文中宋" panose="02010600040101010101" pitchFamily="2" charset="-122"/>
              <a:ea typeface="华文中宋" panose="02010600040101010101" pitchFamily="2" charset="-122"/>
              <a:cs typeface="华文中宋" panose="02010600040101010101" pitchFamily="2" charset="-122"/>
            </a:endParaRPr>
          </a:p>
          <a:p>
            <a:pPr marL="0" indent="457200" eaLnBrk="1" latinLnBrk="0" hangingPunct="1">
              <a:lnSpc>
                <a:spcPts val="3740"/>
              </a:lnSpc>
            </a:pPr>
            <a:endParaRPr lang="zh-CN" altLang="en-US" sz="2000" b="1">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4" name="文本框 3" title=""/>
          <p:cNvSpPr txBox="1"/>
          <p:nvPr/>
        </p:nvSpPr>
        <p:spPr>
          <a:xfrm>
            <a:off x="323215" y="3291840"/>
            <a:ext cx="2171065" cy="768350"/>
          </a:xfrm>
          <a:prstGeom prst="rect">
            <a:avLst/>
          </a:prstGeom>
          <a:noFill/>
        </p:spPr>
        <p:txBody>
          <a:bodyPr wrap="square" rtlCol="0" anchor="t">
            <a:spAutoFit/>
          </a:bodyPr>
          <a:lstStyle/>
          <a:p>
            <a:pPr algn="ctr"/>
            <a:r>
              <a:rPr lang="zh-CN" altLang="en-US" sz="2200" b="1">
                <a:latin typeface="华文中宋" panose="02010600040101010101" pitchFamily="2" charset="-122"/>
                <a:ea typeface="华文中宋" panose="02010600040101010101" pitchFamily="2" charset="-122"/>
                <a:cs typeface="华文中宋" panose="02010600040101010101" pitchFamily="2" charset="-122"/>
                <a:sym typeface="+mn-ea"/>
              </a:rPr>
              <a:t>裴多菲</a:t>
            </a:r>
            <a:endParaRPr lang="zh-CN" altLang="en-US" sz="2200" b="1">
              <a:latin typeface="华文中宋" panose="02010600040101010101" pitchFamily="2" charset="-122"/>
              <a:ea typeface="华文中宋" panose="02010600040101010101" pitchFamily="2" charset="-122"/>
              <a:cs typeface="华文中宋" panose="02010600040101010101" pitchFamily="2" charset="-122"/>
              <a:sym typeface="+mn-ea"/>
            </a:endParaRPr>
          </a:p>
          <a:p>
            <a:pPr algn="ctr"/>
            <a:r>
              <a:rPr lang="zh-CN" altLang="en-US" sz="2200" b="1">
                <a:latin typeface="华文中宋" panose="02010600040101010101" pitchFamily="2" charset="-122"/>
                <a:ea typeface="华文中宋" panose="02010600040101010101" pitchFamily="2" charset="-122"/>
                <a:cs typeface="华文中宋" panose="02010600040101010101" pitchFamily="2" charset="-122"/>
                <a:sym typeface="+mn-ea"/>
              </a:rPr>
              <a:t>（1823-1849）</a:t>
            </a:r>
            <a:endParaRPr lang="zh-CN" altLang="en-US" sz="2200" b="1">
              <a:latin typeface="华文中宋" panose="02010600040101010101" pitchFamily="2" charset="-122"/>
              <a:ea typeface="华文中宋" panose="02010600040101010101" pitchFamily="2" charset="-122"/>
              <a:cs typeface="华文中宋" panose="02010600040101010101" pitchFamily="2" charset="-122"/>
              <a:sym typeface="+mn-ea"/>
            </a:endParaRPr>
          </a:p>
        </p:txBody>
      </p:sp>
      <p:sp>
        <p:nvSpPr>
          <p:cNvPr id="172041" name="文本框 172040" title=""/>
          <p:cNvSpPr txBox="1"/>
          <p:nvPr/>
        </p:nvSpPr>
        <p:spPr>
          <a:xfrm>
            <a:off x="6515735" y="1059815"/>
            <a:ext cx="2229485" cy="3399790"/>
          </a:xfrm>
          <a:prstGeom prst="rect">
            <a:avLst/>
          </a:prstGeom>
          <a:solidFill>
            <a:srgbClr val="CCFFFF"/>
          </a:solidFill>
          <a:ln w="9525">
            <a:noFill/>
          </a:ln>
          <a:effectLst>
            <a:innerShdw blurRad="114300">
              <a:prstClr val="black"/>
            </a:innerShdw>
          </a:effectLst>
        </p:spPr>
        <p:txBody>
          <a:bodyPr wrap="square">
            <a:spAutoFit/>
          </a:bodyPr>
          <a:lstStyle/>
          <a:p>
            <a:pPr marL="0" indent="0" algn="ctr" eaLnBrk="1" latinLnBrk="0" hangingPunct="1">
              <a:lnSpc>
                <a:spcPts val="4300"/>
              </a:lnSpc>
            </a:pPr>
            <a:r>
              <a:rPr lang="en-US" altLang="zh-CN" sz="3600" b="1">
                <a:solidFill>
                  <a:schemeClr val="tx2"/>
                </a:solidFill>
                <a:effectLst>
                  <a:outerShdw blurRad="38100" dist="38100" dir="2700000">
                    <a:srgbClr val="000000"/>
                  </a:outerShdw>
                </a:effectLst>
                <a:latin typeface="Times New Roman" panose="02020603050405020304" pitchFamily="2" charset="0"/>
                <a:ea typeface="楷体_GB2312" pitchFamily="49" charset="-122"/>
              </a:rPr>
              <a:t> </a:t>
            </a:r>
            <a:r>
              <a:rPr lang="en-US" altLang="zh-CN" sz="2400" b="1">
                <a:solidFill>
                  <a:schemeClr val="tx2"/>
                </a:solidFill>
                <a:effectLst/>
                <a:latin typeface="华文中宋" panose="02010600040101010101" pitchFamily="2" charset="-122"/>
                <a:ea typeface="华文中宋" panose="02010600040101010101" pitchFamily="2" charset="-122"/>
              </a:rPr>
              <a:t>《</a:t>
            </a:r>
            <a:r>
              <a:rPr lang="zh-CN" altLang="en-US" sz="2400" b="1">
                <a:solidFill>
                  <a:schemeClr val="tx2"/>
                </a:solidFill>
                <a:effectLst/>
                <a:latin typeface="华文中宋" panose="02010600040101010101" pitchFamily="2" charset="-122"/>
                <a:ea typeface="华文中宋" panose="02010600040101010101" pitchFamily="2" charset="-122"/>
              </a:rPr>
              <a:t>自由与爱情</a:t>
            </a:r>
            <a:r>
              <a:rPr lang="en-US" altLang="zh-CN" sz="2400" b="1">
                <a:solidFill>
                  <a:schemeClr val="tx2"/>
                </a:solidFill>
                <a:effectLst/>
                <a:latin typeface="华文中宋" panose="02010600040101010101" pitchFamily="2" charset="-122"/>
                <a:ea typeface="华文中宋" panose="02010600040101010101" pitchFamily="2" charset="-122"/>
              </a:rPr>
              <a:t>》</a:t>
            </a:r>
            <a:endParaRPr lang="en-US" altLang="zh-CN" sz="2400" b="1">
              <a:solidFill>
                <a:schemeClr val="tx2"/>
              </a:solidFill>
              <a:effectLst/>
              <a:latin typeface="华文中宋" panose="02010600040101010101" pitchFamily="2" charset="-122"/>
              <a:ea typeface="华文中宋" panose="02010600040101010101" pitchFamily="2" charset="-122"/>
            </a:endParaRPr>
          </a:p>
          <a:p>
            <a:pPr marL="0" indent="0" algn="ctr" eaLnBrk="1" latinLnBrk="0" hangingPunct="1">
              <a:lnSpc>
                <a:spcPts val="4300"/>
              </a:lnSpc>
            </a:pPr>
            <a:r>
              <a:rPr lang="en-US" altLang="zh-CN" sz="2800" b="1">
                <a:effectLst/>
                <a:latin typeface="Times New Roman" panose="02020603050405020304" pitchFamily="2" charset="0"/>
                <a:ea typeface="楷体_GB2312" pitchFamily="49" charset="-122"/>
              </a:rPr>
              <a:t>           </a:t>
            </a:r>
            <a:r>
              <a:rPr lang="zh-CN" altLang="en-US" sz="2000" b="1">
                <a:solidFill>
                  <a:schemeClr val="tx1"/>
                </a:solidFill>
                <a:effectLst/>
                <a:latin typeface="华文楷体" panose="02010600040101010101" pitchFamily="2" charset="-122"/>
                <a:ea typeface="华文楷体" panose="02010600040101010101" pitchFamily="2" charset="-122"/>
              </a:rPr>
              <a:t>裴多菲</a:t>
            </a:r>
            <a:endParaRPr lang="zh-CN" altLang="en-US" sz="2000" b="1">
              <a:solidFill>
                <a:schemeClr val="tx1"/>
              </a:solidFill>
              <a:effectLst/>
              <a:latin typeface="华文楷体" panose="02010600040101010101" pitchFamily="2" charset="-122"/>
              <a:ea typeface="华文楷体" panose="02010600040101010101" pitchFamily="2" charset="-122"/>
            </a:endParaRPr>
          </a:p>
          <a:p>
            <a:pPr marL="0" indent="0" algn="ctr" eaLnBrk="1" latinLnBrk="0" hangingPunct="1">
              <a:lnSpc>
                <a:spcPts val="4300"/>
              </a:lnSpc>
            </a:pPr>
            <a:r>
              <a:rPr lang="zh-CN" altLang="en-US" sz="4000" b="1">
                <a:effectLst/>
                <a:latin typeface="Times New Roman" panose="02020603050405020304" pitchFamily="2" charset="0"/>
                <a:ea typeface="楷体_GB2312" pitchFamily="49" charset="-122"/>
              </a:rPr>
              <a:t>   </a:t>
            </a:r>
            <a:r>
              <a:rPr lang="zh-CN" altLang="en-US" sz="2400" b="1">
                <a:effectLst/>
                <a:latin typeface="华文中宋" panose="02010600040101010101" pitchFamily="2" charset="-122"/>
                <a:ea typeface="华文中宋" panose="02010600040101010101" pitchFamily="2" charset="-122"/>
                <a:cs typeface="华文中宋" panose="02010600040101010101" pitchFamily="2" charset="-122"/>
              </a:rPr>
              <a:t>生命诚可贵 </a:t>
            </a:r>
            <a:endParaRPr lang="zh-CN" altLang="en-US" sz="2400" b="1">
              <a:effectLst/>
              <a:latin typeface="华文中宋" panose="02010600040101010101" pitchFamily="2" charset="-122"/>
              <a:ea typeface="华文中宋" panose="02010600040101010101" pitchFamily="2" charset="-122"/>
              <a:cs typeface="华文中宋" panose="02010600040101010101" pitchFamily="2" charset="-122"/>
            </a:endParaRPr>
          </a:p>
          <a:p>
            <a:pPr marL="0" indent="0" algn="ctr" eaLnBrk="1" latinLnBrk="0" hangingPunct="1">
              <a:lnSpc>
                <a:spcPts val="4300"/>
              </a:lnSpc>
            </a:pPr>
            <a:r>
              <a:rPr lang="zh-CN" altLang="en-US" sz="2400" b="1">
                <a:effectLst/>
                <a:latin typeface="华文中宋" panose="02010600040101010101" pitchFamily="2" charset="-122"/>
                <a:ea typeface="华文中宋" panose="02010600040101010101" pitchFamily="2" charset="-122"/>
                <a:cs typeface="华文中宋" panose="02010600040101010101" pitchFamily="2" charset="-122"/>
              </a:rPr>
              <a:t>   爱情价更高</a:t>
            </a:r>
            <a:endParaRPr lang="zh-CN" altLang="en-US" sz="2400" b="1">
              <a:effectLst/>
              <a:latin typeface="华文中宋" panose="02010600040101010101" pitchFamily="2" charset="-122"/>
              <a:ea typeface="华文中宋" panose="02010600040101010101" pitchFamily="2" charset="-122"/>
              <a:cs typeface="华文中宋" panose="02010600040101010101" pitchFamily="2" charset="-122"/>
            </a:endParaRPr>
          </a:p>
          <a:p>
            <a:pPr marL="0" indent="0" algn="ctr" eaLnBrk="1" latinLnBrk="0" hangingPunct="1">
              <a:lnSpc>
                <a:spcPts val="4300"/>
              </a:lnSpc>
            </a:pPr>
            <a:r>
              <a:rPr lang="zh-CN" altLang="en-US" sz="2400" b="1">
                <a:effectLst/>
                <a:latin typeface="华文中宋" panose="02010600040101010101" pitchFamily="2" charset="-122"/>
                <a:ea typeface="华文中宋" panose="02010600040101010101" pitchFamily="2" charset="-122"/>
                <a:cs typeface="华文中宋" panose="02010600040101010101" pitchFamily="2" charset="-122"/>
              </a:rPr>
              <a:t>   若为自由故  </a:t>
            </a:r>
            <a:endParaRPr lang="zh-CN" altLang="en-US" sz="2400" b="1">
              <a:effectLst/>
              <a:latin typeface="华文中宋" panose="02010600040101010101" pitchFamily="2" charset="-122"/>
              <a:ea typeface="华文中宋" panose="02010600040101010101" pitchFamily="2" charset="-122"/>
              <a:cs typeface="华文中宋" panose="02010600040101010101" pitchFamily="2" charset="-122"/>
            </a:endParaRPr>
          </a:p>
          <a:p>
            <a:pPr marL="0" indent="0" algn="ctr" eaLnBrk="1" latinLnBrk="0" hangingPunct="1">
              <a:lnSpc>
                <a:spcPts val="4300"/>
              </a:lnSpc>
            </a:pPr>
            <a:r>
              <a:rPr lang="zh-CN" altLang="en-US" sz="2400" b="1">
                <a:effectLst/>
                <a:latin typeface="华文中宋" panose="02010600040101010101" pitchFamily="2" charset="-122"/>
                <a:ea typeface="华文中宋" panose="02010600040101010101" pitchFamily="2" charset="-122"/>
                <a:cs typeface="华文中宋" panose="02010600040101010101" pitchFamily="2" charset="-122"/>
              </a:rPr>
              <a:t>   二者皆可抛</a:t>
            </a:r>
            <a:endParaRPr lang="zh-CN" altLang="en-US" sz="2400" b="1">
              <a:effectLst/>
              <a:latin typeface="华文中宋" panose="02010600040101010101" pitchFamily="2" charset="-122"/>
              <a:ea typeface="华文中宋" panose="02010600040101010101" pitchFamily="2" charset="-122"/>
              <a:cs typeface="华文中宋" panose="02010600040101010101" pitchFamily="2" charset="-122"/>
            </a:endParaRPr>
          </a:p>
        </p:txBody>
      </p:sp>
      <p:pic>
        <p:nvPicPr>
          <p:cNvPr id="2" name="图片 1" title=""/>
          <p:cNvPicPr>
            <a:picLocks noChangeAspect="1"/>
          </p:cNvPicPr>
          <p:nvPr userDrawn="1"/>
        </p:nvPicPr>
        <p:blipFill>
          <a:blip r:embed="rId8"/>
          <a:stretch>
            <a:fillRect/>
          </a:stretch>
        </p:blipFill>
        <p:spPr>
          <a:xfrm>
            <a:off x="7440295" y="51435"/>
            <a:ext cx="1629410" cy="50990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0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41" grpId="0" animBg="1"/>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3" name="直接连接符 2" title=""/>
          <p:cNvCxnSpPr/>
          <p:nvPr>
            <p:custDataLst>
              <p:tags r:id="rId2"/>
            </p:custDataLst>
          </p:nvPr>
        </p:nvCxnSpPr>
        <p:spPr>
          <a:xfrm flipV="1">
            <a:off x="921917" y="691955"/>
            <a:ext cx="1708785" cy="762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组合 5" title=""/>
          <p:cNvGrpSpPr/>
          <p:nvPr/>
        </p:nvGrpSpPr>
        <p:grpSpPr>
          <a:xfrm>
            <a:off x="255905" y="279400"/>
            <a:ext cx="562610" cy="513080"/>
            <a:chOff x="2121873" y="1511588"/>
            <a:chExt cx="445481" cy="469613"/>
          </a:xfrm>
          <a:solidFill>
            <a:schemeClr val="accent5"/>
          </a:solidFill>
        </p:grpSpPr>
        <p:sp>
          <p:nvSpPr>
            <p:cNvPr id="4" name="矩形 3"/>
            <p:cNvSpPr/>
            <p:nvPr>
              <p:custDataLst>
                <p:tags r:id="rId3"/>
              </p:custDataLst>
            </p:nvPr>
          </p:nvSpPr>
          <p:spPr>
            <a:xfrm>
              <a:off x="2121873" y="1511588"/>
              <a:ext cx="363415" cy="363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custDataLst>
                <p:tags r:id="rId4"/>
              </p:custDataLst>
            </p:nvPr>
          </p:nvSpPr>
          <p:spPr>
            <a:xfrm>
              <a:off x="2321171" y="1735018"/>
              <a:ext cx="246183" cy="2461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5" name="文本框 14" title=""/>
          <p:cNvSpPr txBox="1"/>
          <p:nvPr>
            <p:custDataLst>
              <p:tags r:id="rId5"/>
            </p:custDataLst>
          </p:nvPr>
        </p:nvSpPr>
        <p:spPr>
          <a:xfrm>
            <a:off x="922020" y="105410"/>
            <a:ext cx="1844675" cy="521970"/>
          </a:xfrm>
          <a:prstGeom prst="rect">
            <a:avLst/>
          </a:prstGeom>
          <a:noFill/>
        </p:spPr>
        <p:txBody>
          <a:bodyPr wrap="square" rtlCol="0">
            <a:spAutoFit/>
          </a:bodyPr>
          <a:lstStyle/>
          <a:p>
            <a:pPr algn="ctr"/>
            <a:r>
              <a:rPr lang="zh-CN" altLang="en-US" sz="2800" b="1">
                <a:solidFill>
                  <a:srgbClr val="002060"/>
                </a:solidFill>
                <a:latin typeface="华文中宋" panose="02010600040101010101" pitchFamily="2" charset="-122"/>
                <a:ea typeface="华文中宋" panose="02010600040101010101" pitchFamily="2" charset="-122"/>
                <a:sym typeface="+mn-ea"/>
              </a:rPr>
              <a:t>识记字音</a:t>
            </a:r>
            <a:endParaRPr lang="zh-CN" altLang="en-US" sz="2800" b="1">
              <a:solidFill>
                <a:srgbClr val="002060"/>
              </a:solidFill>
              <a:latin typeface="华文中宋" panose="02010600040101010101" pitchFamily="2" charset="-122"/>
              <a:ea typeface="华文中宋" panose="02010600040101010101" pitchFamily="2" charset="-122"/>
              <a:sym typeface="+mn-ea"/>
            </a:endParaRPr>
          </a:p>
        </p:txBody>
      </p:sp>
      <p:sp>
        <p:nvSpPr>
          <p:cNvPr id="2" name="TextBox 2" title=""/>
          <p:cNvSpPr/>
          <p:nvPr>
            <p:custDataLst>
              <p:tags r:id="rId6"/>
            </p:custDataLst>
          </p:nvPr>
        </p:nvSpPr>
        <p:spPr>
          <a:xfrm>
            <a:off x="507527" y="1048137"/>
            <a:ext cx="8143875" cy="304609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a:ea typeface="宋体" panose="02010600030101010101" pitchFamily="2" charset="-122"/>
              </a:defRPr>
            </a:lvl5pPr>
          </a:lstStyle>
          <a:p>
            <a:pPr marR="0" lvl="0" algn="l" defTabSz="914400" rtl="0" eaLnBrk="1" latinLnBrk="0" hangingPunct="1">
              <a:lnSpc>
                <a:spcPct val="200000"/>
              </a:lnSpc>
              <a:spcBef>
                <a:spcPct val="0"/>
              </a:spcBef>
              <a:spcAft>
                <a:spcPct val="0"/>
              </a:spcAft>
              <a:buClrTx/>
              <a:buSzTx/>
              <a:buFontTx/>
              <a:buNone/>
              <a:defRPr/>
            </a:pPr>
            <a:r>
              <a:rPr kumimoji="0" lang="zh-CN" altLang="en-US" sz="2400" b="1" i="0" strike="noStrike" kern="0" cap="none" spc="0" normalizeH="0" baseline="0" noProof="0">
                <a:ln w="9525" cap="flat" cmpd="sng" algn="ctr">
                  <a:noFill/>
                  <a:prstDash val="solid"/>
                  <a:round/>
                  <a:headEnd type="none" w="med" len="med"/>
                  <a:tailEnd type="none" w="med" len="med"/>
                </a:ln>
                <a:solidFill>
                  <a:schemeClr val="tx1"/>
                </a:solidFill>
                <a:effectLst/>
                <a:uLnTx/>
                <a:uFillTx/>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a:rPr>
              <a:t>崎岖（</a:t>
            </a:r>
            <a:r>
              <a:rPr kumimoji="0" lang="zh-CN" altLang="en-US" sz="2400" b="1" i="0" strike="noStrike" kern="0" cap="none" spc="0" normalizeH="0" baseline="0" noProof="0">
                <a:ln w="9525" cap="flat" cmpd="sng" algn="ctr">
                  <a:noFill/>
                  <a:prstDash val="solid"/>
                  <a:round/>
                  <a:headEnd type="none" w="med" len="med"/>
                  <a:tailEnd type="none" w="med" len="med"/>
                </a:ln>
                <a:solidFill>
                  <a:srgbClr val="FF0000"/>
                </a:solidFill>
                <a:effectLst/>
                <a:uLnTx/>
                <a:uFillTx/>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a:rPr>
              <a:t>qí qū</a:t>
            </a:r>
            <a:r>
              <a:rPr kumimoji="0" lang="zh-CN" altLang="en-US" sz="2400" b="1" i="0" strike="noStrike" kern="0" cap="none" spc="0" normalizeH="0" baseline="0" noProof="0">
                <a:ln w="9525" cap="flat" cmpd="sng" algn="ctr">
                  <a:noFill/>
                  <a:prstDash val="solid"/>
                  <a:round/>
                  <a:headEnd type="none" w="med" len="med"/>
                  <a:tailEnd type="none" w="med" len="med"/>
                </a:ln>
                <a:solidFill>
                  <a:schemeClr val="tx1"/>
                </a:solidFill>
                <a:effectLst/>
                <a:uLnTx/>
                <a:uFillTx/>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a:rPr>
              <a:t>）</a:t>
            </a:r>
            <a:r>
              <a:rPr kumimoji="0" lang="en-US" altLang="zh-CN" sz="2400" b="1" i="0" strike="noStrike" kern="0" cap="none" spc="0" normalizeH="0" baseline="0" noProof="0">
                <a:ln w="9525" cap="flat" cmpd="sng" algn="ctr">
                  <a:noFill/>
                  <a:prstDash val="solid"/>
                  <a:round/>
                  <a:headEnd type="none" w="med" len="med"/>
                  <a:tailEnd type="none" w="med" len="med"/>
                </a:ln>
                <a:solidFill>
                  <a:schemeClr val="tx1"/>
                </a:solidFill>
                <a:effectLst/>
                <a:uLnTx/>
                <a:uFillTx/>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a:rPr>
              <a:t>      </a:t>
            </a:r>
            <a:r>
              <a:rPr kumimoji="0" lang="zh-CN" altLang="en-US" sz="2400" b="1" i="0" strike="noStrike" kern="0" cap="none" spc="0" normalizeH="0" baseline="0" noProof="0">
                <a:ln w="9525" cap="flat" cmpd="sng" algn="ctr">
                  <a:noFill/>
                  <a:prstDash val="solid"/>
                  <a:round/>
                  <a:headEnd type="none" w="med" len="med"/>
                  <a:tailEnd type="none" w="med" len="med"/>
                </a:ln>
                <a:solidFill>
                  <a:schemeClr val="tx1"/>
                </a:solidFill>
                <a:effectLst/>
                <a:uLnTx/>
                <a:uFillTx/>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a:rPr>
              <a:t>稠（</a:t>
            </a:r>
            <a:r>
              <a:rPr kumimoji="0" lang="zh-CN" altLang="en-US" sz="2400" b="1" i="0" strike="noStrike" kern="0" cap="none" spc="0" normalizeH="0" baseline="0" noProof="0">
                <a:ln w="9525" cap="flat" cmpd="sng" algn="ctr">
                  <a:noFill/>
                  <a:prstDash val="solid"/>
                  <a:round/>
                  <a:headEnd type="none" w="med" len="med"/>
                  <a:tailEnd type="none" w="med" len="med"/>
                </a:ln>
                <a:solidFill>
                  <a:srgbClr val="FF0000"/>
                </a:solidFill>
                <a:effectLst/>
                <a:uLnTx/>
                <a:uFillTx/>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a:rPr>
              <a:t>chóu</a:t>
            </a:r>
            <a:r>
              <a:rPr kumimoji="0" lang="zh-CN" altLang="en-US" sz="2400" b="1" i="0" strike="noStrike" kern="0" cap="none" spc="0" normalizeH="0" baseline="0" noProof="0">
                <a:ln w="9525" cap="flat" cmpd="sng" algn="ctr">
                  <a:noFill/>
                  <a:prstDash val="solid"/>
                  <a:round/>
                  <a:headEnd type="none" w="med" len="med"/>
                  <a:tailEnd type="none" w="med" len="med"/>
                </a:ln>
                <a:solidFill>
                  <a:schemeClr val="tx1"/>
                </a:solidFill>
                <a:effectLst/>
                <a:uLnTx/>
                <a:uFillTx/>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a:rPr>
              <a:t>）密         </a:t>
            </a:r>
            <a:r>
              <a:rPr kumimoji="0" lang="en-US" altLang="zh-CN" sz="2400" b="1" i="0" strike="noStrike" kern="0" cap="none" spc="0" normalizeH="0" baseline="0" noProof="0">
                <a:ln w="9525" cap="flat" cmpd="sng" algn="ctr">
                  <a:noFill/>
                  <a:prstDash val="solid"/>
                  <a:round/>
                  <a:headEnd type="none" w="med" len="med"/>
                  <a:tailEnd type="none" w="med" len="med"/>
                </a:ln>
                <a:solidFill>
                  <a:schemeClr val="tx1"/>
                </a:solidFill>
                <a:effectLst/>
                <a:uLnTx/>
                <a:uFillTx/>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a:rPr>
              <a:t> </a:t>
            </a:r>
            <a:r>
              <a:rPr kumimoji="0" lang="zh-CN" altLang="en-US" sz="2400" b="1" i="0" strike="noStrike" kern="0" cap="none" spc="0" normalizeH="0" baseline="0" noProof="0">
                <a:ln w="9525" cap="flat" cmpd="sng" algn="ctr">
                  <a:noFill/>
                  <a:prstDash val="solid"/>
                  <a:round/>
                  <a:headEnd type="none" w="med" len="med"/>
                  <a:tailEnd type="none" w="med" len="med"/>
                </a:ln>
                <a:solidFill>
                  <a:schemeClr val="tx1"/>
                </a:solidFill>
                <a:effectLst/>
                <a:uLnTx/>
                <a:uFillTx/>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a:rPr>
              <a:t>做窠（</a:t>
            </a:r>
            <a:r>
              <a:rPr kumimoji="0" lang="zh-CN" altLang="en-US" sz="2400" b="1" i="0" strike="noStrike" kern="0" cap="none" spc="0" normalizeH="0" baseline="0" noProof="0">
                <a:ln w="9525" cap="flat" cmpd="sng" algn="ctr">
                  <a:noFill/>
                  <a:prstDash val="solid"/>
                  <a:round/>
                  <a:headEnd type="none" w="med" len="med"/>
                  <a:tailEnd type="none" w="med" len="med"/>
                </a:ln>
                <a:solidFill>
                  <a:srgbClr val="FF0000"/>
                </a:solidFill>
                <a:effectLst/>
                <a:uLnTx/>
                <a:uFillTx/>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a:rPr>
              <a:t>kē</a:t>
            </a:r>
            <a:r>
              <a:rPr kumimoji="0" lang="zh-CN" altLang="en-US" sz="2400" b="1" i="0" strike="noStrike" kern="0" cap="none" spc="0" normalizeH="0" baseline="0" noProof="0">
                <a:ln w="9525" cap="flat" cmpd="sng" algn="ctr">
                  <a:noFill/>
                  <a:prstDash val="solid"/>
                  <a:round/>
                  <a:headEnd type="none" w="med" len="med"/>
                  <a:tailEnd type="none" w="med" len="med"/>
                </a:ln>
                <a:solidFill>
                  <a:schemeClr val="tx1"/>
                </a:solidFill>
                <a:effectLst/>
                <a:uLnTx/>
                <a:uFillTx/>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a:rPr>
              <a:t>）    </a:t>
            </a:r>
            <a:endParaRPr kumimoji="0" lang="zh-CN" altLang="en-US" sz="2400" b="1" i="0" strike="noStrike" kern="0" cap="none" spc="0" normalizeH="0" baseline="0" noProof="0">
              <a:ln w="9525" cap="flat" cmpd="sng" algn="ctr">
                <a:noFill/>
                <a:prstDash val="solid"/>
                <a:round/>
                <a:headEnd type="none" w="med" len="med"/>
                <a:tailEnd type="none" w="med" len="med"/>
              </a:ln>
              <a:solidFill>
                <a:schemeClr val="tx1"/>
              </a:solidFill>
              <a:effectLst/>
              <a:uLnTx/>
              <a:uFillTx/>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a:endParaRPr>
          </a:p>
          <a:p>
            <a:pPr marR="0" lvl="0" algn="l" defTabSz="914400" rtl="0" eaLnBrk="1" latinLnBrk="0" hangingPunct="1">
              <a:lnSpc>
                <a:spcPct val="200000"/>
              </a:lnSpc>
              <a:spcBef>
                <a:spcPct val="0"/>
              </a:spcBef>
              <a:spcAft>
                <a:spcPct val="0"/>
              </a:spcAft>
              <a:buClrTx/>
              <a:buSzTx/>
              <a:buFontTx/>
              <a:buNone/>
              <a:defRPr/>
            </a:pPr>
            <a:r>
              <a:rPr kumimoji="0" lang="zh-CN" altLang="en-US" sz="2400" b="1" i="0" strike="noStrike" kern="0" cap="none" spc="0" normalizeH="0" baseline="0" noProof="0">
                <a:ln w="9525" cap="flat" cmpd="sng" algn="ctr">
                  <a:noFill/>
                  <a:prstDash val="solid"/>
                  <a:round/>
                  <a:headEnd type="none" w="med" len="med"/>
                  <a:tailEnd type="none" w="med" len="med"/>
                </a:ln>
                <a:solidFill>
                  <a:schemeClr val="tx1"/>
                </a:solidFill>
                <a:effectLst/>
                <a:uLnTx/>
                <a:uFillTx/>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a:rPr>
              <a:t>废墟（</a:t>
            </a:r>
            <a:r>
              <a:rPr kumimoji="0" lang="zh-CN" altLang="en-US" sz="2400" b="1" i="0" strike="noStrike" kern="0" cap="none" spc="0" normalizeH="0" baseline="0" noProof="0">
                <a:ln w="9525" cap="flat" cmpd="sng" algn="ctr">
                  <a:noFill/>
                  <a:prstDash val="solid"/>
                  <a:round/>
                  <a:headEnd type="none" w="med" len="med"/>
                  <a:tailEnd type="none" w="med" len="med"/>
                </a:ln>
                <a:solidFill>
                  <a:srgbClr val="FF0000"/>
                </a:solidFill>
                <a:effectLst/>
                <a:uLnTx/>
                <a:uFillTx/>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a:rPr>
              <a:t>fèi xū</a:t>
            </a:r>
            <a:r>
              <a:rPr kumimoji="0" lang="zh-CN" altLang="en-US" sz="2400" b="1" i="0" strike="noStrike" kern="0" cap="none" spc="0" normalizeH="0" baseline="0" noProof="0">
                <a:ln w="9525" cap="flat" cmpd="sng" algn="ctr">
                  <a:noFill/>
                  <a:prstDash val="solid"/>
                  <a:round/>
                  <a:headEnd type="none" w="med" len="med"/>
                  <a:tailEnd type="none" w="med" len="med"/>
                </a:ln>
                <a:solidFill>
                  <a:schemeClr val="tx1"/>
                </a:solidFill>
                <a:effectLst/>
                <a:uLnTx/>
                <a:uFillTx/>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a:rPr>
              <a:t>）</a:t>
            </a:r>
            <a:r>
              <a:rPr kumimoji="0" lang="en-US" altLang="zh-CN" sz="2400" b="1" i="0" strike="noStrike" kern="0" cap="none" spc="0" normalizeH="0" baseline="0" noProof="0">
                <a:ln w="9525" cap="flat" cmpd="sng" algn="ctr">
                  <a:noFill/>
                  <a:prstDash val="solid"/>
                  <a:round/>
                  <a:headEnd type="none" w="med" len="med"/>
                  <a:tailEnd type="none" w="med" len="med"/>
                </a:ln>
                <a:solidFill>
                  <a:schemeClr val="tx1"/>
                </a:solidFill>
                <a:effectLst/>
                <a:uLnTx/>
                <a:uFillTx/>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a:rPr>
              <a:t>     </a:t>
            </a:r>
            <a:r>
              <a:rPr kumimoji="0" lang="zh-CN" altLang="en-US" sz="2400" b="1" i="0" strike="noStrike" kern="0" cap="none" spc="0" normalizeH="0" baseline="0" noProof="0">
                <a:ln w="9525" cap="flat" cmpd="sng" algn="ctr">
                  <a:noFill/>
                  <a:prstDash val="solid"/>
                  <a:round/>
                  <a:headEnd type="none" w="med" len="med"/>
                  <a:tailEnd type="none" w="med" len="med"/>
                </a:ln>
                <a:solidFill>
                  <a:schemeClr val="tx1"/>
                </a:solidFill>
                <a:effectLst/>
                <a:uLnTx/>
                <a:uFillTx/>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a:rPr>
              <a:t>峻峭（</a:t>
            </a:r>
            <a:r>
              <a:rPr kumimoji="0" lang="zh-CN" altLang="en-US" sz="2400" b="1" i="0" strike="noStrike" kern="0" cap="none" spc="0" normalizeH="0" baseline="0" noProof="0">
                <a:ln w="9525" cap="flat" cmpd="sng" algn="ctr">
                  <a:noFill/>
                  <a:prstDash val="solid"/>
                  <a:round/>
                  <a:headEnd type="none" w="med" len="med"/>
                  <a:tailEnd type="none" w="med" len="med"/>
                </a:ln>
                <a:solidFill>
                  <a:srgbClr val="FF0000"/>
                </a:solidFill>
                <a:effectLst/>
                <a:uLnTx/>
                <a:uFillTx/>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a:rPr>
              <a:t>jùn qiào</a:t>
            </a:r>
            <a:r>
              <a:rPr kumimoji="0" lang="zh-CN" altLang="en-US" sz="2400" b="1" i="0" strike="noStrike" kern="0" cap="none" spc="0" normalizeH="0" baseline="0" noProof="0">
                <a:ln w="9525" cap="flat" cmpd="sng" algn="ctr">
                  <a:noFill/>
                  <a:prstDash val="solid"/>
                  <a:round/>
                  <a:headEnd type="none" w="med" len="med"/>
                  <a:tailEnd type="none" w="med" len="med"/>
                </a:ln>
                <a:solidFill>
                  <a:schemeClr val="tx1"/>
                </a:solidFill>
                <a:effectLst/>
                <a:uLnTx/>
                <a:uFillTx/>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a:rPr>
              <a:t>）</a:t>
            </a:r>
            <a:r>
              <a:rPr kumimoji="0" lang="en-US" altLang="zh-CN" sz="2400" b="1" i="0" strike="noStrike" kern="0" cap="none" spc="0" normalizeH="0" baseline="0" noProof="0">
                <a:ln w="9525" cap="flat" cmpd="sng" algn="ctr">
                  <a:noFill/>
                  <a:prstDash val="solid"/>
                  <a:round/>
                  <a:headEnd type="none" w="med" len="med"/>
                  <a:tailEnd type="none" w="med" len="med"/>
                </a:ln>
                <a:solidFill>
                  <a:schemeClr val="tx1"/>
                </a:solidFill>
                <a:effectLst/>
                <a:uLnTx/>
                <a:uFillTx/>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a:rPr>
              <a:t>     </a:t>
            </a:r>
            <a:r>
              <a:rPr kumimoji="0" lang="zh-CN" altLang="en-US" sz="2400" b="1" i="0" strike="noStrike" kern="0" cap="none" spc="0" normalizeH="0" baseline="0" noProof="0">
                <a:ln w="9525" cap="flat" cmpd="sng" algn="ctr">
                  <a:noFill/>
                  <a:prstDash val="solid"/>
                  <a:round/>
                  <a:headEnd type="none" w="med" len="med"/>
                  <a:tailEnd type="none" w="med" len="med"/>
                </a:ln>
                <a:solidFill>
                  <a:schemeClr val="tx1"/>
                </a:solidFill>
                <a:effectLst/>
                <a:uLnTx/>
                <a:uFillTx/>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a:rPr>
              <a:t>懊丧（</a:t>
            </a:r>
            <a:r>
              <a:rPr kumimoji="0" lang="zh-CN" altLang="en-US" sz="2400" b="1" i="0" strike="noStrike" kern="0" cap="none" spc="0" normalizeH="0" baseline="0" noProof="0">
                <a:ln w="9525" cap="flat" cmpd="sng" algn="ctr">
                  <a:noFill/>
                  <a:prstDash val="solid"/>
                  <a:round/>
                  <a:headEnd type="none" w="med" len="med"/>
                  <a:tailEnd type="none" w="med" len="med"/>
                </a:ln>
                <a:solidFill>
                  <a:srgbClr val="FF0000"/>
                </a:solidFill>
                <a:effectLst/>
                <a:uLnTx/>
                <a:uFillTx/>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a:rPr>
              <a:t>ào sàng</a:t>
            </a:r>
            <a:r>
              <a:rPr kumimoji="0" lang="zh-CN" altLang="en-US" sz="2400" b="1" i="0" strike="noStrike" kern="0" cap="none" spc="0" normalizeH="0" baseline="0" noProof="0">
                <a:ln w="9525" cap="flat" cmpd="sng" algn="ctr">
                  <a:noFill/>
                  <a:prstDash val="solid"/>
                  <a:round/>
                  <a:headEnd type="none" w="med" len="med"/>
                  <a:tailEnd type="none" w="med" len="med"/>
                </a:ln>
                <a:solidFill>
                  <a:schemeClr val="tx1"/>
                </a:solidFill>
                <a:effectLst/>
                <a:uLnTx/>
                <a:uFillTx/>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a:rPr>
              <a:t>）</a:t>
            </a:r>
            <a:r>
              <a:rPr kumimoji="0" lang="en-US" altLang="zh-CN" sz="2400" b="1" i="0" strike="noStrike" kern="0" cap="none" spc="0" normalizeH="0" baseline="0" noProof="0">
                <a:ln w="9525" cap="flat" cmpd="sng" algn="ctr">
                  <a:noFill/>
                  <a:prstDash val="solid"/>
                  <a:round/>
                  <a:headEnd type="none" w="med" len="med"/>
                  <a:tailEnd type="none" w="med" len="med"/>
                </a:ln>
                <a:solidFill>
                  <a:schemeClr val="tx1"/>
                </a:solidFill>
                <a:effectLst/>
                <a:uLnTx/>
                <a:uFillTx/>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a:rPr>
              <a:t>   </a:t>
            </a:r>
            <a:endParaRPr kumimoji="0" lang="en-US" altLang="zh-CN" sz="2400" b="1" i="0" strike="noStrike" kern="0" cap="none" spc="0" normalizeH="0" baseline="0" noProof="0">
              <a:ln w="9525" cap="flat" cmpd="sng" algn="ctr">
                <a:noFill/>
                <a:prstDash val="solid"/>
                <a:round/>
                <a:headEnd type="none" w="med" len="med"/>
                <a:tailEnd type="none" w="med" len="med"/>
              </a:ln>
              <a:solidFill>
                <a:schemeClr val="tx1"/>
              </a:solidFill>
              <a:effectLst/>
              <a:uLnTx/>
              <a:uFillTx/>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a:endParaRPr>
          </a:p>
          <a:p>
            <a:pPr marR="0" lvl="0" algn="l" defTabSz="914400" rtl="0" eaLnBrk="1" latinLnBrk="0" hangingPunct="1">
              <a:lnSpc>
                <a:spcPct val="200000"/>
              </a:lnSpc>
              <a:spcBef>
                <a:spcPct val="0"/>
              </a:spcBef>
              <a:spcAft>
                <a:spcPct val="0"/>
              </a:spcAft>
              <a:buClrTx/>
              <a:buSzTx/>
              <a:buFontTx/>
              <a:buNone/>
              <a:defRPr/>
            </a:pPr>
            <a:r>
              <a:rPr sz="2400" b="1" kern="0" noProof="0">
                <a:ln w="9525" cap="flat" cmpd="sng" algn="ctr">
                  <a:noFill/>
                  <a:prstDash val="solid"/>
                  <a:round/>
                  <a:headEnd type="none" w="med" len="med"/>
                  <a:tailEnd type="none" w="med" len="med"/>
                </a:ln>
                <a:uLnTx/>
                <a:uFillTx/>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a:rPr>
              <a:t>常春藤（</a:t>
            </a:r>
            <a:r>
              <a:rPr sz="2400" b="1" kern="0" noProof="0">
                <a:ln w="9525" cap="flat" cmpd="sng" algn="ctr">
                  <a:noFill/>
                  <a:prstDash val="solid"/>
                  <a:round/>
                  <a:headEnd type="none" w="med" len="med"/>
                  <a:tailEnd type="none" w="med" len="med"/>
                </a:ln>
                <a:solidFill>
                  <a:srgbClr val="FF0000"/>
                </a:solidFill>
                <a:uLnTx/>
                <a:uFillTx/>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a:rPr>
              <a:t> téng</a:t>
            </a:r>
            <a:r>
              <a:rPr sz="2400" b="1" kern="0" noProof="0">
                <a:ln w="9525" cap="flat" cmpd="sng" algn="ctr">
                  <a:noFill/>
                  <a:prstDash val="solid"/>
                  <a:round/>
                  <a:headEnd type="none" w="med" len="med"/>
                  <a:tailEnd type="none" w="med" len="med"/>
                </a:ln>
                <a:uLnTx/>
                <a:uFillTx/>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a:rPr>
              <a:t>）</a:t>
            </a:r>
            <a:r>
              <a:rPr lang="en-US" altLang="zh-CN" sz="2400" b="1" kern="0" noProof="0">
                <a:ln w="9525" cap="flat" cmpd="sng" algn="ctr">
                  <a:noFill/>
                  <a:prstDash val="solid"/>
                  <a:round/>
                  <a:headEnd type="none" w="med" len="med"/>
                  <a:tailEnd type="none" w="med" len="med"/>
                </a:ln>
                <a:uLnTx/>
                <a:uFillTx/>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a:rPr>
              <a:t>   </a:t>
            </a:r>
            <a:r>
              <a:rPr kumimoji="0" lang="zh-CN" altLang="en-US" sz="2400" b="1" i="0" strike="noStrike" kern="0" cap="none" spc="0" normalizeH="0" baseline="0" noProof="0">
                <a:ln w="9525" cap="flat" cmpd="sng" algn="ctr">
                  <a:noFill/>
                  <a:prstDash val="solid"/>
                  <a:round/>
                  <a:headEnd type="none" w="med" len="med"/>
                  <a:tailEnd type="none" w="med" len="med"/>
                </a:ln>
                <a:solidFill>
                  <a:schemeClr val="tx1"/>
                </a:solidFill>
                <a:effectLst/>
                <a:uLnTx/>
                <a:uFillTx/>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a:rPr>
              <a:t>攀缘（</a:t>
            </a:r>
            <a:r>
              <a:rPr kumimoji="0" lang="zh-CN" altLang="en-US" sz="2400" b="1" i="0" strike="noStrike" kern="0" cap="none" spc="0" normalizeH="0" baseline="0" noProof="0">
                <a:ln w="9525" cap="flat" cmpd="sng" algn="ctr">
                  <a:noFill/>
                  <a:prstDash val="solid"/>
                  <a:round/>
                  <a:headEnd type="none" w="med" len="med"/>
                  <a:tailEnd type="none" w="med" len="med"/>
                </a:ln>
                <a:solidFill>
                  <a:srgbClr val="FF0000"/>
                </a:solidFill>
                <a:effectLst/>
                <a:uLnTx/>
                <a:uFillTx/>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a:rPr>
              <a:t>pān yuán</a:t>
            </a:r>
            <a:r>
              <a:rPr kumimoji="0" lang="zh-CN" altLang="en-US" sz="2400" b="1" i="0" strike="noStrike" kern="0" cap="none" spc="0" normalizeH="0" baseline="0" noProof="0">
                <a:ln w="9525" cap="flat" cmpd="sng" algn="ctr">
                  <a:noFill/>
                  <a:prstDash val="solid"/>
                  <a:round/>
                  <a:headEnd type="none" w="med" len="med"/>
                  <a:tailEnd type="none" w="med" len="med"/>
                </a:ln>
                <a:solidFill>
                  <a:schemeClr val="tx1"/>
                </a:solidFill>
                <a:effectLst/>
                <a:uLnTx/>
                <a:uFillTx/>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a:rPr>
              <a:t>）   珊瑚（</a:t>
            </a:r>
            <a:r>
              <a:rPr kumimoji="0" lang="zh-CN" altLang="en-US" sz="2400" b="1" i="0" strike="noStrike" kern="0" cap="none" spc="0" normalizeH="0" baseline="0" noProof="0">
                <a:ln w="9525" cap="flat" cmpd="sng" algn="ctr">
                  <a:noFill/>
                  <a:prstDash val="solid"/>
                  <a:round/>
                  <a:headEnd type="none" w="med" len="med"/>
                  <a:tailEnd type="none" w="med" len="med"/>
                </a:ln>
                <a:solidFill>
                  <a:srgbClr val="FF0000"/>
                </a:solidFill>
                <a:effectLst/>
                <a:uLnTx/>
                <a:uFillTx/>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a:rPr>
              <a:t>shān hú</a:t>
            </a:r>
            <a:r>
              <a:rPr kumimoji="0" sz="2400" b="1" i="0" strike="noStrike" kern="0" cap="none" spc="0" normalizeH="0" baseline="0" noProof="0">
                <a:ln w="9525" cap="flat" cmpd="sng" algn="ctr">
                  <a:noFill/>
                  <a:prstDash val="solid"/>
                  <a:round/>
                  <a:headEnd type="none" w="med" len="med"/>
                  <a:tailEnd type="none" w="med" len="med"/>
                </a:ln>
                <a:solidFill>
                  <a:schemeClr val="tx1"/>
                </a:solidFill>
                <a:effectLst/>
                <a:uLnTx/>
                <a:uFillTx/>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a:rPr>
              <a:t>）</a:t>
            </a:r>
            <a:endParaRPr kumimoji="0" lang="zh-CN" altLang="en-US" sz="2400" b="1" i="0" strike="noStrike" kern="0" cap="none" spc="0" normalizeH="0" baseline="0" noProof="0">
              <a:ln w="9525" cap="flat" cmpd="sng" algn="ctr">
                <a:noFill/>
                <a:prstDash val="solid"/>
                <a:round/>
                <a:headEnd type="none" w="med" len="med"/>
                <a:tailEnd type="none" w="med" len="med"/>
              </a:ln>
              <a:solidFill>
                <a:schemeClr val="tx1"/>
              </a:solidFill>
              <a:effectLst/>
              <a:uLnTx/>
              <a:uFillTx/>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a:endParaRPr>
          </a:p>
          <a:p>
            <a:pPr marR="0" lvl="0" algn="l" defTabSz="914400" rtl="0" eaLnBrk="1" latinLnBrk="0" hangingPunct="1">
              <a:lnSpc>
                <a:spcPct val="200000"/>
              </a:lnSpc>
              <a:spcBef>
                <a:spcPct val="0"/>
              </a:spcBef>
              <a:spcAft>
                <a:spcPct val="0"/>
              </a:spcAft>
              <a:buClrTx/>
              <a:buSzTx/>
              <a:buFontTx/>
              <a:buNone/>
              <a:defRPr/>
            </a:pPr>
            <a:r>
              <a:rPr kumimoji="0" lang="zh-CN" altLang="en-US" sz="2400" b="1" i="0" strike="noStrike" kern="0" cap="none" spc="0" normalizeH="0" baseline="0" noProof="0">
                <a:ln w="9525" cap="flat" cmpd="sng" algn="ctr">
                  <a:noFill/>
                  <a:prstDash val="solid"/>
                  <a:round/>
                  <a:headEnd type="none" w="med" len="med"/>
                  <a:tailEnd type="none" w="med" len="med"/>
                </a:ln>
                <a:solidFill>
                  <a:schemeClr val="tx1"/>
                </a:solidFill>
                <a:effectLst/>
                <a:uLnTx/>
                <a:uFillTx/>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a:rPr>
              <a:t>辉煌（</a:t>
            </a:r>
            <a:r>
              <a:rPr kumimoji="0" lang="zh-CN" altLang="en-US" sz="2400" b="1" i="0" strike="noStrike" kern="0" cap="none" spc="0" normalizeH="0" baseline="0" noProof="0">
                <a:ln w="9525" cap="flat" cmpd="sng" algn="ctr">
                  <a:noFill/>
                  <a:prstDash val="solid"/>
                  <a:round/>
                  <a:headEnd type="none" w="med" len="med"/>
                  <a:tailEnd type="none" w="med" len="med"/>
                </a:ln>
                <a:solidFill>
                  <a:srgbClr val="FF0000"/>
                </a:solidFill>
                <a:effectLst/>
                <a:uLnTx/>
                <a:uFillTx/>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a:rPr>
              <a:t>huī huáng</a:t>
            </a:r>
            <a:r>
              <a:rPr kumimoji="0" lang="zh-CN" altLang="en-US" sz="2400" b="1" i="0" strike="noStrike" kern="0" cap="none" spc="0" normalizeH="0" baseline="0" noProof="0">
                <a:ln w="9525" cap="flat" cmpd="sng" algn="ctr">
                  <a:noFill/>
                  <a:prstDash val="solid"/>
                  <a:round/>
                  <a:headEnd type="none" w="med" len="med"/>
                  <a:tailEnd type="none" w="med" len="med"/>
                </a:ln>
                <a:solidFill>
                  <a:schemeClr val="tx1"/>
                </a:solidFill>
                <a:effectLst/>
                <a:uLnTx/>
                <a:uFillTx/>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a:rPr>
              <a:t>）  </a:t>
            </a:r>
            <a:endParaRPr kumimoji="0" lang="zh-CN" altLang="en-US" sz="2400" b="1" i="0" strike="noStrike" kern="0" cap="none" spc="0" normalizeH="0" baseline="0" noProof="0">
              <a:ln w="9525" cap="flat" cmpd="sng" algn="ctr">
                <a:noFill/>
                <a:prstDash val="solid"/>
                <a:round/>
                <a:headEnd type="none" w="med" len="med"/>
                <a:tailEnd type="none" w="med" len="med"/>
              </a:ln>
              <a:solidFill>
                <a:schemeClr val="tx1"/>
              </a:solidFill>
              <a:effectLst/>
              <a:uLnTx/>
              <a:uFillTx/>
              <a:latin typeface="华文中宋" panose="02010600040101010101" pitchFamily="2" charset="-122"/>
              <a:ea typeface="华文中宋" panose="02010600040101010101" pitchFamily="2" charset="-122"/>
              <a:cs typeface="华文中宋" panose="02010600040101010101" pitchFamily="2" charset="-122"/>
              <a:sym typeface="Wingdings" panose="05000000000000000000"/>
            </a:endParaRPr>
          </a:p>
        </p:txBody>
      </p:sp>
      <p:pic>
        <p:nvPicPr>
          <p:cNvPr id="5" name="图片 4" title=""/>
          <p:cNvPicPr>
            <a:picLocks noChangeAspect="1"/>
          </p:cNvPicPr>
          <p:nvPr userDrawn="1"/>
        </p:nvPicPr>
        <p:blipFill>
          <a:blip r:embed="rId7"/>
          <a:stretch>
            <a:fillRect/>
          </a:stretch>
        </p:blipFill>
        <p:spPr>
          <a:xfrm>
            <a:off x="7440295" y="51435"/>
            <a:ext cx="1629410" cy="509905"/>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52580" name="图片 152579" title=""/>
          <p:cNvPicPr>
            <a:picLocks noChangeAspect="1"/>
          </p:cNvPicPr>
          <p:nvPr/>
        </p:nvPicPr>
        <p:blipFill>
          <a:blip r:embed="rId2"/>
          <a:srcRect b="20602"/>
          <a:stretch>
            <a:fillRect/>
          </a:stretch>
        </p:blipFill>
        <p:spPr>
          <a:xfrm>
            <a:off x="7153910" y="3650615"/>
            <a:ext cx="1990090" cy="1492885"/>
          </a:xfrm>
          <a:prstGeom prst="rect">
            <a:avLst/>
          </a:prstGeom>
          <a:noFill/>
          <a:ln w="9525">
            <a:noFill/>
          </a:ln>
        </p:spPr>
      </p:pic>
      <p:sp>
        <p:nvSpPr>
          <p:cNvPr id="152581" name="文本框 152580" title=""/>
          <p:cNvSpPr txBox="1"/>
          <p:nvPr/>
        </p:nvSpPr>
        <p:spPr>
          <a:xfrm>
            <a:off x="539036" y="1477725"/>
            <a:ext cx="6750844" cy="1322070"/>
          </a:xfrm>
          <a:prstGeom prst="rect">
            <a:avLst/>
          </a:prstGeom>
          <a:noFill/>
          <a:ln w="9525">
            <a:noFill/>
          </a:ln>
        </p:spPr>
        <p:txBody>
          <a:bodyPr>
            <a:spAutoFit/>
          </a:bodyPr>
          <a:lstStyle/>
          <a:p>
            <a:pPr marL="0" indent="0" eaLnBrk="1" latinLnBrk="0" hangingPunct="1">
              <a:lnSpc>
                <a:spcPct val="100000"/>
              </a:lnSpc>
            </a:pPr>
            <a:r>
              <a:rPr lang="zh-CN" altLang="en-US" sz="2000" b="1">
                <a:solidFill>
                  <a:srgbClr val="080808"/>
                </a:solidFill>
                <a:effectLst>
                  <a:outerShdw blurRad="38100" dist="38100" dir="2700000">
                    <a:srgbClr val="FFFFFF"/>
                  </a:outerShdw>
                </a:effectLst>
                <a:latin typeface="华文中宋" panose="02010600040101010101" pitchFamily="2" charset="-122"/>
                <a:ea typeface="华文中宋" panose="02010600040101010101" pitchFamily="2" charset="-122"/>
                <a:cs typeface="华文中宋" panose="02010600040101010101" pitchFamily="2" charset="-122"/>
              </a:rPr>
              <a:t>我</a:t>
            </a:r>
            <a:r>
              <a:rPr lang="en-US" altLang="zh-CN" sz="2000" b="1">
                <a:solidFill>
                  <a:srgbClr val="FF0000"/>
                </a:solidFill>
                <a:effectLst>
                  <a:outerShdw blurRad="38100" dist="38100" dir="2700000">
                    <a:srgbClr val="000000"/>
                  </a:outerShdw>
                </a:effectLst>
                <a:latin typeface="华文中宋" panose="02010600040101010101" pitchFamily="2" charset="-122"/>
                <a:ea typeface="华文中宋" panose="02010600040101010101" pitchFamily="2" charset="-122"/>
                <a:cs typeface="华文中宋" panose="02010600040101010101" pitchFamily="2" charset="-122"/>
              </a:rPr>
              <a:t>/</a:t>
            </a:r>
            <a:r>
              <a:rPr lang="zh-CN" altLang="en-US" sz="2000" b="1">
                <a:solidFill>
                  <a:srgbClr val="080808"/>
                </a:solidFill>
                <a:effectLst>
                  <a:outerShdw blurRad="38100" dist="38100" dir="2700000">
                    <a:srgbClr val="FFFFFF"/>
                  </a:outerShdw>
                </a:effectLst>
                <a:latin typeface="华文中宋" panose="02010600040101010101" pitchFamily="2" charset="-122"/>
                <a:ea typeface="华文中宋" panose="02010600040101010101" pitchFamily="2" charset="-122"/>
                <a:cs typeface="华文中宋" panose="02010600040101010101" pitchFamily="2" charset="-122"/>
              </a:rPr>
              <a:t>愿意</a:t>
            </a:r>
            <a:r>
              <a:rPr lang="en-US" altLang="zh-CN" sz="2000" b="1">
                <a:solidFill>
                  <a:srgbClr val="FF0000"/>
                </a:solidFill>
                <a:effectLst>
                  <a:outerShdw blurRad="38100" dist="38100" dir="2700000">
                    <a:srgbClr val="000000"/>
                  </a:outerShdw>
                </a:effectLst>
                <a:latin typeface="华文中宋" panose="02010600040101010101" pitchFamily="2" charset="-122"/>
                <a:ea typeface="华文中宋" panose="02010600040101010101" pitchFamily="2" charset="-122"/>
                <a:cs typeface="华文中宋" panose="02010600040101010101" pitchFamily="2" charset="-122"/>
              </a:rPr>
              <a:t>/</a:t>
            </a:r>
            <a:r>
              <a:rPr lang="zh-CN" altLang="en-US" sz="2000" b="1">
                <a:solidFill>
                  <a:srgbClr val="080808"/>
                </a:solidFill>
                <a:effectLst>
                  <a:outerShdw blurRad="38100" dist="38100" dir="2700000">
                    <a:srgbClr val="FFFFFF"/>
                  </a:outerShdw>
                </a:effectLst>
                <a:latin typeface="华文中宋" panose="02010600040101010101" pitchFamily="2" charset="-122"/>
                <a:ea typeface="华文中宋" panose="02010600040101010101" pitchFamily="2" charset="-122"/>
                <a:cs typeface="华文中宋" panose="02010600040101010101" pitchFamily="2" charset="-122"/>
              </a:rPr>
              <a:t>是</a:t>
            </a:r>
            <a:r>
              <a:rPr lang="en-US" altLang="zh-CN" sz="2000" b="1">
                <a:solidFill>
                  <a:srgbClr val="FF0000"/>
                </a:solidFill>
                <a:effectLst>
                  <a:outerShdw blurRad="38100" dist="38100" dir="2700000">
                    <a:srgbClr val="000000"/>
                  </a:outerShdw>
                </a:effectLst>
                <a:latin typeface="华文中宋" panose="02010600040101010101" pitchFamily="2" charset="-122"/>
                <a:ea typeface="华文中宋" panose="02010600040101010101" pitchFamily="2" charset="-122"/>
                <a:cs typeface="华文中宋" panose="02010600040101010101" pitchFamily="2" charset="-122"/>
              </a:rPr>
              <a:t>/</a:t>
            </a:r>
            <a:r>
              <a:rPr lang="zh-CN" altLang="en-US" sz="2000" b="1">
                <a:solidFill>
                  <a:srgbClr val="FF0000"/>
                </a:solidFill>
                <a:effectLst>
                  <a:outerShdw blurRad="38100" dist="38100" dir="2700000">
                    <a:srgbClr val="000000"/>
                  </a:outerShdw>
                </a:effectLst>
                <a:latin typeface="华文中宋" panose="02010600040101010101" pitchFamily="2" charset="-122"/>
                <a:ea typeface="华文中宋" panose="02010600040101010101" pitchFamily="2" charset="-122"/>
                <a:cs typeface="华文中宋" panose="02010600040101010101" pitchFamily="2" charset="-122"/>
              </a:rPr>
              <a:t>急流</a:t>
            </a:r>
            <a:r>
              <a:rPr lang="zh-CN" altLang="en-US" sz="2000" b="1">
                <a:solidFill>
                  <a:srgbClr val="080808"/>
                </a:solidFill>
                <a:effectLst>
                  <a:outerShdw blurRad="38100" dist="38100" dir="2700000">
                    <a:srgbClr val="FFFFFF"/>
                  </a:outerShdw>
                </a:effectLst>
                <a:latin typeface="华文中宋" panose="02010600040101010101" pitchFamily="2" charset="-122"/>
                <a:ea typeface="华文中宋" panose="02010600040101010101" pitchFamily="2" charset="-122"/>
                <a:cs typeface="华文中宋" panose="02010600040101010101" pitchFamily="2" charset="-122"/>
              </a:rPr>
              <a:t>，山里的</a:t>
            </a:r>
            <a:r>
              <a:rPr lang="en-US" altLang="zh-CN" sz="2000" b="1">
                <a:solidFill>
                  <a:srgbClr val="FF0000"/>
                </a:solidFill>
                <a:effectLst>
                  <a:outerShdw blurRad="38100" dist="38100" dir="2700000">
                    <a:srgbClr val="000000"/>
                  </a:outerShdw>
                </a:effectLst>
                <a:latin typeface="华文中宋" panose="02010600040101010101" pitchFamily="2" charset="-122"/>
                <a:ea typeface="华文中宋" panose="02010600040101010101" pitchFamily="2" charset="-122"/>
                <a:cs typeface="华文中宋" panose="02010600040101010101" pitchFamily="2" charset="-122"/>
              </a:rPr>
              <a:t>/</a:t>
            </a:r>
            <a:r>
              <a:rPr lang="zh-CN" altLang="en-US" sz="2000" b="1">
                <a:solidFill>
                  <a:srgbClr val="FF0000"/>
                </a:solidFill>
                <a:effectLst>
                  <a:outerShdw blurRad="38100" dist="38100" dir="2700000">
                    <a:srgbClr val="000000"/>
                  </a:outerShdw>
                </a:effectLst>
                <a:latin typeface="华文中宋" panose="02010600040101010101" pitchFamily="2" charset="-122"/>
                <a:ea typeface="华文中宋" panose="02010600040101010101" pitchFamily="2" charset="-122"/>
                <a:cs typeface="华文中宋" panose="02010600040101010101" pitchFamily="2" charset="-122"/>
              </a:rPr>
              <a:t>小河</a:t>
            </a:r>
            <a:r>
              <a:rPr lang="zh-CN" altLang="en-US" sz="2000" b="1">
                <a:solidFill>
                  <a:srgbClr val="080808"/>
                </a:solidFill>
                <a:effectLst>
                  <a:outerShdw blurRad="38100" dist="38100" dir="2700000">
                    <a:srgbClr val="FFFFFF"/>
                  </a:outerShdw>
                </a:effectLst>
                <a:latin typeface="华文中宋" panose="02010600040101010101" pitchFamily="2" charset="-122"/>
                <a:ea typeface="华文中宋" panose="02010600040101010101" pitchFamily="2" charset="-122"/>
                <a:cs typeface="华文中宋" panose="02010600040101010101" pitchFamily="2" charset="-122"/>
              </a:rPr>
              <a:t>， </a:t>
            </a:r>
            <a:endParaRPr lang="zh-CN" altLang="en-US" sz="2000" b="1">
              <a:solidFill>
                <a:srgbClr val="080808"/>
              </a:solidFill>
              <a:effectLst>
                <a:outerShdw blurRad="38100" dist="38100" dir="2700000">
                  <a:srgbClr val="FFFFFF"/>
                </a:outerShdw>
              </a:effectLst>
              <a:latin typeface="华文中宋" panose="02010600040101010101" pitchFamily="2" charset="-122"/>
              <a:ea typeface="华文中宋" panose="02010600040101010101" pitchFamily="2" charset="-122"/>
              <a:cs typeface="华文中宋" panose="02010600040101010101" pitchFamily="2" charset="-122"/>
            </a:endParaRPr>
          </a:p>
          <a:p>
            <a:pPr marL="0" indent="0" eaLnBrk="1" latinLnBrk="0" hangingPunct="1">
              <a:lnSpc>
                <a:spcPct val="100000"/>
              </a:lnSpc>
            </a:pPr>
            <a:r>
              <a:rPr lang="zh-CN" altLang="en-US" sz="2000" b="1">
                <a:solidFill>
                  <a:srgbClr val="080808"/>
                </a:solidFill>
                <a:effectLst>
                  <a:outerShdw blurRad="38100" dist="38100" dir="2700000">
                    <a:srgbClr val="FFFFFF"/>
                  </a:outerShdw>
                </a:effectLst>
                <a:latin typeface="华文中宋" panose="02010600040101010101" pitchFamily="2" charset="-122"/>
                <a:ea typeface="华文中宋" panose="02010600040101010101" pitchFamily="2" charset="-122"/>
                <a:cs typeface="华文中宋" panose="02010600040101010101" pitchFamily="2" charset="-122"/>
              </a:rPr>
              <a:t>在</a:t>
            </a:r>
            <a:r>
              <a:rPr lang="en-US" altLang="zh-CN" sz="2000" b="1">
                <a:solidFill>
                  <a:srgbClr val="FF0000"/>
                </a:solidFill>
                <a:effectLst>
                  <a:outerShdw blurRad="38100" dist="38100" dir="2700000">
                    <a:srgbClr val="000000"/>
                  </a:outerShdw>
                </a:effectLst>
                <a:latin typeface="华文中宋" panose="02010600040101010101" pitchFamily="2" charset="-122"/>
                <a:ea typeface="华文中宋" panose="02010600040101010101" pitchFamily="2" charset="-122"/>
                <a:cs typeface="华文中宋" panose="02010600040101010101" pitchFamily="2" charset="-122"/>
              </a:rPr>
              <a:t>/</a:t>
            </a:r>
            <a:r>
              <a:rPr lang="zh-CN" altLang="en-US" sz="2000" b="1">
                <a:solidFill>
                  <a:srgbClr val="FF0000"/>
                </a:solidFill>
                <a:effectLst>
                  <a:outerShdw blurRad="38100" dist="38100" dir="2700000">
                    <a:srgbClr val="000000"/>
                  </a:outerShdw>
                </a:effectLst>
                <a:latin typeface="华文中宋" panose="02010600040101010101" pitchFamily="2" charset="-122"/>
                <a:ea typeface="华文中宋" panose="02010600040101010101" pitchFamily="2" charset="-122"/>
                <a:cs typeface="华文中宋" panose="02010600040101010101" pitchFamily="2" charset="-122"/>
              </a:rPr>
              <a:t>崎岖</a:t>
            </a:r>
            <a:r>
              <a:rPr lang="zh-CN" altLang="en-US" sz="2000" b="1">
                <a:solidFill>
                  <a:srgbClr val="080808"/>
                </a:solidFill>
                <a:effectLst>
                  <a:outerShdw blurRad="38100" dist="38100" dir="2700000">
                    <a:srgbClr val="FFFFFF"/>
                  </a:outerShdw>
                </a:effectLst>
                <a:latin typeface="华文中宋" panose="02010600040101010101" pitchFamily="2" charset="-122"/>
                <a:ea typeface="华文中宋" panose="02010600040101010101" pitchFamily="2" charset="-122"/>
                <a:cs typeface="华文中宋" panose="02010600040101010101" pitchFamily="2" charset="-122"/>
              </a:rPr>
              <a:t>的</a:t>
            </a:r>
            <a:r>
              <a:rPr lang="en-US" altLang="zh-CN" sz="2000" b="1">
                <a:solidFill>
                  <a:srgbClr val="FF0000"/>
                </a:solidFill>
                <a:effectLst>
                  <a:outerShdw blurRad="38100" dist="38100" dir="2700000">
                    <a:srgbClr val="000000"/>
                  </a:outerShdw>
                </a:effectLst>
                <a:latin typeface="华文中宋" panose="02010600040101010101" pitchFamily="2" charset="-122"/>
                <a:ea typeface="华文中宋" panose="02010600040101010101" pitchFamily="2" charset="-122"/>
                <a:cs typeface="华文中宋" panose="02010600040101010101" pitchFamily="2" charset="-122"/>
              </a:rPr>
              <a:t>/</a:t>
            </a:r>
            <a:r>
              <a:rPr lang="zh-CN" altLang="en-US" sz="2000" b="1">
                <a:solidFill>
                  <a:srgbClr val="080808"/>
                </a:solidFill>
                <a:effectLst>
                  <a:outerShdw blurRad="38100" dist="38100" dir="2700000">
                    <a:srgbClr val="FFFFFF"/>
                  </a:outerShdw>
                </a:effectLst>
                <a:latin typeface="华文中宋" panose="02010600040101010101" pitchFamily="2" charset="-122"/>
                <a:ea typeface="华文中宋" panose="02010600040101010101" pitchFamily="2" charset="-122"/>
                <a:cs typeface="华文中宋" panose="02010600040101010101" pitchFamily="2" charset="-122"/>
              </a:rPr>
              <a:t>路上，岩石上</a:t>
            </a:r>
            <a:r>
              <a:rPr lang="en-US" altLang="zh-CN" sz="2000" b="1">
                <a:solidFill>
                  <a:srgbClr val="FF0000"/>
                </a:solidFill>
                <a:effectLst>
                  <a:outerShdw blurRad="38100" dist="38100" dir="2700000">
                    <a:srgbClr val="000000"/>
                  </a:outerShdw>
                </a:effectLst>
                <a:latin typeface="华文中宋" panose="02010600040101010101" pitchFamily="2" charset="-122"/>
                <a:ea typeface="华文中宋" panose="02010600040101010101" pitchFamily="2" charset="-122"/>
                <a:cs typeface="华文中宋" panose="02010600040101010101" pitchFamily="2" charset="-122"/>
              </a:rPr>
              <a:t>/</a:t>
            </a:r>
            <a:r>
              <a:rPr lang="zh-CN" altLang="en-US" sz="2000" b="1">
                <a:solidFill>
                  <a:srgbClr val="080808"/>
                </a:solidFill>
                <a:effectLst>
                  <a:outerShdw blurRad="38100" dist="38100" dir="2700000">
                    <a:srgbClr val="FFFFFF"/>
                  </a:outerShdw>
                </a:effectLst>
                <a:latin typeface="华文中宋" panose="02010600040101010101" pitchFamily="2" charset="-122"/>
                <a:ea typeface="华文中宋" panose="02010600040101010101" pitchFamily="2" charset="-122"/>
                <a:cs typeface="华文中宋" panose="02010600040101010101" pitchFamily="2" charset="-122"/>
              </a:rPr>
              <a:t>经过 </a:t>
            </a:r>
            <a:r>
              <a:rPr lang="en-US" altLang="zh-CN" sz="2000" b="1">
                <a:solidFill>
                  <a:srgbClr val="080808"/>
                </a:solidFill>
                <a:effectLst>
                  <a:outerShdw blurRad="38100" dist="38100" dir="2700000">
                    <a:srgbClr val="FFFFFF"/>
                  </a:outerShdw>
                </a:effectLst>
                <a:latin typeface="华文中宋" panose="02010600040101010101" pitchFamily="2" charset="-122"/>
                <a:ea typeface="华文中宋" panose="02010600040101010101" pitchFamily="2" charset="-122"/>
                <a:cs typeface="华文中宋" panose="02010600040101010101" pitchFamily="2" charset="-122"/>
              </a:rPr>
              <a:t>……</a:t>
            </a:r>
            <a:endParaRPr lang="en-US" altLang="zh-CN" sz="2000" b="1">
              <a:solidFill>
                <a:srgbClr val="080808"/>
              </a:solidFill>
              <a:effectLst>
                <a:outerShdw blurRad="38100" dist="38100" dir="2700000">
                  <a:srgbClr val="FFFFFF"/>
                </a:outerShdw>
              </a:effectLst>
              <a:latin typeface="华文中宋" panose="02010600040101010101" pitchFamily="2" charset="-122"/>
              <a:ea typeface="华文中宋" panose="02010600040101010101" pitchFamily="2" charset="-122"/>
              <a:cs typeface="华文中宋" panose="02010600040101010101" pitchFamily="2" charset="-122"/>
            </a:endParaRPr>
          </a:p>
          <a:p>
            <a:pPr marL="0" indent="0" eaLnBrk="1" latinLnBrk="0" hangingPunct="1">
              <a:lnSpc>
                <a:spcPct val="100000"/>
              </a:lnSpc>
            </a:pPr>
            <a:r>
              <a:rPr lang="zh-CN" altLang="en-US" sz="2000" b="1">
                <a:solidFill>
                  <a:srgbClr val="080808"/>
                </a:solidFill>
                <a:effectLst>
                  <a:outerShdw blurRad="38100" dist="38100" dir="2700000">
                    <a:srgbClr val="FFFFFF"/>
                  </a:outerShdw>
                </a:effectLst>
                <a:latin typeface="华文中宋" panose="02010600040101010101" pitchFamily="2" charset="-122"/>
                <a:ea typeface="华文中宋" panose="02010600040101010101" pitchFamily="2" charset="-122"/>
                <a:cs typeface="华文中宋" panose="02010600040101010101" pitchFamily="2" charset="-122"/>
              </a:rPr>
              <a:t>只要</a:t>
            </a:r>
            <a:r>
              <a:rPr lang="en-US" altLang="zh-CN" sz="2000" b="1">
                <a:solidFill>
                  <a:srgbClr val="FF0000"/>
                </a:solidFill>
                <a:effectLst>
                  <a:outerShdw blurRad="38100" dist="38100" dir="2700000">
                    <a:srgbClr val="000000"/>
                  </a:outerShdw>
                </a:effectLst>
                <a:latin typeface="华文中宋" panose="02010600040101010101" pitchFamily="2" charset="-122"/>
                <a:ea typeface="华文中宋" panose="02010600040101010101" pitchFamily="2" charset="-122"/>
                <a:cs typeface="华文中宋" panose="02010600040101010101" pitchFamily="2" charset="-122"/>
              </a:rPr>
              <a:t>/</a:t>
            </a:r>
            <a:r>
              <a:rPr lang="zh-CN" altLang="en-US" sz="2000" b="1">
                <a:solidFill>
                  <a:srgbClr val="080808"/>
                </a:solidFill>
                <a:effectLst>
                  <a:outerShdw blurRad="38100" dist="38100" dir="2700000">
                    <a:srgbClr val="FFFFFF"/>
                  </a:outerShdw>
                </a:effectLst>
                <a:latin typeface="华文中宋" panose="02010600040101010101" pitchFamily="2" charset="-122"/>
                <a:ea typeface="华文中宋" panose="02010600040101010101" pitchFamily="2" charset="-122"/>
                <a:cs typeface="华文中宋" panose="02010600040101010101" pitchFamily="2" charset="-122"/>
              </a:rPr>
              <a:t>我的</a:t>
            </a:r>
            <a:r>
              <a:rPr lang="zh-CN" altLang="en-US" sz="2000" b="1">
                <a:solidFill>
                  <a:srgbClr val="FF0000"/>
                </a:solidFill>
                <a:effectLst>
                  <a:outerShdw blurRad="38100" dist="38100" dir="2700000">
                    <a:srgbClr val="000000"/>
                  </a:outerShdw>
                </a:effectLst>
                <a:latin typeface="华文中宋" panose="02010600040101010101" pitchFamily="2" charset="-122"/>
                <a:ea typeface="华文中宋" panose="02010600040101010101" pitchFamily="2" charset="-122"/>
                <a:cs typeface="华文中宋" panose="02010600040101010101" pitchFamily="2" charset="-122"/>
              </a:rPr>
              <a:t>爱人</a:t>
            </a:r>
            <a:r>
              <a:rPr lang="zh-CN" altLang="en-US" sz="2000" b="1">
                <a:solidFill>
                  <a:srgbClr val="080808"/>
                </a:solidFill>
                <a:effectLst>
                  <a:outerShdw blurRad="38100" dist="38100" dir="2700000">
                    <a:srgbClr val="FFFFFF"/>
                  </a:outerShdw>
                </a:effectLst>
                <a:latin typeface="华文中宋" panose="02010600040101010101" pitchFamily="2" charset="-122"/>
                <a:ea typeface="华文中宋" panose="02010600040101010101" pitchFamily="2" charset="-122"/>
                <a:cs typeface="华文中宋" panose="02010600040101010101" pitchFamily="2" charset="-122"/>
              </a:rPr>
              <a:t>（</a:t>
            </a:r>
            <a:r>
              <a:rPr lang="zh-CN" altLang="en-US" sz="2000" b="1">
                <a:solidFill>
                  <a:srgbClr val="000099"/>
                </a:solidFill>
                <a:latin typeface="华文中宋" panose="02010600040101010101" pitchFamily="2" charset="-122"/>
                <a:ea typeface="华文中宋" panose="02010600040101010101" pitchFamily="2" charset="-122"/>
                <a:cs typeface="华文中宋" panose="02010600040101010101" pitchFamily="2" charset="-122"/>
              </a:rPr>
              <a:t>深情舒缓地</a:t>
            </a:r>
            <a:r>
              <a:rPr lang="zh-CN" altLang="en-US" sz="2000" b="1">
                <a:solidFill>
                  <a:srgbClr val="080808"/>
                </a:solidFill>
                <a:effectLst>
                  <a:outerShdw blurRad="38100" dist="38100" dir="2700000">
                    <a:srgbClr val="FFFFFF"/>
                  </a:outerShdw>
                </a:effectLst>
                <a:latin typeface="华文中宋" panose="02010600040101010101" pitchFamily="2" charset="-122"/>
                <a:ea typeface="华文中宋" panose="02010600040101010101" pitchFamily="2" charset="-122"/>
                <a:cs typeface="华文中宋" panose="02010600040101010101" pitchFamily="2" charset="-122"/>
              </a:rPr>
              <a:t>）</a:t>
            </a:r>
            <a:r>
              <a:rPr lang="en-US" altLang="zh-CN" sz="2000" b="1">
                <a:solidFill>
                  <a:srgbClr val="FF0000"/>
                </a:solidFill>
                <a:effectLst>
                  <a:outerShdw blurRad="38100" dist="38100" dir="2700000">
                    <a:srgbClr val="000000"/>
                  </a:outerShdw>
                </a:effectLst>
                <a:latin typeface="华文中宋" panose="02010600040101010101" pitchFamily="2" charset="-122"/>
                <a:ea typeface="华文中宋" panose="02010600040101010101" pitchFamily="2" charset="-122"/>
                <a:cs typeface="华文中宋" panose="02010600040101010101" pitchFamily="2" charset="-122"/>
              </a:rPr>
              <a:t>/</a:t>
            </a:r>
            <a:r>
              <a:rPr lang="zh-CN" altLang="en-US" sz="2000" b="1">
                <a:solidFill>
                  <a:srgbClr val="080808"/>
                </a:solidFill>
                <a:effectLst>
                  <a:outerShdw blurRad="38100" dist="38100" dir="2700000">
                    <a:srgbClr val="FFFFFF"/>
                  </a:outerShdw>
                </a:effectLst>
                <a:latin typeface="华文中宋" panose="02010600040101010101" pitchFamily="2" charset="-122"/>
                <a:ea typeface="华文中宋" panose="02010600040101010101" pitchFamily="2" charset="-122"/>
                <a:cs typeface="华文中宋" panose="02010600040101010101" pitchFamily="2" charset="-122"/>
              </a:rPr>
              <a:t>是</a:t>
            </a:r>
            <a:r>
              <a:rPr lang="en-US" altLang="zh-CN" sz="2000" b="1">
                <a:solidFill>
                  <a:srgbClr val="FF0000"/>
                </a:solidFill>
                <a:effectLst>
                  <a:outerShdw blurRad="38100" dist="38100" dir="2700000">
                    <a:srgbClr val="000000"/>
                  </a:outerShdw>
                </a:effectLst>
                <a:latin typeface="华文中宋" panose="02010600040101010101" pitchFamily="2" charset="-122"/>
                <a:ea typeface="华文中宋" panose="02010600040101010101" pitchFamily="2" charset="-122"/>
                <a:cs typeface="华文中宋" panose="02010600040101010101" pitchFamily="2" charset="-122"/>
              </a:rPr>
              <a:t>/</a:t>
            </a:r>
            <a:r>
              <a:rPr lang="zh-CN" altLang="en-US" sz="2000" b="1">
                <a:solidFill>
                  <a:srgbClr val="080808"/>
                </a:solidFill>
                <a:effectLst>
                  <a:outerShdw blurRad="38100" dist="38100" dir="2700000">
                    <a:srgbClr val="FFFFFF"/>
                  </a:outerShdw>
                </a:effectLst>
                <a:latin typeface="华文中宋" panose="02010600040101010101" pitchFamily="2" charset="-122"/>
                <a:ea typeface="华文中宋" panose="02010600040101010101" pitchFamily="2" charset="-122"/>
                <a:cs typeface="华文中宋" panose="02010600040101010101" pitchFamily="2" charset="-122"/>
              </a:rPr>
              <a:t>一条</a:t>
            </a:r>
            <a:r>
              <a:rPr lang="en-US" altLang="zh-CN" sz="2000" b="1">
                <a:solidFill>
                  <a:srgbClr val="FF0000"/>
                </a:solidFill>
                <a:effectLst>
                  <a:outerShdw blurRad="38100" dist="38100" dir="2700000">
                    <a:srgbClr val="000000"/>
                  </a:outerShdw>
                </a:effectLst>
                <a:latin typeface="华文中宋" panose="02010600040101010101" pitchFamily="2" charset="-122"/>
                <a:ea typeface="华文中宋" panose="02010600040101010101" pitchFamily="2" charset="-122"/>
                <a:cs typeface="华文中宋" panose="02010600040101010101" pitchFamily="2" charset="-122"/>
              </a:rPr>
              <a:t>/</a:t>
            </a:r>
            <a:r>
              <a:rPr lang="zh-CN" altLang="en-US" sz="2000" b="1">
                <a:solidFill>
                  <a:srgbClr val="FF0000"/>
                </a:solidFill>
                <a:effectLst>
                  <a:outerShdw blurRad="38100" dist="38100" dir="2700000">
                    <a:srgbClr val="000000"/>
                  </a:outerShdw>
                </a:effectLst>
                <a:latin typeface="华文中宋" panose="02010600040101010101" pitchFamily="2" charset="-122"/>
                <a:ea typeface="华文中宋" panose="02010600040101010101" pitchFamily="2" charset="-122"/>
                <a:cs typeface="华文中宋" panose="02010600040101010101" pitchFamily="2" charset="-122"/>
              </a:rPr>
              <a:t>小鱼</a:t>
            </a:r>
            <a:r>
              <a:rPr lang="zh-CN" altLang="en-US" sz="2000" b="1">
                <a:solidFill>
                  <a:srgbClr val="080808"/>
                </a:solidFill>
                <a:effectLst>
                  <a:outerShdw blurRad="38100" dist="38100" dir="2700000">
                    <a:srgbClr val="FFFFFF"/>
                  </a:outerShdw>
                </a:effectLst>
                <a:latin typeface="华文中宋" panose="02010600040101010101" pitchFamily="2" charset="-122"/>
                <a:ea typeface="华文中宋" panose="02010600040101010101" pitchFamily="2" charset="-122"/>
                <a:cs typeface="华文中宋" panose="02010600040101010101" pitchFamily="2" charset="-122"/>
              </a:rPr>
              <a:t>，</a:t>
            </a:r>
            <a:endParaRPr lang="zh-CN" altLang="en-US" sz="2000" b="1">
              <a:solidFill>
                <a:srgbClr val="080808"/>
              </a:solidFill>
              <a:effectLst>
                <a:outerShdw blurRad="38100" dist="38100" dir="2700000">
                  <a:srgbClr val="FFFFFF"/>
                </a:outerShdw>
              </a:effectLst>
              <a:latin typeface="华文中宋" panose="02010600040101010101" pitchFamily="2" charset="-122"/>
              <a:ea typeface="华文中宋" panose="02010600040101010101" pitchFamily="2" charset="-122"/>
              <a:cs typeface="华文中宋" panose="02010600040101010101" pitchFamily="2" charset="-122"/>
            </a:endParaRPr>
          </a:p>
          <a:p>
            <a:pPr marL="0" indent="0" eaLnBrk="1" latinLnBrk="0" hangingPunct="1">
              <a:lnSpc>
                <a:spcPct val="100000"/>
              </a:lnSpc>
            </a:pPr>
            <a:r>
              <a:rPr lang="zh-CN" altLang="en-US" sz="2000" b="1">
                <a:solidFill>
                  <a:srgbClr val="080808"/>
                </a:solidFill>
                <a:effectLst>
                  <a:outerShdw blurRad="38100" dist="38100" dir="2700000">
                    <a:srgbClr val="FFFFFF"/>
                  </a:outerShdw>
                </a:effectLst>
                <a:latin typeface="华文中宋" panose="02010600040101010101" pitchFamily="2" charset="-122"/>
                <a:ea typeface="华文中宋" panose="02010600040101010101" pitchFamily="2" charset="-122"/>
                <a:cs typeface="华文中宋" panose="02010600040101010101" pitchFamily="2" charset="-122"/>
              </a:rPr>
              <a:t>在</a:t>
            </a:r>
            <a:r>
              <a:rPr lang="en-US" altLang="zh-CN" sz="2000" b="1">
                <a:solidFill>
                  <a:srgbClr val="FF0000"/>
                </a:solidFill>
                <a:effectLst>
                  <a:outerShdw blurRad="38100" dist="38100" dir="2700000">
                    <a:srgbClr val="000000"/>
                  </a:outerShdw>
                </a:effectLst>
                <a:latin typeface="华文中宋" panose="02010600040101010101" pitchFamily="2" charset="-122"/>
                <a:ea typeface="华文中宋" panose="02010600040101010101" pitchFamily="2" charset="-122"/>
                <a:cs typeface="华文中宋" panose="02010600040101010101" pitchFamily="2" charset="-122"/>
              </a:rPr>
              <a:t>/</a:t>
            </a:r>
            <a:r>
              <a:rPr lang="zh-CN" altLang="en-US" sz="2000" b="1">
                <a:solidFill>
                  <a:srgbClr val="080808"/>
                </a:solidFill>
                <a:effectLst>
                  <a:outerShdw blurRad="38100" dist="38100" dir="2700000">
                    <a:srgbClr val="FFFFFF"/>
                  </a:outerShdw>
                </a:effectLst>
                <a:latin typeface="华文中宋" panose="02010600040101010101" pitchFamily="2" charset="-122"/>
                <a:ea typeface="华文中宋" panose="02010600040101010101" pitchFamily="2" charset="-122"/>
                <a:cs typeface="华文中宋" panose="02010600040101010101" pitchFamily="2" charset="-122"/>
              </a:rPr>
              <a:t>我的</a:t>
            </a:r>
            <a:r>
              <a:rPr lang="en-US" altLang="zh-CN" sz="2000" b="1">
                <a:solidFill>
                  <a:srgbClr val="FF0000"/>
                </a:solidFill>
                <a:effectLst>
                  <a:outerShdw blurRad="38100" dist="38100" dir="2700000">
                    <a:srgbClr val="000000"/>
                  </a:outerShdw>
                </a:effectLst>
                <a:latin typeface="华文中宋" panose="02010600040101010101" pitchFamily="2" charset="-122"/>
                <a:ea typeface="华文中宋" panose="02010600040101010101" pitchFamily="2" charset="-122"/>
                <a:cs typeface="华文中宋" panose="02010600040101010101" pitchFamily="2" charset="-122"/>
              </a:rPr>
              <a:t>/</a:t>
            </a:r>
            <a:r>
              <a:rPr lang="zh-CN" altLang="en-US" sz="2000" b="1">
                <a:solidFill>
                  <a:srgbClr val="080808"/>
                </a:solidFill>
                <a:effectLst>
                  <a:outerShdw blurRad="38100" dist="38100" dir="2700000">
                    <a:srgbClr val="FFFFFF"/>
                  </a:outerShdw>
                </a:effectLst>
                <a:latin typeface="华文中宋" panose="02010600040101010101" pitchFamily="2" charset="-122"/>
                <a:ea typeface="华文中宋" panose="02010600040101010101" pitchFamily="2" charset="-122"/>
                <a:cs typeface="华文中宋" panose="02010600040101010101" pitchFamily="2" charset="-122"/>
              </a:rPr>
              <a:t>浪花中，</a:t>
            </a:r>
            <a:r>
              <a:rPr lang="zh-CN" altLang="en-US" sz="2000" b="1">
                <a:solidFill>
                  <a:srgbClr val="FF0000"/>
                </a:solidFill>
                <a:effectLst>
                  <a:outerShdw blurRad="38100" dist="38100" dir="2700000">
                    <a:srgbClr val="000000"/>
                  </a:outerShdw>
                </a:effectLst>
                <a:latin typeface="华文中宋" panose="02010600040101010101" pitchFamily="2" charset="-122"/>
                <a:ea typeface="华文中宋" panose="02010600040101010101" pitchFamily="2" charset="-122"/>
                <a:cs typeface="华文中宋" panose="02010600040101010101" pitchFamily="2" charset="-122"/>
              </a:rPr>
              <a:t>快乐地</a:t>
            </a:r>
            <a:r>
              <a:rPr lang="en-US" altLang="zh-CN" sz="2000" b="1">
                <a:solidFill>
                  <a:srgbClr val="FF0000"/>
                </a:solidFill>
                <a:effectLst>
                  <a:outerShdw blurRad="38100" dist="38100" dir="2700000">
                    <a:srgbClr val="000000"/>
                  </a:outerShdw>
                </a:effectLst>
                <a:latin typeface="华文中宋" panose="02010600040101010101" pitchFamily="2" charset="-122"/>
                <a:ea typeface="华文中宋" panose="02010600040101010101" pitchFamily="2" charset="-122"/>
                <a:cs typeface="华文中宋" panose="02010600040101010101" pitchFamily="2" charset="-122"/>
              </a:rPr>
              <a:t>/</a:t>
            </a:r>
            <a:r>
              <a:rPr lang="zh-CN" altLang="en-US" sz="2000" b="1">
                <a:solidFill>
                  <a:srgbClr val="FF0000"/>
                </a:solidFill>
                <a:effectLst>
                  <a:outerShdw blurRad="38100" dist="38100" dir="2700000">
                    <a:srgbClr val="000000"/>
                  </a:outerShdw>
                </a:effectLst>
                <a:latin typeface="华文中宋" panose="02010600040101010101" pitchFamily="2" charset="-122"/>
                <a:ea typeface="华文中宋" panose="02010600040101010101" pitchFamily="2" charset="-122"/>
                <a:cs typeface="华文中宋" panose="02010600040101010101" pitchFamily="2" charset="-122"/>
              </a:rPr>
              <a:t>游来游去</a:t>
            </a:r>
            <a:r>
              <a:rPr lang="zh-CN" altLang="en-US" sz="2000" b="1">
                <a:solidFill>
                  <a:srgbClr val="080808"/>
                </a:solidFill>
                <a:effectLst>
                  <a:outerShdw blurRad="38100" dist="38100" dir="2700000">
                    <a:srgbClr val="FFFFFF"/>
                  </a:outerShdw>
                </a:effectLst>
                <a:latin typeface="华文中宋" panose="02010600040101010101" pitchFamily="2" charset="-122"/>
                <a:ea typeface="华文中宋" panose="02010600040101010101" pitchFamily="2" charset="-122"/>
                <a:cs typeface="华文中宋" panose="02010600040101010101" pitchFamily="2" charset="-122"/>
              </a:rPr>
              <a:t>。 </a:t>
            </a:r>
            <a:r>
              <a:rPr lang="zh-CN" altLang="en-US" sz="2000" b="1">
                <a:solidFill>
                  <a:srgbClr val="000099"/>
                </a:solidFill>
                <a:latin typeface="华文中宋" panose="02010600040101010101" pitchFamily="2" charset="-122"/>
                <a:ea typeface="华文中宋" panose="02010600040101010101" pitchFamily="2" charset="-122"/>
                <a:cs typeface="华文中宋" panose="02010600040101010101" pitchFamily="2" charset="-122"/>
              </a:rPr>
              <a:t>（放慢、降调）</a:t>
            </a:r>
            <a:endParaRPr lang="zh-CN" altLang="en-US" sz="2000" b="1">
              <a:solidFill>
                <a:srgbClr val="000099"/>
              </a:solidFill>
              <a:latin typeface="华文中宋" panose="02010600040101010101" pitchFamily="2" charset="-122"/>
              <a:ea typeface="华文中宋" panose="02010600040101010101" pitchFamily="2" charset="-122"/>
              <a:cs typeface="华文中宋" panose="02010600040101010101" pitchFamily="2" charset="-122"/>
            </a:endParaRPr>
          </a:p>
        </p:txBody>
      </p:sp>
      <p:cxnSp>
        <p:nvCxnSpPr>
          <p:cNvPr id="3" name="直接连接符 2" title=""/>
          <p:cNvCxnSpPr/>
          <p:nvPr>
            <p:custDataLst>
              <p:tags r:id="rId3"/>
            </p:custDataLst>
          </p:nvPr>
        </p:nvCxnSpPr>
        <p:spPr>
          <a:xfrm flipV="1">
            <a:off x="921917" y="698940"/>
            <a:ext cx="3361690" cy="635"/>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组合 5" title=""/>
          <p:cNvGrpSpPr/>
          <p:nvPr/>
        </p:nvGrpSpPr>
        <p:grpSpPr>
          <a:xfrm>
            <a:off x="255905" y="279400"/>
            <a:ext cx="562610" cy="513080"/>
            <a:chOff x="2121873" y="1511588"/>
            <a:chExt cx="445481" cy="469613"/>
          </a:xfrm>
          <a:solidFill>
            <a:schemeClr val="accent5"/>
          </a:solidFill>
        </p:grpSpPr>
        <p:sp>
          <p:nvSpPr>
            <p:cNvPr id="4" name="矩形 3"/>
            <p:cNvSpPr/>
            <p:nvPr>
              <p:custDataLst>
                <p:tags r:id="rId4"/>
              </p:custDataLst>
            </p:nvPr>
          </p:nvSpPr>
          <p:spPr>
            <a:xfrm>
              <a:off x="2121873" y="1511588"/>
              <a:ext cx="363415" cy="363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custDataLst>
                <p:tags r:id="rId5"/>
              </p:custDataLst>
            </p:nvPr>
          </p:nvSpPr>
          <p:spPr>
            <a:xfrm>
              <a:off x="2321171" y="1735018"/>
              <a:ext cx="246183" cy="2461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5" name="文本框 14" title=""/>
          <p:cNvSpPr txBox="1"/>
          <p:nvPr>
            <p:custDataLst>
              <p:tags r:id="rId6"/>
            </p:custDataLst>
          </p:nvPr>
        </p:nvSpPr>
        <p:spPr>
          <a:xfrm>
            <a:off x="922020" y="105410"/>
            <a:ext cx="4083685" cy="521970"/>
          </a:xfrm>
          <a:prstGeom prst="rect">
            <a:avLst/>
          </a:prstGeom>
          <a:noFill/>
        </p:spPr>
        <p:txBody>
          <a:bodyPr wrap="square" rtlCol="0">
            <a:spAutoFit/>
          </a:bodyPr>
          <a:lstStyle/>
          <a:p>
            <a:pPr algn="l"/>
            <a:r>
              <a:rPr lang="zh-CN" altLang="en-US" sz="2800" b="1">
                <a:solidFill>
                  <a:srgbClr val="002060"/>
                </a:solidFill>
                <a:latin typeface="华文中宋" panose="02010600040101010101" pitchFamily="2" charset="-122"/>
                <a:ea typeface="华文中宋" panose="02010600040101010101" pitchFamily="2" charset="-122"/>
                <a:sym typeface="+mn-ea"/>
              </a:rPr>
              <a:t>品读诗、感知美</a:t>
            </a:r>
            <a:endParaRPr lang="zh-CN" altLang="en-US" sz="2800" b="1">
              <a:solidFill>
                <a:srgbClr val="002060"/>
              </a:solidFill>
              <a:latin typeface="华文中宋" panose="02010600040101010101" pitchFamily="2" charset="-122"/>
              <a:ea typeface="华文中宋" panose="02010600040101010101" pitchFamily="2" charset="-122"/>
              <a:sym typeface="+mn-ea"/>
            </a:endParaRPr>
          </a:p>
        </p:txBody>
      </p:sp>
      <p:sp>
        <p:nvSpPr>
          <p:cNvPr id="8195" name="Text Box 5" title=""/>
          <p:cNvSpPr txBox="1">
            <a:spLocks noChangeArrowheads="1"/>
          </p:cNvSpPr>
          <p:nvPr>
            <p:custDataLst>
              <p:tags r:id="rId7"/>
            </p:custDataLst>
          </p:nvPr>
        </p:nvSpPr>
        <p:spPr bwMode="auto">
          <a:xfrm>
            <a:off x="611689" y="843821"/>
            <a:ext cx="80645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anose="020b0604030504040204" pitchFamily="34" charset="0"/>
                <a:ea typeface="宋体" panose="02010600030101010101" pitchFamily="2" charset="-122"/>
              </a:defRPr>
            </a:lvl1pPr>
            <a:lvl2pPr>
              <a:defRPr sz="28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000">
                <a:solidFill>
                  <a:schemeClr val="tx1"/>
                </a:solidFill>
                <a:latin typeface="Tahoma" panose="020b0604030504040204" pitchFamily="34" charset="0"/>
                <a:ea typeface="宋体" panose="02010600030101010101" pitchFamily="2" charset="-122"/>
              </a:defRPr>
            </a:lvl4pPr>
            <a:lvl5pPr>
              <a:defRPr sz="2000">
                <a:solidFill>
                  <a:schemeClr val="tx1"/>
                </a:solidFill>
                <a:latin typeface="Tahoma" panose="020b0604030504040204" pitchFamily="34" charset="0"/>
                <a:ea typeface="宋体" panose="02010600030101010101" pitchFamily="2" charset="-122"/>
              </a:defRPr>
            </a:lvl5pPr>
            <a:lvl6pPr eaLnBrk="0" hangingPunct="0">
              <a:defRPr sz="2000">
                <a:solidFill>
                  <a:schemeClr val="tx1"/>
                </a:solidFill>
                <a:latin typeface="Tahoma" panose="020b0604030504040204" pitchFamily="34" charset="0"/>
                <a:ea typeface="宋体" panose="02010600030101010101" pitchFamily="2" charset="-122"/>
              </a:defRPr>
            </a:lvl6pPr>
            <a:lvl7pPr eaLnBrk="0" hangingPunct="0">
              <a:defRPr sz="2000">
                <a:solidFill>
                  <a:schemeClr val="tx1"/>
                </a:solidFill>
                <a:latin typeface="Tahoma" panose="020b0604030504040204" pitchFamily="34" charset="0"/>
                <a:ea typeface="宋体" panose="02010600030101010101" pitchFamily="2" charset="-122"/>
              </a:defRPr>
            </a:lvl7pPr>
            <a:lvl8pPr eaLnBrk="0" hangingPunct="0">
              <a:defRPr sz="2000">
                <a:solidFill>
                  <a:schemeClr val="tx1"/>
                </a:solidFill>
                <a:latin typeface="Tahoma" panose="020b0604030504040204" pitchFamily="34" charset="0"/>
                <a:ea typeface="宋体" panose="02010600030101010101" pitchFamily="2" charset="-122"/>
              </a:defRPr>
            </a:lvl8pPr>
            <a:lvl9pPr eaLnBrk="0" hangingPunct="0">
              <a:defRPr sz="2000">
                <a:solidFill>
                  <a:schemeClr val="tx1"/>
                </a:solidFill>
                <a:latin typeface="Tahoma" panose="020b0604030504040204" pitchFamily="34" charset="0"/>
                <a:ea typeface="宋体" panose="02010600030101010101" pitchFamily="2" charset="-122"/>
              </a:defRPr>
            </a:lvl9pPr>
          </a:lstStyle>
          <a:p>
            <a:r>
              <a:rPr lang="zh-CN" altLang="en-US" sz="2800" smtClean="0">
                <a:solidFill>
                  <a:srgbClr val="000000"/>
                </a:solidFill>
                <a:latin typeface="华文琥珀" panose="02010800040101010101" pitchFamily="2" charset="-122"/>
                <a:ea typeface="华文琥珀" panose="02010800040101010101" pitchFamily="2" charset="-122"/>
              </a:rPr>
              <a:t>请仿照下面两节诗的节奏，有感情朗读全诗。</a:t>
            </a:r>
            <a:endParaRPr lang="zh-CN" altLang="en-US" sz="2800" b="1" smtClean="0">
              <a:solidFill>
                <a:srgbClr val="000000"/>
              </a:solidFill>
              <a:latin typeface="仿宋_GB2312" pitchFamily="49" charset="-122"/>
              <a:ea typeface="仿宋_GB2312" pitchFamily="49" charset="-122"/>
            </a:endParaRPr>
          </a:p>
        </p:txBody>
      </p:sp>
      <p:sp>
        <p:nvSpPr>
          <p:cNvPr id="155653" name="文本框 155652" title=""/>
          <p:cNvSpPr txBox="1"/>
          <p:nvPr>
            <p:custDataLst>
              <p:tags r:id="rId8"/>
            </p:custDataLst>
          </p:nvPr>
        </p:nvSpPr>
        <p:spPr>
          <a:xfrm>
            <a:off x="1187530" y="2881868"/>
            <a:ext cx="6966347" cy="1938020"/>
          </a:xfrm>
          <a:prstGeom prst="rect">
            <a:avLst/>
          </a:prstGeom>
          <a:noFill/>
          <a:ln w="9525">
            <a:noFill/>
          </a:ln>
        </p:spPr>
        <p:txBody>
          <a:bodyPr>
            <a:spAutoFit/>
          </a:bodyPr>
          <a:lstStyle/>
          <a:p>
            <a:pPr marL="0" indent="0" eaLnBrk="1" latinLnBrk="0" hangingPunct="1">
              <a:lnSpc>
                <a:spcPct val="100000"/>
              </a:lnSpc>
            </a:pPr>
            <a:r>
              <a:rPr lang="zh-CN" altLang="en-US" sz="2000" b="1">
                <a:solidFill>
                  <a:srgbClr val="CC0000"/>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我</a:t>
            </a:r>
            <a:r>
              <a:rPr lang="en-US" altLang="zh-CN" sz="2000" b="1">
                <a:solidFill>
                  <a:srgbClr val="080808"/>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a:t>
            </a:r>
            <a:r>
              <a:rPr lang="zh-CN" altLang="en-US" sz="2000" b="1">
                <a:solidFill>
                  <a:srgbClr val="CC0000"/>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愿意</a:t>
            </a:r>
            <a:r>
              <a:rPr lang="en-US" altLang="zh-CN" sz="2000" b="1">
                <a:solidFill>
                  <a:srgbClr val="080808"/>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a:t>
            </a:r>
            <a:r>
              <a:rPr lang="zh-CN" altLang="en-US" sz="2000" b="1">
                <a:solidFill>
                  <a:srgbClr val="CC0000"/>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是</a:t>
            </a:r>
            <a:r>
              <a:rPr lang="en-US" altLang="zh-CN" sz="2000" b="1">
                <a:solidFill>
                  <a:srgbClr val="080808"/>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a:t>
            </a:r>
            <a:r>
              <a:rPr lang="zh-CN" altLang="en-US" sz="2000" b="1">
                <a:solidFill>
                  <a:srgbClr val="003300"/>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荒林</a:t>
            </a:r>
            <a:r>
              <a:rPr lang="zh-CN" altLang="en-US" sz="2000" b="1">
                <a:solidFill>
                  <a:srgbClr val="CC0000"/>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a:t>
            </a:r>
            <a:endParaRPr lang="zh-CN" altLang="en-US" sz="2000" b="1">
              <a:solidFill>
                <a:srgbClr val="CC0000"/>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endParaRPr>
          </a:p>
          <a:p>
            <a:pPr marL="0" indent="0" eaLnBrk="1" latinLnBrk="0" hangingPunct="1">
              <a:lnSpc>
                <a:spcPct val="100000"/>
              </a:lnSpc>
            </a:pPr>
            <a:r>
              <a:rPr lang="zh-CN" altLang="en-US" sz="2000" b="1">
                <a:solidFill>
                  <a:srgbClr val="CC0000"/>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在</a:t>
            </a:r>
            <a:r>
              <a:rPr lang="en-US" altLang="zh-CN" sz="2000" b="1">
                <a:solidFill>
                  <a:srgbClr val="080808"/>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a:t>
            </a:r>
            <a:r>
              <a:rPr lang="zh-CN" altLang="en-US" sz="2000" b="1">
                <a:solidFill>
                  <a:srgbClr val="CC0000"/>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河流的</a:t>
            </a:r>
            <a:r>
              <a:rPr lang="en-US" altLang="zh-CN" sz="2000" b="1">
                <a:solidFill>
                  <a:srgbClr val="080808"/>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a:t>
            </a:r>
            <a:r>
              <a:rPr lang="zh-CN" altLang="en-US" sz="2000" b="1">
                <a:solidFill>
                  <a:srgbClr val="CC0000"/>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两岸， </a:t>
            </a:r>
            <a:endParaRPr lang="zh-CN" altLang="en-US" sz="2000" b="1">
              <a:solidFill>
                <a:srgbClr val="CC0000"/>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endParaRPr>
          </a:p>
          <a:p>
            <a:pPr marL="0" indent="0" eaLnBrk="1" latinLnBrk="0" hangingPunct="1">
              <a:lnSpc>
                <a:spcPct val="100000"/>
              </a:lnSpc>
            </a:pPr>
            <a:r>
              <a:rPr lang="zh-CN" altLang="en-US" sz="2000" b="1">
                <a:solidFill>
                  <a:srgbClr val="CC0000"/>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对</a:t>
            </a:r>
            <a:r>
              <a:rPr lang="en-US" altLang="zh-CN" sz="2000" b="1">
                <a:solidFill>
                  <a:srgbClr val="080808"/>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a:t>
            </a:r>
            <a:r>
              <a:rPr lang="zh-CN" altLang="en-US" sz="2000" b="1">
                <a:solidFill>
                  <a:srgbClr val="006600"/>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一阵阵</a:t>
            </a:r>
            <a:r>
              <a:rPr lang="zh-CN" altLang="en-US" sz="2000" b="1">
                <a:solidFill>
                  <a:srgbClr val="CC0000"/>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的</a:t>
            </a:r>
            <a:r>
              <a:rPr lang="en-US" altLang="zh-CN" sz="2000" b="1">
                <a:solidFill>
                  <a:srgbClr val="080808"/>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a:t>
            </a:r>
            <a:r>
              <a:rPr lang="zh-CN" altLang="en-US" sz="2000" b="1">
                <a:solidFill>
                  <a:srgbClr val="006600"/>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狂风</a:t>
            </a:r>
            <a:r>
              <a:rPr lang="zh-CN" altLang="en-US" sz="2000" b="1">
                <a:solidFill>
                  <a:srgbClr val="FF0000"/>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a:t>
            </a:r>
            <a:r>
              <a:rPr lang="zh-CN" altLang="en-US" sz="2000" b="1">
                <a:solidFill>
                  <a:srgbClr val="0000CC"/>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a:t>
            </a:r>
            <a:r>
              <a:rPr lang="zh-CN" altLang="en-US" sz="2000" b="1">
                <a:solidFill>
                  <a:srgbClr val="0000CC"/>
                </a:solidFill>
                <a:latin typeface="华文中宋" panose="02010600040101010101" pitchFamily="2" charset="-122"/>
                <a:ea typeface="华文中宋" panose="02010600040101010101" pitchFamily="2" charset="-122"/>
                <a:cs typeface="华文中宋" panose="02010600040101010101" pitchFamily="2" charset="-122"/>
              </a:rPr>
              <a:t>升调、加速</a:t>
            </a:r>
            <a:r>
              <a:rPr lang="zh-CN" altLang="en-US" sz="2000" b="1">
                <a:solidFill>
                  <a:srgbClr val="0000CC"/>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a:t>
            </a:r>
            <a:endParaRPr lang="zh-CN" altLang="en-US" sz="2000" b="1">
              <a:solidFill>
                <a:srgbClr val="0000CC"/>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endParaRPr>
          </a:p>
          <a:p>
            <a:pPr marL="0" indent="0" eaLnBrk="1" latinLnBrk="0" hangingPunct="1">
              <a:lnSpc>
                <a:spcPct val="100000"/>
              </a:lnSpc>
            </a:pPr>
            <a:r>
              <a:rPr lang="zh-CN" altLang="en-US" sz="2000" b="1">
                <a:solidFill>
                  <a:srgbClr val="003300"/>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勇敢地</a:t>
            </a:r>
            <a:r>
              <a:rPr lang="en-US" altLang="zh-CN" sz="2000" b="1">
                <a:solidFill>
                  <a:srgbClr val="080808"/>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a:t>
            </a:r>
            <a:r>
              <a:rPr lang="zh-CN" altLang="en-US" sz="2000" b="1">
                <a:solidFill>
                  <a:srgbClr val="003300"/>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作战</a:t>
            </a:r>
            <a:r>
              <a:rPr lang="zh-CN" altLang="en-US" sz="2000" b="1">
                <a:solidFill>
                  <a:srgbClr val="CC0000"/>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 </a:t>
            </a:r>
            <a:r>
              <a:rPr lang="en-US" altLang="zh-CN" sz="2000" b="1">
                <a:solidFill>
                  <a:srgbClr val="CC0000"/>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a:t>
            </a:r>
            <a:r>
              <a:rPr lang="zh-CN" altLang="en-US" sz="2000" b="1">
                <a:solidFill>
                  <a:srgbClr val="0000CC"/>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a:t>
            </a:r>
            <a:r>
              <a:rPr lang="zh-CN" altLang="en-US" sz="2000" b="1">
                <a:solidFill>
                  <a:srgbClr val="0000CC"/>
                </a:solidFill>
                <a:latin typeface="华文中宋" panose="02010600040101010101" pitchFamily="2" charset="-122"/>
                <a:ea typeface="华文中宋" panose="02010600040101010101" pitchFamily="2" charset="-122"/>
                <a:cs typeface="华文中宋" panose="02010600040101010101" pitchFamily="2" charset="-122"/>
              </a:rPr>
              <a:t>语气加强，坚定有力</a:t>
            </a:r>
            <a:r>
              <a:rPr lang="zh-CN" altLang="en-US" sz="2000" b="1">
                <a:solidFill>
                  <a:srgbClr val="0000CC"/>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a:t>
            </a:r>
            <a:endParaRPr lang="zh-CN" altLang="en-US" sz="2000" b="1">
              <a:solidFill>
                <a:srgbClr val="0000CC"/>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endParaRPr>
          </a:p>
          <a:p>
            <a:pPr marL="0" indent="0" eaLnBrk="1" latinLnBrk="0" hangingPunct="1">
              <a:lnSpc>
                <a:spcPct val="100000"/>
              </a:lnSpc>
            </a:pPr>
            <a:r>
              <a:rPr lang="zh-CN" altLang="en-US" sz="2000" b="1">
                <a:solidFill>
                  <a:srgbClr val="CC0000"/>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只要</a:t>
            </a:r>
            <a:r>
              <a:rPr lang="en-US" altLang="zh-CN" sz="2000" b="1">
                <a:solidFill>
                  <a:srgbClr val="080808"/>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a:t>
            </a:r>
            <a:r>
              <a:rPr lang="zh-CN" altLang="en-US" sz="2000" b="1">
                <a:solidFill>
                  <a:srgbClr val="CC0000"/>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我的</a:t>
            </a:r>
            <a:r>
              <a:rPr lang="zh-CN" altLang="en-US" sz="2000" b="1">
                <a:solidFill>
                  <a:srgbClr val="003300"/>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爱人</a:t>
            </a:r>
            <a:r>
              <a:rPr lang="zh-CN" altLang="en-US" sz="2000" b="1">
                <a:solidFill>
                  <a:srgbClr val="0000CC"/>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a:t>
            </a:r>
            <a:r>
              <a:rPr lang="zh-CN" altLang="en-US" sz="2000" b="1">
                <a:solidFill>
                  <a:srgbClr val="0000CC"/>
                </a:solidFill>
                <a:latin typeface="华文中宋" panose="02010600040101010101" pitchFamily="2" charset="-122"/>
                <a:ea typeface="华文中宋" panose="02010600040101010101" pitchFamily="2" charset="-122"/>
                <a:cs typeface="华文中宋" panose="02010600040101010101" pitchFamily="2" charset="-122"/>
              </a:rPr>
              <a:t>深情舒缓地</a:t>
            </a:r>
            <a:r>
              <a:rPr lang="zh-CN" altLang="en-US" sz="2000" b="1">
                <a:solidFill>
                  <a:srgbClr val="0000CC"/>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a:t>
            </a:r>
            <a:r>
              <a:rPr lang="en-US" altLang="zh-CN" sz="2000" b="1">
                <a:solidFill>
                  <a:srgbClr val="080808"/>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a:t>
            </a:r>
            <a:r>
              <a:rPr lang="zh-CN" altLang="en-US" sz="2000" b="1">
                <a:solidFill>
                  <a:srgbClr val="CC0000"/>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是</a:t>
            </a:r>
            <a:r>
              <a:rPr lang="en-US" altLang="zh-CN" sz="2000" b="1">
                <a:solidFill>
                  <a:srgbClr val="080808"/>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a:t>
            </a:r>
            <a:r>
              <a:rPr lang="zh-CN" altLang="en-US" sz="2000" b="1">
                <a:solidFill>
                  <a:srgbClr val="CC0000"/>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一只</a:t>
            </a:r>
            <a:r>
              <a:rPr lang="en-US" altLang="zh-CN" sz="2000" b="1">
                <a:solidFill>
                  <a:srgbClr val="080808"/>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a:t>
            </a:r>
            <a:r>
              <a:rPr lang="zh-CN" altLang="en-US" sz="2000" b="1">
                <a:solidFill>
                  <a:srgbClr val="003300"/>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小鸟</a:t>
            </a:r>
            <a:r>
              <a:rPr lang="zh-CN" altLang="en-US" sz="2000" b="1">
                <a:solidFill>
                  <a:srgbClr val="CC0000"/>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 </a:t>
            </a:r>
            <a:endParaRPr lang="zh-CN" altLang="en-US" sz="2000" b="1">
              <a:solidFill>
                <a:srgbClr val="CC0000"/>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endParaRPr>
          </a:p>
          <a:p>
            <a:pPr marL="0" indent="0" eaLnBrk="1" latinLnBrk="0" hangingPunct="1">
              <a:lnSpc>
                <a:spcPct val="100000"/>
              </a:lnSpc>
            </a:pPr>
            <a:r>
              <a:rPr lang="zh-CN" altLang="en-US" sz="2000" b="1">
                <a:solidFill>
                  <a:srgbClr val="CC0000"/>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在</a:t>
            </a:r>
            <a:r>
              <a:rPr lang="en-US" altLang="zh-CN" sz="2000" b="1">
                <a:solidFill>
                  <a:srgbClr val="080808"/>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a:t>
            </a:r>
            <a:r>
              <a:rPr lang="zh-CN" altLang="en-US" sz="2000" b="1">
                <a:solidFill>
                  <a:srgbClr val="CC0000"/>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我的</a:t>
            </a:r>
            <a:r>
              <a:rPr lang="en-US" altLang="zh-CN" sz="2000" b="1">
                <a:solidFill>
                  <a:srgbClr val="080808"/>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a:t>
            </a:r>
            <a:r>
              <a:rPr lang="zh-CN" altLang="en-US" sz="2000" b="1">
                <a:solidFill>
                  <a:srgbClr val="CC0000"/>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稠密的</a:t>
            </a:r>
            <a:r>
              <a:rPr lang="en-US" altLang="zh-CN" sz="2000" b="1">
                <a:solidFill>
                  <a:srgbClr val="080808"/>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a:t>
            </a:r>
            <a:r>
              <a:rPr lang="zh-CN" altLang="en-US" sz="2000" b="1">
                <a:solidFill>
                  <a:srgbClr val="CC0000"/>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树枝间</a:t>
            </a:r>
            <a:r>
              <a:rPr lang="en-US" altLang="zh-CN" sz="2000" b="1">
                <a:solidFill>
                  <a:srgbClr val="080808"/>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a:t>
            </a:r>
            <a:r>
              <a:rPr lang="zh-CN" altLang="en-US" sz="2000" b="1">
                <a:solidFill>
                  <a:srgbClr val="003300"/>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做窠、鸣叫</a:t>
            </a:r>
            <a:r>
              <a:rPr lang="zh-CN" altLang="en-US" sz="2000" b="1">
                <a:solidFill>
                  <a:srgbClr val="CC0000"/>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 </a:t>
            </a:r>
            <a:r>
              <a:rPr lang="zh-CN" altLang="en-US" sz="2000" b="1">
                <a:solidFill>
                  <a:srgbClr val="0000CC"/>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a:t>
            </a:r>
            <a:r>
              <a:rPr lang="zh-CN" altLang="en-US" sz="2000" b="1">
                <a:solidFill>
                  <a:srgbClr val="0000CC"/>
                </a:solidFill>
                <a:latin typeface="华文中宋" panose="02010600040101010101" pitchFamily="2" charset="-122"/>
                <a:ea typeface="华文中宋" panose="02010600040101010101" pitchFamily="2" charset="-122"/>
                <a:cs typeface="华文中宋" panose="02010600040101010101" pitchFamily="2" charset="-122"/>
              </a:rPr>
              <a:t>舒缓、轻快</a:t>
            </a:r>
            <a:r>
              <a:rPr lang="zh-CN" altLang="en-US" sz="2000" b="1">
                <a:solidFill>
                  <a:srgbClr val="0000CC"/>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a:t>
            </a:r>
            <a:endParaRPr lang="zh-CN" altLang="en-US" sz="2000" b="1">
              <a:solidFill>
                <a:srgbClr val="0000CC"/>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endParaRPr>
          </a:p>
        </p:txBody>
      </p:sp>
      <p:pic>
        <p:nvPicPr>
          <p:cNvPr id="2" name="图片 1" title=""/>
          <p:cNvPicPr>
            <a:picLocks noChangeAspect="1"/>
          </p:cNvPicPr>
          <p:nvPr userDrawn="1"/>
        </p:nvPicPr>
        <p:blipFill>
          <a:blip r:embed="rId9"/>
          <a:stretch>
            <a:fillRect/>
          </a:stretch>
        </p:blipFill>
        <p:spPr>
          <a:xfrm>
            <a:off x="7440295" y="51435"/>
            <a:ext cx="1629410" cy="509905"/>
          </a:xfrm>
          <a:prstGeom prst="rect">
            <a:avLst/>
          </a:prstGeom>
        </p:spPr>
      </p:pic>
    </p:spTree>
  </p:cSld>
  <p:clrMapOvr>
    <a:masterClrMapping/>
  </p:clrMapOvr>
  <p:transition>
    <p:wheel spokes="1"/>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171" name="Text Box 9" title=""/>
          <p:cNvSpPr txBox="1">
            <a:spLocks noChangeArrowheads="1"/>
          </p:cNvSpPr>
          <p:nvPr/>
        </p:nvSpPr>
        <p:spPr bwMode="auto">
          <a:xfrm>
            <a:off x="2051685" y="874395"/>
            <a:ext cx="4749800" cy="339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ahoma" panose="020b0604030504040204" pitchFamily="34" charset="0"/>
                <a:ea typeface="宋体" panose="02010600030101010101" pitchFamily="2" charset="-122"/>
              </a:defRPr>
            </a:lvl1pPr>
            <a:lvl2pPr>
              <a:defRPr sz="28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000">
                <a:solidFill>
                  <a:schemeClr val="tx1"/>
                </a:solidFill>
                <a:latin typeface="Tahoma" panose="020b0604030504040204" pitchFamily="34" charset="0"/>
                <a:ea typeface="宋体" panose="02010600030101010101" pitchFamily="2" charset="-122"/>
              </a:defRPr>
            </a:lvl4pPr>
            <a:lvl5pPr>
              <a:defRPr sz="2000">
                <a:solidFill>
                  <a:schemeClr val="tx1"/>
                </a:solidFill>
                <a:latin typeface="Tahoma" panose="020b0604030504040204" pitchFamily="34" charset="0"/>
                <a:ea typeface="宋体" panose="02010600030101010101" pitchFamily="2" charset="-122"/>
              </a:defRPr>
            </a:lvl5pPr>
            <a:lvl6pPr eaLnBrk="0" hangingPunct="0">
              <a:defRPr sz="2000">
                <a:solidFill>
                  <a:schemeClr val="tx1"/>
                </a:solidFill>
                <a:latin typeface="Tahoma" panose="020b0604030504040204" pitchFamily="34" charset="0"/>
                <a:ea typeface="宋体" panose="02010600030101010101" pitchFamily="2" charset="-122"/>
              </a:defRPr>
            </a:lvl6pPr>
            <a:lvl7pPr eaLnBrk="0" hangingPunct="0">
              <a:defRPr sz="2000">
                <a:solidFill>
                  <a:schemeClr val="tx1"/>
                </a:solidFill>
                <a:latin typeface="Tahoma" panose="020b0604030504040204" pitchFamily="34" charset="0"/>
                <a:ea typeface="宋体" panose="02010600030101010101" pitchFamily="2" charset="-122"/>
              </a:defRPr>
            </a:lvl7pPr>
            <a:lvl8pPr eaLnBrk="0" hangingPunct="0">
              <a:defRPr sz="2000">
                <a:solidFill>
                  <a:schemeClr val="tx1"/>
                </a:solidFill>
                <a:latin typeface="Tahoma" panose="020b0604030504040204" pitchFamily="34" charset="0"/>
                <a:ea typeface="宋体" panose="02010600030101010101" pitchFamily="2" charset="-122"/>
              </a:defRPr>
            </a:lvl8pPr>
            <a:lvl9pPr eaLnBrk="0" hangingPunct="0">
              <a:defRPr sz="2000">
                <a:solidFill>
                  <a:schemeClr val="tx1"/>
                </a:solidFill>
                <a:latin typeface="Tahoma" panose="020b0604030504040204" pitchFamily="34" charset="0"/>
                <a:ea typeface="宋体" panose="02010600030101010101" pitchFamily="2" charset="-122"/>
              </a:defRPr>
            </a:lvl9pPr>
          </a:lstStyle>
          <a:p>
            <a:pPr marL="0" indent="0" eaLnBrk="1" latinLnBrk="0" hangingPunct="1">
              <a:lnSpc>
                <a:spcPts val="3680"/>
              </a:lnSpc>
            </a:pPr>
            <a:r>
              <a:rPr lang="zh-CN" altLang="en-US" sz="22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rPr>
              <a:t>提示：品读节奏美：</a:t>
            </a:r>
            <a:endParaRPr lang="zh-CN" altLang="en-US" sz="22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endParaRPr>
          </a:p>
          <a:p>
            <a:pPr marL="0" indent="0" eaLnBrk="1" latinLnBrk="0" hangingPunct="1">
              <a:lnSpc>
                <a:spcPts val="3680"/>
              </a:lnSpc>
            </a:pPr>
            <a:r>
              <a:rPr lang="zh-CN" altLang="en-US" sz="22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rPr>
              <a:t>（</a:t>
            </a:r>
            <a:r>
              <a:rPr lang="en-US" altLang="zh-CN" sz="22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rPr>
              <a:t>1</a:t>
            </a:r>
            <a:r>
              <a:rPr lang="zh-CN" altLang="en-US" sz="22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rPr>
              <a:t>）诗歌的结构</a:t>
            </a:r>
            <a:r>
              <a:rPr lang="en-US" altLang="zh-CN" sz="22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rPr>
              <a:t>——</a:t>
            </a:r>
            <a:r>
              <a:rPr lang="zh-CN" altLang="en-US" sz="22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rPr>
              <a:t>重章复沓 </a:t>
            </a:r>
            <a:endParaRPr lang="zh-CN" altLang="en-US" sz="22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endParaRPr>
          </a:p>
          <a:p>
            <a:pPr marL="0" indent="0" eaLnBrk="1" latinLnBrk="0" hangingPunct="1">
              <a:lnSpc>
                <a:spcPts val="3680"/>
              </a:lnSpc>
            </a:pPr>
            <a:r>
              <a:rPr lang="zh-CN" altLang="en-US" sz="22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rPr>
              <a:t>（</a:t>
            </a:r>
            <a:r>
              <a:rPr lang="en-US" altLang="zh-CN" sz="22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rPr>
              <a:t>2</a:t>
            </a:r>
            <a:r>
              <a:rPr lang="zh-CN" altLang="en-US" sz="22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rPr>
              <a:t>）强调式读法</a:t>
            </a:r>
            <a:r>
              <a:rPr lang="en-US" altLang="zh-CN" sz="22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rPr>
              <a:t>——</a:t>
            </a:r>
            <a:r>
              <a:rPr lang="zh-CN" altLang="en-US" sz="22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rPr>
              <a:t>情感：</a:t>
            </a:r>
            <a:endParaRPr lang="zh-CN" altLang="en-US" sz="22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endParaRPr>
          </a:p>
          <a:p>
            <a:pPr marL="0" indent="0" eaLnBrk="1" latinLnBrk="0" hangingPunct="1">
              <a:lnSpc>
                <a:spcPts val="3680"/>
              </a:lnSpc>
            </a:pPr>
            <a:r>
              <a:rPr lang="zh-CN" altLang="en-US" sz="22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rPr>
              <a:t>      重读</a:t>
            </a:r>
            <a:r>
              <a:rPr lang="en-US" altLang="zh-CN" sz="22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rPr>
              <a:t>——</a:t>
            </a:r>
            <a:r>
              <a:rPr lang="zh-CN" altLang="en-US" sz="22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rPr>
              <a:t>厚重而饱满</a:t>
            </a:r>
            <a:endParaRPr lang="zh-CN" altLang="en-US" sz="22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endParaRPr>
          </a:p>
          <a:p>
            <a:pPr marL="0" indent="0" eaLnBrk="1" latinLnBrk="0" hangingPunct="1">
              <a:lnSpc>
                <a:spcPts val="3680"/>
              </a:lnSpc>
            </a:pPr>
            <a:r>
              <a:rPr lang="zh-CN" altLang="en-US" sz="22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rPr>
              <a:t>      舒缓</a:t>
            </a:r>
            <a:r>
              <a:rPr lang="en-US" altLang="zh-CN" sz="22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rPr>
              <a:t>——</a:t>
            </a:r>
            <a:r>
              <a:rPr lang="zh-CN" altLang="en-US" sz="22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rPr>
              <a:t>平和而安详</a:t>
            </a:r>
            <a:endParaRPr lang="zh-CN" altLang="en-US" sz="22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endParaRPr>
          </a:p>
          <a:p>
            <a:pPr marL="0" indent="0" eaLnBrk="1" latinLnBrk="0" hangingPunct="1">
              <a:lnSpc>
                <a:spcPts val="3680"/>
              </a:lnSpc>
            </a:pPr>
            <a:r>
              <a:rPr lang="zh-CN" altLang="en-US" sz="22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rPr>
              <a:t>      加速</a:t>
            </a:r>
            <a:r>
              <a:rPr lang="en-US" altLang="zh-CN" sz="22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rPr>
              <a:t>——</a:t>
            </a:r>
            <a:r>
              <a:rPr lang="zh-CN" altLang="en-US" sz="22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rPr>
              <a:t>激越而奔放</a:t>
            </a:r>
            <a:endParaRPr lang="zh-CN" altLang="en-US" sz="22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endParaRPr>
          </a:p>
          <a:p>
            <a:pPr marL="0" indent="0" eaLnBrk="1" latinLnBrk="0" hangingPunct="1">
              <a:lnSpc>
                <a:spcPts val="3680"/>
              </a:lnSpc>
            </a:pPr>
            <a:r>
              <a:rPr lang="zh-CN" altLang="en-US" sz="22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rPr>
              <a:t>      轻柔</a:t>
            </a:r>
            <a:r>
              <a:rPr lang="en-US" altLang="zh-CN" sz="22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rPr>
              <a:t>——</a:t>
            </a:r>
            <a:r>
              <a:rPr lang="zh-CN" altLang="en-US" sz="22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rPr>
              <a:t>甜美而舒畅</a:t>
            </a:r>
            <a:endParaRPr lang="zh-CN" altLang="en-US" sz="2200" b="1" smtClean="0">
              <a:solidFill>
                <a:srgbClr val="000000"/>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7172" name="AutoShape 12" title=""/>
          <p:cNvSpPr>
            <a:spLocks noChangeArrowheads="1"/>
          </p:cNvSpPr>
          <p:nvPr/>
        </p:nvSpPr>
        <p:spPr bwMode="auto">
          <a:xfrm>
            <a:off x="1187450" y="844154"/>
            <a:ext cx="1047750" cy="685800"/>
          </a:xfrm>
          <a:custGeom>
            <a:gdLst>
              <a:gd name="T0" fmla="*/ 25552731 w 21600"/>
              <a:gd name="T1" fmla="*/ 3919347 h 21600"/>
              <a:gd name="T2" fmla="*/ 21211602 w 21600"/>
              <a:gd name="T3" fmla="*/ 1308227 h 21600"/>
              <a:gd name="T4" fmla="*/ 12741077 w 21600"/>
              <a:gd name="T5" fmla="*/ 0 h 21600"/>
              <a:gd name="T6" fmla="*/ 4628193 w 21600"/>
              <a:gd name="T7" fmla="*/ 2338705 h 21600"/>
              <a:gd name="T8" fmla="*/ 569423 w 21600"/>
              <a:gd name="T9" fmla="*/ 7562723 h 21600"/>
              <a:gd name="T10" fmla="*/ 1352907 w 21600"/>
              <a:gd name="T11" fmla="*/ 13614654 h 21600"/>
              <a:gd name="T12" fmla="*/ 25552731 w 21600"/>
              <a:gd name="T13" fmla="*/ 38709600 h 21600"/>
              <a:gd name="T14" fmla="*/ 49399618 w 21600"/>
              <a:gd name="T15" fmla="*/ 13614654 h 21600"/>
              <a:gd name="T16" fmla="*/ 50540792 w 21600"/>
              <a:gd name="T17" fmla="*/ 7562723 h 21600"/>
              <a:gd name="T18" fmla="*/ 46192581 w 21600"/>
              <a:gd name="T19" fmla="*/ 2338705 h 21600"/>
              <a:gd name="T20" fmla="*/ 38293856 w 21600"/>
              <a:gd name="T21" fmla="*/ 0 h 21600"/>
              <a:gd name="T22" fmla="*/ 29893908 w 21600"/>
              <a:gd name="T23" fmla="*/ 1308227 h 21600"/>
              <a:gd name="T24" fmla="*/ 25552731 w 21600"/>
              <a:gd name="T25" fmla="*/ 3919347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sz="3200" smtClean="0">
              <a:solidFill>
                <a:srgbClr val="000000"/>
              </a:solidFill>
              <a:latin typeface="Arial" panose="020b0604020202020204" pitchFamily="34" charset="0"/>
            </a:endParaRPr>
          </a:p>
        </p:txBody>
      </p:sp>
      <p:cxnSp>
        <p:nvCxnSpPr>
          <p:cNvPr id="3" name="直接连接符 2" title=""/>
          <p:cNvCxnSpPr/>
          <p:nvPr>
            <p:custDataLst>
              <p:tags r:id="rId2"/>
            </p:custDataLst>
          </p:nvPr>
        </p:nvCxnSpPr>
        <p:spPr>
          <a:xfrm flipV="1">
            <a:off x="921917" y="698940"/>
            <a:ext cx="3361690" cy="635"/>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组合 5" title=""/>
          <p:cNvGrpSpPr/>
          <p:nvPr/>
        </p:nvGrpSpPr>
        <p:grpSpPr>
          <a:xfrm>
            <a:off x="255905" y="279400"/>
            <a:ext cx="562610" cy="513080"/>
            <a:chOff x="2121873" y="1511588"/>
            <a:chExt cx="445481" cy="469613"/>
          </a:xfrm>
          <a:solidFill>
            <a:schemeClr val="accent5"/>
          </a:solidFill>
        </p:grpSpPr>
        <p:sp>
          <p:nvSpPr>
            <p:cNvPr id="4" name="矩形 3"/>
            <p:cNvSpPr/>
            <p:nvPr>
              <p:custDataLst>
                <p:tags r:id="rId3"/>
              </p:custDataLst>
            </p:nvPr>
          </p:nvSpPr>
          <p:spPr>
            <a:xfrm>
              <a:off x="2121873" y="1511588"/>
              <a:ext cx="363415" cy="363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custDataLst>
                <p:tags r:id="rId4"/>
              </p:custDataLst>
            </p:nvPr>
          </p:nvSpPr>
          <p:spPr>
            <a:xfrm>
              <a:off x="2321171" y="1735018"/>
              <a:ext cx="246183" cy="2461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5" name="文本框 14" title=""/>
          <p:cNvSpPr txBox="1"/>
          <p:nvPr>
            <p:custDataLst>
              <p:tags r:id="rId5"/>
            </p:custDataLst>
          </p:nvPr>
        </p:nvSpPr>
        <p:spPr>
          <a:xfrm>
            <a:off x="922020" y="105410"/>
            <a:ext cx="4083685" cy="521970"/>
          </a:xfrm>
          <a:prstGeom prst="rect">
            <a:avLst/>
          </a:prstGeom>
          <a:noFill/>
        </p:spPr>
        <p:txBody>
          <a:bodyPr wrap="square" rtlCol="0">
            <a:spAutoFit/>
          </a:bodyPr>
          <a:lstStyle/>
          <a:p>
            <a:pPr algn="l"/>
            <a:r>
              <a:rPr lang="zh-CN" altLang="en-US" sz="2800" b="1">
                <a:solidFill>
                  <a:srgbClr val="002060"/>
                </a:solidFill>
                <a:latin typeface="华文中宋" panose="02010600040101010101" pitchFamily="2" charset="-122"/>
                <a:ea typeface="华文中宋" panose="02010600040101010101" pitchFamily="2" charset="-122"/>
                <a:sym typeface="+mn-ea"/>
              </a:rPr>
              <a:t>品读诗、感知美</a:t>
            </a:r>
            <a:endParaRPr lang="zh-CN" altLang="en-US" sz="2800" b="1">
              <a:solidFill>
                <a:srgbClr val="002060"/>
              </a:solidFill>
              <a:latin typeface="华文中宋" panose="02010600040101010101" pitchFamily="2" charset="-122"/>
              <a:ea typeface="华文中宋" panose="02010600040101010101" pitchFamily="2" charset="-122"/>
              <a:sym typeface="+mn-ea"/>
            </a:endParaRPr>
          </a:p>
        </p:txBody>
      </p:sp>
      <p:pic>
        <p:nvPicPr>
          <p:cNvPr id="2" name="图片 1" title=""/>
          <p:cNvPicPr>
            <a:picLocks noChangeAspect="1"/>
          </p:cNvPicPr>
          <p:nvPr userDrawn="1"/>
        </p:nvPicPr>
        <p:blipFill>
          <a:blip r:embed="rId6"/>
          <a:stretch>
            <a:fillRect/>
          </a:stretch>
        </p:blipFill>
        <p:spPr>
          <a:xfrm>
            <a:off x="7440295" y="51435"/>
            <a:ext cx="1629410" cy="509905"/>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195" name="Text Box 5" title=""/>
          <p:cNvSpPr txBox="1">
            <a:spLocks noChangeArrowheads="1"/>
          </p:cNvSpPr>
          <p:nvPr/>
        </p:nvSpPr>
        <p:spPr bwMode="auto">
          <a:xfrm>
            <a:off x="611689" y="843821"/>
            <a:ext cx="8064500" cy="310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anose="020b0604030504040204" pitchFamily="34" charset="0"/>
                <a:ea typeface="宋体" panose="02010600030101010101" pitchFamily="2" charset="-122"/>
              </a:defRPr>
            </a:lvl1pPr>
            <a:lvl2pPr>
              <a:defRPr sz="28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000">
                <a:solidFill>
                  <a:schemeClr val="tx1"/>
                </a:solidFill>
                <a:latin typeface="Tahoma" panose="020b0604030504040204" pitchFamily="34" charset="0"/>
                <a:ea typeface="宋体" panose="02010600030101010101" pitchFamily="2" charset="-122"/>
              </a:defRPr>
            </a:lvl4pPr>
            <a:lvl5pPr>
              <a:defRPr sz="2000">
                <a:solidFill>
                  <a:schemeClr val="tx1"/>
                </a:solidFill>
                <a:latin typeface="Tahoma" panose="020b0604030504040204" pitchFamily="34" charset="0"/>
                <a:ea typeface="宋体" panose="02010600030101010101" pitchFamily="2" charset="-122"/>
              </a:defRPr>
            </a:lvl5pPr>
            <a:lvl6pPr eaLnBrk="0" hangingPunct="0">
              <a:defRPr sz="2000">
                <a:solidFill>
                  <a:schemeClr val="tx1"/>
                </a:solidFill>
                <a:latin typeface="Tahoma" panose="020b0604030504040204" pitchFamily="34" charset="0"/>
                <a:ea typeface="宋体" panose="02010600030101010101" pitchFamily="2" charset="-122"/>
              </a:defRPr>
            </a:lvl6pPr>
            <a:lvl7pPr eaLnBrk="0" hangingPunct="0">
              <a:defRPr sz="2000">
                <a:solidFill>
                  <a:schemeClr val="tx1"/>
                </a:solidFill>
                <a:latin typeface="Tahoma" panose="020b0604030504040204" pitchFamily="34" charset="0"/>
                <a:ea typeface="宋体" panose="02010600030101010101" pitchFamily="2" charset="-122"/>
              </a:defRPr>
            </a:lvl7pPr>
            <a:lvl8pPr eaLnBrk="0" hangingPunct="0">
              <a:defRPr sz="2000">
                <a:solidFill>
                  <a:schemeClr val="tx1"/>
                </a:solidFill>
                <a:latin typeface="Tahoma" panose="020b0604030504040204" pitchFamily="34" charset="0"/>
                <a:ea typeface="宋体" panose="02010600030101010101" pitchFamily="2" charset="-122"/>
              </a:defRPr>
            </a:lvl8pPr>
            <a:lvl9pPr eaLnBrk="0" hangingPunct="0">
              <a:defRPr sz="2000">
                <a:solidFill>
                  <a:schemeClr val="tx1"/>
                </a:solidFill>
                <a:latin typeface="Tahoma" panose="020b0604030504040204" pitchFamily="34" charset="0"/>
                <a:ea typeface="宋体" panose="02010600030101010101" pitchFamily="2" charset="-122"/>
              </a:defRPr>
            </a:lvl9pPr>
          </a:lstStyle>
          <a:p>
            <a:r>
              <a:rPr lang="zh-CN" altLang="en-US" sz="2800" smtClean="0">
                <a:solidFill>
                  <a:srgbClr val="000000"/>
                </a:solidFill>
                <a:latin typeface="华文琥珀" panose="02010800040101010101" pitchFamily="2" charset="-122"/>
                <a:ea typeface="华文琥珀" panose="02010800040101010101" pitchFamily="2" charset="-122"/>
              </a:rPr>
              <a:t>请听课文的配乐朗诵，注意其情感处理。</a:t>
            </a:r>
            <a:endParaRPr lang="zh-CN" altLang="en-US" sz="2800" smtClean="0">
              <a:solidFill>
                <a:srgbClr val="000000"/>
              </a:solidFill>
              <a:latin typeface="华文琥珀" panose="02010800040101010101" pitchFamily="2" charset="-122"/>
              <a:ea typeface="华文琥珀" panose="02010800040101010101" pitchFamily="2" charset="-122"/>
            </a:endParaRPr>
          </a:p>
          <a:p>
            <a:endParaRPr lang="zh-CN" altLang="en-US" sz="2800" smtClean="0">
              <a:solidFill>
                <a:srgbClr val="000000"/>
              </a:solidFill>
              <a:latin typeface="仿宋_GB2312" pitchFamily="49" charset="-122"/>
              <a:ea typeface="仿宋_GB2312" pitchFamily="49" charset="-122"/>
            </a:endParaRPr>
          </a:p>
          <a:p>
            <a:r>
              <a:rPr lang="en-US" altLang="zh-CN" sz="2800" b="1" smtClean="0">
                <a:solidFill>
                  <a:srgbClr val="000000"/>
                </a:solidFill>
                <a:latin typeface="仿宋_GB2312" pitchFamily="49" charset="-122"/>
                <a:ea typeface="仿宋_GB2312" pitchFamily="49" charset="-122"/>
              </a:rPr>
              <a:t>【</a:t>
            </a:r>
            <a:r>
              <a:rPr lang="zh-CN" altLang="en-US" sz="2800" b="1" smtClean="0">
                <a:solidFill>
                  <a:srgbClr val="000000"/>
                </a:solidFill>
                <a:latin typeface="仿宋_GB2312" pitchFamily="49" charset="-122"/>
                <a:ea typeface="仿宋_GB2312" pitchFamily="49" charset="-122"/>
              </a:rPr>
              <a:t>参考</a:t>
            </a:r>
            <a:r>
              <a:rPr lang="en-US" altLang="zh-CN" sz="2800" b="1" smtClean="0">
                <a:solidFill>
                  <a:srgbClr val="000000"/>
                </a:solidFill>
                <a:latin typeface="仿宋_GB2312" pitchFamily="49" charset="-122"/>
                <a:ea typeface="仿宋_GB2312" pitchFamily="49" charset="-122"/>
              </a:rPr>
              <a:t>】</a:t>
            </a:r>
            <a:endParaRPr lang="en-US" altLang="zh-CN" sz="2800" b="1" smtClean="0">
              <a:solidFill>
                <a:srgbClr val="000000"/>
              </a:solidFill>
              <a:latin typeface="仿宋_GB2312" pitchFamily="49" charset="-122"/>
              <a:ea typeface="仿宋_GB2312" pitchFamily="49" charset="-122"/>
            </a:endParaRPr>
          </a:p>
          <a:p>
            <a:r>
              <a:rPr lang="en-US" altLang="zh-CN" sz="2800" b="1" smtClean="0">
                <a:solidFill>
                  <a:srgbClr val="000000"/>
                </a:solidFill>
                <a:latin typeface="仿宋_GB2312" pitchFamily="49" charset="-122"/>
                <a:ea typeface="仿宋_GB2312" pitchFamily="49" charset="-122"/>
              </a:rPr>
              <a:t>   </a:t>
            </a:r>
            <a:r>
              <a:rPr lang="zh-CN" altLang="en-US" sz="2800" b="1" smtClean="0">
                <a:solidFill>
                  <a:srgbClr val="000000"/>
                </a:solidFill>
                <a:latin typeface="仿宋_GB2312" pitchFamily="49" charset="-122"/>
                <a:ea typeface="仿宋_GB2312" pitchFamily="49" charset="-122"/>
              </a:rPr>
              <a:t>强烈情感、缠绵的倾诉、深情恋情、浓烈情感、由衷、一往情深、幸福无比、温情和热爱等等。</a:t>
            </a:r>
            <a:endParaRPr lang="zh-CN" altLang="en-US" sz="2800" b="1" smtClean="0">
              <a:solidFill>
                <a:srgbClr val="000000"/>
              </a:solidFill>
              <a:latin typeface="仿宋_GB2312" pitchFamily="49" charset="-122"/>
              <a:ea typeface="仿宋_GB2312" pitchFamily="49" charset="-122"/>
            </a:endParaRPr>
          </a:p>
          <a:p>
            <a:r>
              <a:rPr lang="zh-CN" altLang="en-US" sz="2800" b="1" smtClean="0">
                <a:solidFill>
                  <a:srgbClr val="000000"/>
                </a:solidFill>
                <a:latin typeface="仿宋_GB2312" pitchFamily="49" charset="-122"/>
                <a:ea typeface="仿宋_GB2312" pitchFamily="49" charset="-122"/>
              </a:rPr>
              <a:t>   英雄的爱情诗也是满怀温柔的，但我们在他的款款深情中也捕捉到了战士的舍己为人的豪情。</a:t>
            </a:r>
            <a:endParaRPr lang="zh-CN" altLang="en-US" sz="2800" b="1" smtClean="0">
              <a:solidFill>
                <a:srgbClr val="000000"/>
              </a:solidFill>
              <a:latin typeface="仿宋_GB2312" pitchFamily="49" charset="-122"/>
              <a:ea typeface="仿宋_GB2312" pitchFamily="49" charset="-122"/>
            </a:endParaRPr>
          </a:p>
        </p:txBody>
      </p:sp>
      <p:pic>
        <p:nvPicPr>
          <p:cNvPr id="2" name="我愿意是急流配乐朗诵1.mp3" title="">
            <a:hlinkClick action="ppaction://media"/>
          </p:cNvPr>
          <p:cNvPicPr>
            <a:picLocks noChangeAspect="1"/>
          </p:cNvPicPr>
          <p:nvPr>
            <a:audioFile r:link="rId3"/>
            <p:extLst>
              <p:ext uri="{DAA4B4D4-6D71-4841-9C94-3DE7FCFB9230}">
                <p14:media xmlns:p14="http://schemas.microsoft.com/office/powerpoint/2010/main" r:embed="rId4"/>
              </p:ext>
            </p:extLst>
          </p:nvPr>
        </p:nvPicPr>
        <p:blipFill>
          <a:blip r:embed="rId2"/>
          <a:stretch>
            <a:fillRect/>
          </a:stretch>
        </p:blipFill>
        <p:spPr>
          <a:xfrm>
            <a:off x="7308304" y="4083412"/>
            <a:ext cx="609600" cy="609600"/>
          </a:xfrm>
          <a:prstGeom prst="rect">
            <a:avLst/>
          </a:prstGeom>
        </p:spPr>
      </p:pic>
      <p:cxnSp>
        <p:nvCxnSpPr>
          <p:cNvPr id="3" name="直接连接符 2" title=""/>
          <p:cNvCxnSpPr/>
          <p:nvPr>
            <p:custDataLst>
              <p:tags r:id="rId5"/>
            </p:custDataLst>
          </p:nvPr>
        </p:nvCxnSpPr>
        <p:spPr>
          <a:xfrm flipV="1">
            <a:off x="921917" y="691955"/>
            <a:ext cx="2762885" cy="762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组合 5" title=""/>
          <p:cNvGrpSpPr/>
          <p:nvPr/>
        </p:nvGrpSpPr>
        <p:grpSpPr>
          <a:xfrm>
            <a:off x="255905" y="279400"/>
            <a:ext cx="562610" cy="513080"/>
            <a:chOff x="2121873" y="1511588"/>
            <a:chExt cx="445481" cy="469613"/>
          </a:xfrm>
          <a:solidFill>
            <a:schemeClr val="accent5"/>
          </a:solidFill>
        </p:grpSpPr>
        <p:sp>
          <p:nvSpPr>
            <p:cNvPr id="4" name="矩形 3"/>
            <p:cNvSpPr/>
            <p:nvPr>
              <p:custDataLst>
                <p:tags r:id="rId6"/>
              </p:custDataLst>
            </p:nvPr>
          </p:nvSpPr>
          <p:spPr>
            <a:xfrm>
              <a:off x="2121873" y="1511588"/>
              <a:ext cx="363415" cy="363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custDataLst>
                <p:tags r:id="rId7"/>
              </p:custDataLst>
            </p:nvPr>
          </p:nvSpPr>
          <p:spPr>
            <a:xfrm>
              <a:off x="2321171" y="1735018"/>
              <a:ext cx="246183" cy="2461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5" name="文本框 14" title=""/>
          <p:cNvSpPr txBox="1"/>
          <p:nvPr>
            <p:custDataLst>
              <p:tags r:id="rId8"/>
            </p:custDataLst>
          </p:nvPr>
        </p:nvSpPr>
        <p:spPr>
          <a:xfrm>
            <a:off x="922020" y="105410"/>
            <a:ext cx="2846705" cy="521970"/>
          </a:xfrm>
          <a:prstGeom prst="rect">
            <a:avLst/>
          </a:prstGeom>
          <a:noFill/>
        </p:spPr>
        <p:txBody>
          <a:bodyPr wrap="square" rtlCol="0">
            <a:spAutoFit/>
          </a:bodyPr>
          <a:lstStyle/>
          <a:p>
            <a:pPr algn="l"/>
            <a:r>
              <a:rPr lang="zh-CN" altLang="en-US" sz="2800" b="1">
                <a:solidFill>
                  <a:srgbClr val="002060"/>
                </a:solidFill>
                <a:latin typeface="华文中宋" panose="02010600040101010101" pitchFamily="2" charset="-122"/>
                <a:ea typeface="华文中宋" panose="02010600040101010101" pitchFamily="2" charset="-122"/>
                <a:sym typeface="+mn-ea"/>
              </a:rPr>
              <a:t>听朗诵、入诗境</a:t>
            </a:r>
            <a:endParaRPr lang="zh-CN" altLang="en-US" sz="2800" b="1">
              <a:solidFill>
                <a:srgbClr val="002060"/>
              </a:solidFill>
              <a:latin typeface="华文中宋" panose="02010600040101010101" pitchFamily="2" charset="-122"/>
              <a:ea typeface="华文中宋" panose="02010600040101010101" pitchFamily="2" charset="-122"/>
              <a:sym typeface="+mn-ea"/>
            </a:endParaRPr>
          </a:p>
        </p:txBody>
      </p:sp>
      <p:pic>
        <p:nvPicPr>
          <p:cNvPr id="5" name="图片 4" title=""/>
          <p:cNvPicPr>
            <a:picLocks noChangeAspect="1"/>
          </p:cNvPicPr>
          <p:nvPr userDrawn="1"/>
        </p:nvPicPr>
        <p:blipFill>
          <a:blip r:embed="rId9"/>
          <a:stretch>
            <a:fillRect/>
          </a:stretch>
        </p:blipFill>
        <p:spPr>
          <a:xfrm>
            <a:off x="7440295" y="51435"/>
            <a:ext cx="1629410" cy="509905"/>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36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3" name="直接连接符 2" title=""/>
          <p:cNvCxnSpPr/>
          <p:nvPr>
            <p:custDataLst>
              <p:tags r:id="rId2"/>
            </p:custDataLst>
          </p:nvPr>
        </p:nvCxnSpPr>
        <p:spPr>
          <a:xfrm flipV="1">
            <a:off x="921917" y="691955"/>
            <a:ext cx="2762885" cy="762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13" name="组合 12" title=""/>
          <p:cNvGrpSpPr/>
          <p:nvPr/>
        </p:nvGrpSpPr>
        <p:grpSpPr>
          <a:xfrm>
            <a:off x="255905" y="279400"/>
            <a:ext cx="562610" cy="513080"/>
            <a:chOff x="2121873" y="1511588"/>
            <a:chExt cx="445481" cy="469613"/>
          </a:xfrm>
          <a:solidFill>
            <a:schemeClr val="accent5"/>
          </a:solidFill>
        </p:grpSpPr>
        <p:sp>
          <p:nvSpPr>
            <p:cNvPr id="14" name="矩形 13"/>
            <p:cNvSpPr/>
            <p:nvPr>
              <p:custDataLst>
                <p:tags r:id="rId3"/>
              </p:custDataLst>
            </p:nvPr>
          </p:nvSpPr>
          <p:spPr>
            <a:xfrm>
              <a:off x="2121873" y="1511588"/>
              <a:ext cx="363415" cy="363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矩形 14"/>
            <p:cNvSpPr/>
            <p:nvPr>
              <p:custDataLst>
                <p:tags r:id="rId4"/>
              </p:custDataLst>
            </p:nvPr>
          </p:nvSpPr>
          <p:spPr>
            <a:xfrm>
              <a:off x="2321171" y="1735018"/>
              <a:ext cx="246183" cy="2461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6" name="文本框 15" title=""/>
          <p:cNvSpPr txBox="1"/>
          <p:nvPr>
            <p:custDataLst>
              <p:tags r:id="rId5"/>
            </p:custDataLst>
          </p:nvPr>
        </p:nvSpPr>
        <p:spPr>
          <a:xfrm>
            <a:off x="922020" y="105410"/>
            <a:ext cx="2846705" cy="521970"/>
          </a:xfrm>
          <a:prstGeom prst="rect">
            <a:avLst/>
          </a:prstGeom>
          <a:noFill/>
        </p:spPr>
        <p:txBody>
          <a:bodyPr wrap="square" rtlCol="0">
            <a:spAutoFit/>
          </a:bodyPr>
          <a:lstStyle/>
          <a:p>
            <a:pPr algn="l"/>
            <a:r>
              <a:rPr lang="zh-CN" altLang="en-US" sz="2800" b="1">
                <a:solidFill>
                  <a:srgbClr val="002060"/>
                </a:solidFill>
                <a:latin typeface="华文中宋" panose="02010600040101010101" pitchFamily="2" charset="-122"/>
                <a:ea typeface="华文中宋" panose="02010600040101010101" pitchFamily="2" charset="-122"/>
                <a:sym typeface="+mn-ea"/>
              </a:rPr>
              <a:t>析意象</a:t>
            </a:r>
            <a:r>
              <a:rPr lang="en-US" altLang="zh-CN" sz="2800" b="1">
                <a:solidFill>
                  <a:srgbClr val="002060"/>
                </a:solidFill>
                <a:latin typeface="华文中宋" panose="02010600040101010101" pitchFamily="2" charset="-122"/>
                <a:ea typeface="华文中宋" panose="02010600040101010101" pitchFamily="2" charset="-122"/>
                <a:sym typeface="+mn-ea"/>
              </a:rPr>
              <a:t>  </a:t>
            </a:r>
            <a:r>
              <a:rPr lang="zh-CN" altLang="en-US" sz="2800" b="1">
                <a:solidFill>
                  <a:srgbClr val="002060"/>
                </a:solidFill>
                <a:latin typeface="华文中宋" panose="02010600040101010101" pitchFamily="2" charset="-122"/>
                <a:ea typeface="华文中宋" panose="02010600040101010101" pitchFamily="2" charset="-122"/>
                <a:sym typeface="+mn-ea"/>
              </a:rPr>
              <a:t>悟诗情</a:t>
            </a:r>
            <a:endParaRPr lang="zh-CN" altLang="en-US" sz="2800" b="1">
              <a:solidFill>
                <a:srgbClr val="002060"/>
              </a:solidFill>
              <a:latin typeface="华文中宋" panose="02010600040101010101" pitchFamily="2" charset="-122"/>
              <a:ea typeface="华文中宋" panose="02010600040101010101" pitchFamily="2" charset="-122"/>
              <a:sym typeface="+mn-ea"/>
            </a:endParaRPr>
          </a:p>
        </p:txBody>
      </p:sp>
      <p:sp>
        <p:nvSpPr>
          <p:cNvPr id="2" name="文本框 1" title=""/>
          <p:cNvSpPr txBox="1"/>
          <p:nvPr/>
        </p:nvSpPr>
        <p:spPr>
          <a:xfrm>
            <a:off x="467360" y="1059180"/>
            <a:ext cx="7708265" cy="645160"/>
          </a:xfrm>
          <a:prstGeom prst="rect">
            <a:avLst/>
          </a:prstGeom>
          <a:noFill/>
        </p:spPr>
        <p:txBody>
          <a:bodyPr wrap="square" rtlCol="0" anchor="t">
            <a:spAutoFit/>
          </a:bodyPr>
          <a:lstStyle/>
          <a:p>
            <a:r>
              <a:rPr kumimoji="1" lang="zh-CN" altLang="en-US" sz="3600" b="1" smtClean="0">
                <a:solidFill>
                  <a:schemeClr val="tx1"/>
                </a:solidFill>
                <a:latin typeface="华文新魏" panose="02010800040101010101" pitchFamily="2" charset="-122"/>
                <a:ea typeface="华文新魏" panose="02010800040101010101" pitchFamily="2" charset="-122"/>
                <a:sym typeface="+mn-ea"/>
              </a:rPr>
              <a:t>诗中有哪些意象？这些意象有何特点？</a:t>
            </a:r>
            <a:endParaRPr kumimoji="1" lang="zh-CN" altLang="en-US" sz="3600" b="1" smtClean="0">
              <a:solidFill>
                <a:schemeClr val="tx1"/>
              </a:solidFill>
              <a:latin typeface="华文新魏" panose="02010800040101010101" pitchFamily="2" charset="-122"/>
              <a:ea typeface="华文新魏" panose="02010800040101010101" pitchFamily="2" charset="-122"/>
              <a:sym typeface="+mn-ea"/>
            </a:endParaRPr>
          </a:p>
        </p:txBody>
      </p:sp>
      <p:sp>
        <p:nvSpPr>
          <p:cNvPr id="8194" name="Text Box 2" title=""/>
          <p:cNvSpPr/>
          <p:nvPr/>
        </p:nvSpPr>
        <p:spPr>
          <a:xfrm>
            <a:off x="5579745" y="3836670"/>
            <a:ext cx="2378075" cy="521970"/>
          </a:xfrm>
          <a:prstGeom prst="rect">
            <a:avLst/>
          </a:prstGeom>
          <a:noFill/>
          <a:ln>
            <a:noFill/>
            <a:miter lim="800000"/>
          </a:ln>
        </p:spPr>
        <p:txBody>
          <a:bodyPr wrap="square">
            <a:spAutoFit/>
          </a:bodyPr>
          <a:lstStyle/>
          <a:p>
            <a:pPr>
              <a:spcBef>
                <a:spcPct val="50000"/>
              </a:spcBef>
              <a:buSzTx/>
            </a:pPr>
            <a:r>
              <a:rPr kumimoji="1" lang="zh-CN" altLang="en-US" sz="2800" b="1" smtClean="0">
                <a:solidFill>
                  <a:srgbClr val="FF0000"/>
                </a:solidFill>
                <a:latin typeface="华文新魏" panose="02010800040101010101" pitchFamily="2" charset="-122"/>
                <a:ea typeface="华文新魏" panose="02010800040101010101" pitchFamily="2" charset="-122"/>
                <a:cs typeface="华文新魏" panose="02010800040101010101" pitchFamily="2" charset="-122"/>
                <a:sym typeface="Wingdings" panose="05000000000000000000" pitchFamily="2" charset="2"/>
              </a:rPr>
              <a:t>——“爱人”</a:t>
            </a:r>
            <a:endParaRPr kumimoji="1" lang="zh-CN" altLang="en-US" sz="2800" b="1" smtClean="0">
              <a:solidFill>
                <a:srgbClr val="FF0000"/>
              </a:solidFill>
              <a:latin typeface="华文新魏" panose="02010800040101010101" pitchFamily="2" charset="-122"/>
              <a:ea typeface="华文新魏" panose="02010800040101010101" pitchFamily="2" charset="-122"/>
              <a:cs typeface="华文新魏" panose="02010800040101010101" pitchFamily="2" charset="-122"/>
              <a:sym typeface="Wingdings" panose="05000000000000000000" pitchFamily="2" charset="2"/>
            </a:endParaRPr>
          </a:p>
        </p:txBody>
      </p:sp>
      <p:sp>
        <p:nvSpPr>
          <p:cNvPr id="5" name="文本框 4" title=""/>
          <p:cNvSpPr txBox="1"/>
          <p:nvPr/>
        </p:nvSpPr>
        <p:spPr>
          <a:xfrm>
            <a:off x="467360" y="2033270"/>
            <a:ext cx="7845425" cy="521970"/>
          </a:xfrm>
          <a:prstGeom prst="rect">
            <a:avLst/>
          </a:prstGeom>
          <a:noFill/>
        </p:spPr>
        <p:txBody>
          <a:bodyPr wrap="square" rtlCol="0">
            <a:spAutoFit/>
          </a:bodyPr>
          <a:lstStyle/>
          <a:p>
            <a:r>
              <a:rPr kumimoji="1" lang="zh-CN" altLang="en-US" sz="2800" b="1" smtClean="0">
                <a:solidFill>
                  <a:srgbClr val="0070C0"/>
                </a:solidFill>
                <a:latin typeface="华文新魏" panose="02010800040101010101" pitchFamily="2" charset="-122"/>
                <a:ea typeface="华文新魏" panose="02010800040101010101" pitchFamily="2" charset="-122"/>
                <a:sym typeface="Wingdings" panose="05000000000000000000" pitchFamily="2" charset="2"/>
              </a:rPr>
              <a:t>急流、小河、荒林、废墟、草屋、云朵、破旗</a:t>
            </a:r>
            <a:endParaRPr kumimoji="1" lang="zh-CN" altLang="en-US" sz="2800" b="1" smtClean="0">
              <a:solidFill>
                <a:srgbClr val="0070C0"/>
              </a:solidFill>
              <a:latin typeface="华文新魏" panose="02010800040101010101" pitchFamily="2" charset="-122"/>
              <a:ea typeface="华文新魏" panose="02010800040101010101" pitchFamily="2" charset="-122"/>
              <a:sym typeface="Wingdings" panose="05000000000000000000" pitchFamily="2" charset="2"/>
            </a:endParaRPr>
          </a:p>
        </p:txBody>
      </p:sp>
      <p:sp>
        <p:nvSpPr>
          <p:cNvPr id="11" name="文本框 10" title=""/>
          <p:cNvSpPr txBox="1"/>
          <p:nvPr/>
        </p:nvSpPr>
        <p:spPr>
          <a:xfrm>
            <a:off x="5652135" y="2681605"/>
            <a:ext cx="1922780" cy="521970"/>
          </a:xfrm>
          <a:prstGeom prst="rect">
            <a:avLst/>
          </a:prstGeom>
          <a:noFill/>
        </p:spPr>
        <p:txBody>
          <a:bodyPr wrap="square" rtlCol="0">
            <a:spAutoFit/>
          </a:bodyPr>
          <a:lstStyle/>
          <a:p>
            <a:r>
              <a:rPr kumimoji="1" lang="zh-CN" altLang="en-US" sz="2800" b="1" smtClean="0">
                <a:solidFill>
                  <a:srgbClr val="FF0000"/>
                </a:solidFill>
                <a:latin typeface="华文新魏" panose="02010800040101010101" pitchFamily="2" charset="-122"/>
                <a:ea typeface="华文新魏" panose="02010800040101010101" pitchFamily="2" charset="-122"/>
                <a:cs typeface="华文新魏" panose="02010800040101010101" pitchFamily="2" charset="-122"/>
                <a:sym typeface="Wingdings" panose="05000000000000000000" pitchFamily="2" charset="2"/>
              </a:rPr>
              <a:t>——自喻</a:t>
            </a:r>
            <a:endParaRPr kumimoji="1" lang="zh-CN" altLang="en-US" sz="2800" b="1" smtClean="0">
              <a:solidFill>
                <a:srgbClr val="FF0000"/>
              </a:solidFill>
              <a:latin typeface="华文新魏" panose="02010800040101010101" pitchFamily="2" charset="-122"/>
              <a:ea typeface="华文新魏" panose="02010800040101010101" pitchFamily="2" charset="-122"/>
              <a:cs typeface="华文新魏" panose="02010800040101010101" pitchFamily="2" charset="-122"/>
              <a:sym typeface="Wingdings" panose="05000000000000000000" pitchFamily="2" charset="2"/>
            </a:endParaRPr>
          </a:p>
        </p:txBody>
      </p:sp>
      <p:sp>
        <p:nvSpPr>
          <p:cNvPr id="12" name="文本框 11" title=""/>
          <p:cNvSpPr txBox="1"/>
          <p:nvPr/>
        </p:nvSpPr>
        <p:spPr>
          <a:xfrm>
            <a:off x="467360" y="3219450"/>
            <a:ext cx="6652260" cy="521970"/>
          </a:xfrm>
          <a:prstGeom prst="rect">
            <a:avLst/>
          </a:prstGeom>
          <a:noFill/>
        </p:spPr>
        <p:txBody>
          <a:bodyPr wrap="square" rtlCol="0">
            <a:spAutoFit/>
          </a:bodyPr>
          <a:lstStyle/>
          <a:p>
            <a:r>
              <a:rPr kumimoji="1" lang="zh-CN" altLang="en-US" sz="2800" b="1" smtClean="0">
                <a:solidFill>
                  <a:srgbClr val="0070C0"/>
                </a:solidFill>
                <a:latin typeface="华文新魏" panose="02010800040101010101" pitchFamily="2" charset="-122"/>
                <a:ea typeface="华文新魏" panose="02010800040101010101" pitchFamily="2" charset="-122"/>
                <a:sym typeface="Wingdings" panose="05000000000000000000" pitchFamily="2" charset="2"/>
              </a:rPr>
              <a:t>小鱼、小鸟、常青藤、火焰、夕阳</a:t>
            </a:r>
            <a:endParaRPr kumimoji="1" lang="zh-CN" altLang="en-US" sz="2800" b="1" smtClean="0">
              <a:solidFill>
                <a:srgbClr val="0070C0"/>
              </a:solidFill>
              <a:latin typeface="华文新魏" panose="02010800040101010101" pitchFamily="2" charset="-122"/>
              <a:ea typeface="华文新魏" panose="02010800040101010101" pitchFamily="2" charset="-122"/>
              <a:sym typeface="Wingdings" panose="05000000000000000000" pitchFamily="2" charset="2"/>
            </a:endParaRPr>
          </a:p>
        </p:txBody>
      </p:sp>
      <p:pic>
        <p:nvPicPr>
          <p:cNvPr id="4" name="图片 3" title=""/>
          <p:cNvPicPr>
            <a:picLocks noChangeAspect="1"/>
          </p:cNvPicPr>
          <p:nvPr userDrawn="1"/>
        </p:nvPicPr>
        <p:blipFill>
          <a:blip r:embed="rId6"/>
          <a:stretch>
            <a:fillRect/>
          </a:stretch>
        </p:blipFill>
        <p:spPr>
          <a:xfrm>
            <a:off x="7440295" y="51435"/>
            <a:ext cx="1629410" cy="50990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1" grpId="0"/>
      <p:bldP spid="8194"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3" name="直接连接符 2" title=""/>
          <p:cNvCxnSpPr/>
          <p:nvPr>
            <p:custDataLst>
              <p:tags r:id="rId2"/>
            </p:custDataLst>
          </p:nvPr>
        </p:nvCxnSpPr>
        <p:spPr>
          <a:xfrm flipV="1">
            <a:off x="921917" y="691955"/>
            <a:ext cx="2762885" cy="762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13" name="组合 12" title=""/>
          <p:cNvGrpSpPr/>
          <p:nvPr/>
        </p:nvGrpSpPr>
        <p:grpSpPr>
          <a:xfrm>
            <a:off x="255905" y="279400"/>
            <a:ext cx="562610" cy="513080"/>
            <a:chOff x="2121873" y="1511588"/>
            <a:chExt cx="445481" cy="469613"/>
          </a:xfrm>
          <a:solidFill>
            <a:schemeClr val="accent5"/>
          </a:solidFill>
        </p:grpSpPr>
        <p:sp>
          <p:nvSpPr>
            <p:cNvPr id="14" name="矩形 13"/>
            <p:cNvSpPr/>
            <p:nvPr>
              <p:custDataLst>
                <p:tags r:id="rId3"/>
              </p:custDataLst>
            </p:nvPr>
          </p:nvSpPr>
          <p:spPr>
            <a:xfrm>
              <a:off x="2121873" y="1511588"/>
              <a:ext cx="363415" cy="363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矩形 14"/>
            <p:cNvSpPr/>
            <p:nvPr>
              <p:custDataLst>
                <p:tags r:id="rId4"/>
              </p:custDataLst>
            </p:nvPr>
          </p:nvSpPr>
          <p:spPr>
            <a:xfrm>
              <a:off x="2321171" y="1735018"/>
              <a:ext cx="246183" cy="2461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6" name="文本框 15" title=""/>
          <p:cNvSpPr txBox="1"/>
          <p:nvPr>
            <p:custDataLst>
              <p:tags r:id="rId5"/>
            </p:custDataLst>
          </p:nvPr>
        </p:nvSpPr>
        <p:spPr>
          <a:xfrm>
            <a:off x="922020" y="105410"/>
            <a:ext cx="2846705" cy="521970"/>
          </a:xfrm>
          <a:prstGeom prst="rect">
            <a:avLst/>
          </a:prstGeom>
          <a:noFill/>
        </p:spPr>
        <p:txBody>
          <a:bodyPr wrap="square" rtlCol="0">
            <a:spAutoFit/>
          </a:bodyPr>
          <a:lstStyle/>
          <a:p>
            <a:pPr algn="l"/>
            <a:r>
              <a:rPr lang="zh-CN" altLang="en-US" sz="2800" b="1">
                <a:solidFill>
                  <a:srgbClr val="002060"/>
                </a:solidFill>
                <a:latin typeface="华文中宋" panose="02010600040101010101" pitchFamily="2" charset="-122"/>
                <a:ea typeface="华文中宋" panose="02010600040101010101" pitchFamily="2" charset="-122"/>
                <a:sym typeface="+mn-ea"/>
              </a:rPr>
              <a:t>析意象</a:t>
            </a:r>
            <a:r>
              <a:rPr lang="en-US" altLang="zh-CN" sz="2800" b="1">
                <a:solidFill>
                  <a:srgbClr val="002060"/>
                </a:solidFill>
                <a:latin typeface="华文中宋" panose="02010600040101010101" pitchFamily="2" charset="-122"/>
                <a:ea typeface="华文中宋" panose="02010600040101010101" pitchFamily="2" charset="-122"/>
                <a:sym typeface="+mn-ea"/>
              </a:rPr>
              <a:t>  </a:t>
            </a:r>
            <a:r>
              <a:rPr lang="zh-CN" altLang="en-US" sz="2800" b="1">
                <a:solidFill>
                  <a:srgbClr val="002060"/>
                </a:solidFill>
                <a:latin typeface="华文中宋" panose="02010600040101010101" pitchFamily="2" charset="-122"/>
                <a:ea typeface="华文中宋" panose="02010600040101010101" pitchFamily="2" charset="-122"/>
                <a:sym typeface="+mn-ea"/>
              </a:rPr>
              <a:t>悟诗情</a:t>
            </a:r>
            <a:endParaRPr lang="zh-CN" altLang="en-US" sz="2800" b="1">
              <a:solidFill>
                <a:srgbClr val="002060"/>
              </a:solidFill>
              <a:latin typeface="华文中宋" panose="02010600040101010101" pitchFamily="2" charset="-122"/>
              <a:ea typeface="华文中宋" panose="02010600040101010101" pitchFamily="2" charset="-122"/>
              <a:sym typeface="+mn-ea"/>
            </a:endParaRPr>
          </a:p>
        </p:txBody>
      </p:sp>
      <p:sp>
        <p:nvSpPr>
          <p:cNvPr id="24" name="文本框 23" title=""/>
          <p:cNvSpPr txBox="1"/>
          <p:nvPr/>
        </p:nvSpPr>
        <p:spPr>
          <a:xfrm>
            <a:off x="1043305" y="1513840"/>
            <a:ext cx="2094230" cy="1938020"/>
          </a:xfrm>
          <a:prstGeom prst="rect">
            <a:avLst/>
          </a:prstGeom>
          <a:solidFill>
            <a:schemeClr val="accent5">
              <a:lumMod val="40000"/>
              <a:lumOff val="60000"/>
            </a:schemeClr>
          </a:solidFill>
          <a:effectLst>
            <a:innerShdw blurRad="114300">
              <a:prstClr val="black"/>
            </a:innerShdw>
          </a:effectLst>
        </p:spPr>
        <p:txBody>
          <a:bodyPr wrap="square" rtlCol="0" anchor="t">
            <a:spAutoFit/>
          </a:bodyPr>
          <a:lstStyle/>
          <a:p>
            <a:r>
              <a:rPr lang="zh-CN" altLang="en-US" sz="2400" b="1">
                <a:latin typeface="华文楷体" panose="02010600040101010101" pitchFamily="2" charset="-122"/>
                <a:ea typeface="华文楷体" panose="02010600040101010101" pitchFamily="2" charset="-122"/>
                <a:cs typeface="华文楷体" panose="02010600040101010101" pitchFamily="2" charset="-122"/>
              </a:rPr>
              <a:t>急流、小河</a:t>
            </a:r>
            <a:endParaRPr lang="zh-CN" altLang="en-US" sz="2400" b="1">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2400" b="1">
                <a:latin typeface="华文楷体" panose="02010600040101010101" pitchFamily="2" charset="-122"/>
                <a:ea typeface="华文楷体" panose="02010600040101010101" pitchFamily="2" charset="-122"/>
                <a:cs typeface="华文楷体" panose="02010600040101010101" pitchFamily="2" charset="-122"/>
              </a:rPr>
              <a:t>荒林</a:t>
            </a:r>
            <a:endParaRPr lang="zh-CN" altLang="en-US" sz="2400" b="1">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2400" b="1">
                <a:latin typeface="华文楷体" panose="02010600040101010101" pitchFamily="2" charset="-122"/>
                <a:ea typeface="华文楷体" panose="02010600040101010101" pitchFamily="2" charset="-122"/>
                <a:cs typeface="华文楷体" panose="02010600040101010101" pitchFamily="2" charset="-122"/>
              </a:rPr>
              <a:t>废墟 </a:t>
            </a:r>
            <a:endParaRPr lang="zh-CN" altLang="en-US" sz="2400" b="1">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2400" b="1">
                <a:latin typeface="华文楷体" panose="02010600040101010101" pitchFamily="2" charset="-122"/>
                <a:ea typeface="华文楷体" panose="02010600040101010101" pitchFamily="2" charset="-122"/>
                <a:cs typeface="华文楷体" panose="02010600040101010101" pitchFamily="2" charset="-122"/>
              </a:rPr>
              <a:t>草屋</a:t>
            </a:r>
            <a:endParaRPr lang="zh-CN" altLang="en-US" sz="2400" b="1">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2400" b="1">
                <a:latin typeface="华文楷体" panose="02010600040101010101" pitchFamily="2" charset="-122"/>
                <a:ea typeface="华文楷体" panose="02010600040101010101" pitchFamily="2" charset="-122"/>
                <a:cs typeface="华文楷体" panose="02010600040101010101" pitchFamily="2" charset="-122"/>
              </a:rPr>
              <a:t>云朵、破旗</a:t>
            </a:r>
            <a:endParaRPr lang="zh-CN" altLang="en-US" sz="2400" b="1">
              <a:latin typeface="华文楷体" panose="02010600040101010101" pitchFamily="2" charset="-122"/>
              <a:ea typeface="华文楷体" panose="02010600040101010101" pitchFamily="2" charset="-122"/>
              <a:cs typeface="华文楷体" panose="02010600040101010101" pitchFamily="2" charset="-122"/>
            </a:endParaRPr>
          </a:p>
        </p:txBody>
      </p:sp>
      <p:sp>
        <p:nvSpPr>
          <p:cNvPr id="25" name="文本框 24" title=""/>
          <p:cNvSpPr txBox="1"/>
          <p:nvPr/>
        </p:nvSpPr>
        <p:spPr>
          <a:xfrm>
            <a:off x="5292090" y="1513840"/>
            <a:ext cx="1680210" cy="1938020"/>
          </a:xfrm>
          <a:prstGeom prst="rect">
            <a:avLst/>
          </a:prstGeom>
          <a:solidFill>
            <a:schemeClr val="accent5">
              <a:lumMod val="40000"/>
              <a:lumOff val="60000"/>
            </a:schemeClr>
          </a:solidFill>
          <a:effectLst>
            <a:innerShdw blurRad="114300">
              <a:prstClr val="black"/>
            </a:innerShdw>
          </a:effectLst>
        </p:spPr>
        <p:txBody>
          <a:bodyPr wrap="square" rtlCol="0" anchor="t">
            <a:spAutoFit/>
          </a:bodyPr>
          <a:lstStyle/>
          <a:p>
            <a:r>
              <a:rPr lang="zh-CN" altLang="en-US" sz="2400" b="1">
                <a:latin typeface="华文楷体" panose="02010600040101010101" pitchFamily="2" charset="-122"/>
                <a:ea typeface="华文楷体" panose="02010600040101010101" pitchFamily="2" charset="-122"/>
                <a:cs typeface="华文楷体" panose="02010600040101010101" pitchFamily="2" charset="-122"/>
              </a:rPr>
              <a:t>小鱼</a:t>
            </a:r>
            <a:endParaRPr lang="zh-CN" altLang="en-US" sz="2400" b="1">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2400" b="1">
                <a:latin typeface="华文楷体" panose="02010600040101010101" pitchFamily="2" charset="-122"/>
                <a:ea typeface="华文楷体" panose="02010600040101010101" pitchFamily="2" charset="-122"/>
                <a:cs typeface="华文楷体" panose="02010600040101010101" pitchFamily="2" charset="-122"/>
              </a:rPr>
              <a:t>小鸟</a:t>
            </a:r>
            <a:endParaRPr lang="zh-CN" altLang="en-US" sz="2400" b="1">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2400" b="1">
                <a:latin typeface="华文楷体" panose="02010600040101010101" pitchFamily="2" charset="-122"/>
                <a:ea typeface="华文楷体" panose="02010600040101010101" pitchFamily="2" charset="-122"/>
                <a:cs typeface="华文楷体" panose="02010600040101010101" pitchFamily="2" charset="-122"/>
              </a:rPr>
              <a:t>常春藤 </a:t>
            </a:r>
            <a:endParaRPr lang="zh-CN" altLang="en-US" sz="2400" b="1">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2400" b="1">
                <a:latin typeface="华文楷体" panose="02010600040101010101" pitchFamily="2" charset="-122"/>
                <a:ea typeface="华文楷体" panose="02010600040101010101" pitchFamily="2" charset="-122"/>
                <a:cs typeface="华文楷体" panose="02010600040101010101" pitchFamily="2" charset="-122"/>
              </a:rPr>
              <a:t>火焰</a:t>
            </a:r>
            <a:endParaRPr lang="zh-CN" altLang="en-US" sz="2400" b="1">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2400" b="1">
                <a:latin typeface="华文楷体" panose="02010600040101010101" pitchFamily="2" charset="-122"/>
                <a:ea typeface="华文楷体" panose="02010600040101010101" pitchFamily="2" charset="-122"/>
                <a:cs typeface="华文楷体" panose="02010600040101010101" pitchFamily="2" charset="-122"/>
              </a:rPr>
              <a:t>夕阳</a:t>
            </a:r>
            <a:endParaRPr lang="zh-CN" altLang="en-US" sz="2400" b="1">
              <a:latin typeface="华文楷体" panose="02010600040101010101" pitchFamily="2" charset="-122"/>
              <a:ea typeface="华文楷体" panose="02010600040101010101" pitchFamily="2" charset="-122"/>
              <a:cs typeface="华文楷体" panose="02010600040101010101" pitchFamily="2" charset="-122"/>
            </a:endParaRPr>
          </a:p>
        </p:txBody>
      </p:sp>
      <p:sp>
        <p:nvSpPr>
          <p:cNvPr id="4" name="文本框 3" title=""/>
          <p:cNvSpPr txBox="1"/>
          <p:nvPr/>
        </p:nvSpPr>
        <p:spPr>
          <a:xfrm>
            <a:off x="395605" y="1342390"/>
            <a:ext cx="551815" cy="2557780"/>
          </a:xfrm>
          <a:prstGeom prst="rect">
            <a:avLst/>
          </a:prstGeom>
          <a:noFill/>
        </p:spPr>
        <p:txBody>
          <a:bodyPr vert="eaVert" wrap="square" rtlCol="0">
            <a:spAutoFit/>
          </a:bodyPr>
          <a:lstStyle/>
          <a:p>
            <a:pPr algn="l" fontAlgn="auto">
              <a:spcBef>
                <a:spcPct val="0"/>
              </a:spcBef>
              <a:spcAft>
                <a:spcPct val="0"/>
              </a:spcAft>
              <a:buClrTx/>
              <a:buSzTx/>
              <a:buFontTx/>
            </a:pPr>
            <a:r>
              <a:rPr lang="zh-CN" altLang="en-US" sz="2400" b="1" kern="0" smtClean="0">
                <a:solidFill>
                  <a:srgbClr val="C00000"/>
                </a:solidFill>
                <a:latin typeface="华文中宋" panose="02010600040101010101" pitchFamily="2" charset="-122"/>
                <a:ea typeface="华文中宋" panose="02010600040101010101" pitchFamily="2" charset="-122"/>
                <a:cs typeface="华文中宋" panose="02010600040101010101" pitchFamily="2" charset="-122"/>
              </a:rPr>
              <a:t>我愿意是…… </a:t>
            </a:r>
            <a:endParaRPr lang="zh-CN" altLang="en-US" sz="2400" b="1" kern="0" smtClean="0">
              <a:solidFill>
                <a:srgbClr val="C00000"/>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5" name="文本框 4" title=""/>
          <p:cNvSpPr txBox="1"/>
          <p:nvPr/>
        </p:nvSpPr>
        <p:spPr>
          <a:xfrm>
            <a:off x="7235825" y="1342390"/>
            <a:ext cx="551815" cy="2557780"/>
          </a:xfrm>
          <a:prstGeom prst="rect">
            <a:avLst/>
          </a:prstGeom>
          <a:noFill/>
        </p:spPr>
        <p:txBody>
          <a:bodyPr vert="eaVert" wrap="square" rtlCol="0">
            <a:spAutoFit/>
          </a:bodyPr>
          <a:lstStyle/>
          <a:p>
            <a:pPr algn="l" fontAlgn="auto">
              <a:spcBef>
                <a:spcPct val="0"/>
              </a:spcBef>
              <a:spcAft>
                <a:spcPct val="0"/>
              </a:spcAft>
              <a:buClrTx/>
              <a:buSzTx/>
              <a:buFontTx/>
            </a:pPr>
            <a:r>
              <a:rPr lang="zh-CN" altLang="en-US" sz="2400" b="1" kern="0" smtClean="0">
                <a:solidFill>
                  <a:srgbClr val="C00000"/>
                </a:solidFill>
                <a:latin typeface="华文中宋" panose="02010600040101010101" pitchFamily="2" charset="-122"/>
                <a:ea typeface="华文中宋" panose="02010600040101010101" pitchFamily="2" charset="-122"/>
                <a:cs typeface="华文中宋" panose="02010600040101010101" pitchFamily="2" charset="-122"/>
              </a:rPr>
              <a:t>要我的爱人……</a:t>
            </a:r>
            <a:endParaRPr lang="zh-CN" altLang="en-US" sz="2400" b="1" kern="0" smtClean="0">
              <a:solidFill>
                <a:srgbClr val="C00000"/>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145422" name="文本框 145421" title=""/>
          <p:cNvSpPr txBox="1"/>
          <p:nvPr/>
        </p:nvSpPr>
        <p:spPr>
          <a:xfrm>
            <a:off x="769620" y="3787140"/>
            <a:ext cx="2074545" cy="398780"/>
          </a:xfrm>
          <a:prstGeom prst="rect">
            <a:avLst/>
          </a:prstGeom>
          <a:noFill/>
          <a:ln w="9525">
            <a:noFill/>
          </a:ln>
        </p:spPr>
        <p:txBody>
          <a:bodyPr wrap="square">
            <a:spAutoFit/>
          </a:bodyPr>
          <a:lstStyle/>
          <a:p>
            <a:r>
              <a:rPr lang="en-US" altLang="zh-CN" sz="2000" b="1">
                <a:solidFill>
                  <a:srgbClr val="FFFF00"/>
                </a:solidFill>
                <a:latin typeface="华文中宋" panose="02010600040101010101" pitchFamily="2" charset="-122"/>
                <a:ea typeface="华文中宋" panose="02010600040101010101" pitchFamily="2" charset="-122"/>
                <a:cs typeface="华文中宋" panose="02010600040101010101" pitchFamily="2" charset="-122"/>
              </a:rPr>
              <a:t>  </a:t>
            </a:r>
            <a:r>
              <a:rPr lang="zh-CN" altLang="en-US" sz="2000" b="1">
                <a:solidFill>
                  <a:srgbClr val="3333FF"/>
                </a:solidFill>
                <a:latin typeface="华文中宋" panose="02010600040101010101" pitchFamily="2" charset="-122"/>
                <a:ea typeface="华文中宋" panose="02010600040101010101" pitchFamily="2" charset="-122"/>
                <a:cs typeface="华文中宋" panose="02010600040101010101" pitchFamily="2" charset="-122"/>
              </a:rPr>
              <a:t>（刚劲、苍凉）</a:t>
            </a:r>
            <a:endParaRPr lang="zh-CN" altLang="en-US" sz="2000" b="1">
              <a:solidFill>
                <a:srgbClr val="3333FF"/>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145423" name="文本框 145422" title=""/>
          <p:cNvSpPr txBox="1"/>
          <p:nvPr/>
        </p:nvSpPr>
        <p:spPr>
          <a:xfrm>
            <a:off x="1363980" y="4381500"/>
            <a:ext cx="1113790" cy="398780"/>
          </a:xfrm>
          <a:prstGeom prst="rect">
            <a:avLst/>
          </a:prstGeom>
          <a:noFill/>
          <a:ln w="9525">
            <a:noFill/>
          </a:ln>
        </p:spPr>
        <p:txBody>
          <a:bodyPr wrap="square">
            <a:spAutoFit/>
          </a:bodyPr>
          <a:lstStyle/>
          <a:p>
            <a:r>
              <a:rPr lang="en-US" altLang="zh-CN" sz="2000" b="1">
                <a:solidFill>
                  <a:srgbClr val="660066"/>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a:t>
            </a:r>
            <a:r>
              <a:rPr lang="zh-CN" altLang="en-US" sz="2000" b="1">
                <a:solidFill>
                  <a:srgbClr val="660066"/>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壮美</a:t>
            </a:r>
            <a:r>
              <a:rPr lang="en-US" altLang="zh-CN" sz="2000" b="1">
                <a:solidFill>
                  <a:srgbClr val="660066"/>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a:t>
            </a:r>
            <a:endParaRPr lang="en-US" altLang="zh-CN" sz="2000" b="1">
              <a:solidFill>
                <a:srgbClr val="660066"/>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145425" name="文本框 145424" title=""/>
          <p:cNvSpPr txBox="1"/>
          <p:nvPr/>
        </p:nvSpPr>
        <p:spPr>
          <a:xfrm>
            <a:off x="4946174" y="3842941"/>
            <a:ext cx="2688431" cy="398780"/>
          </a:xfrm>
          <a:prstGeom prst="rect">
            <a:avLst/>
          </a:prstGeom>
          <a:noFill/>
          <a:ln w="9525">
            <a:noFill/>
          </a:ln>
        </p:spPr>
        <p:txBody>
          <a:bodyPr>
            <a:spAutoFit/>
          </a:bodyPr>
          <a:lstStyle/>
          <a:p>
            <a:r>
              <a:rPr lang="zh-CN" altLang="en-US" sz="2000" b="1">
                <a:solidFill>
                  <a:srgbClr val="3333FF"/>
                </a:solidFill>
                <a:latin typeface="华文中宋" panose="02010600040101010101" pitchFamily="2" charset="-122"/>
                <a:ea typeface="华文中宋" panose="02010600040101010101" pitchFamily="2" charset="-122"/>
              </a:rPr>
              <a:t>（娇媚、温馨）</a:t>
            </a:r>
            <a:endParaRPr lang="zh-CN" altLang="en-US" sz="2000" b="1">
              <a:solidFill>
                <a:srgbClr val="3333FF"/>
              </a:solidFill>
              <a:latin typeface="华文中宋" panose="02010600040101010101" pitchFamily="2" charset="-122"/>
              <a:ea typeface="华文中宋" panose="02010600040101010101" pitchFamily="2" charset="-122"/>
            </a:endParaRPr>
          </a:p>
        </p:txBody>
      </p:sp>
      <p:sp>
        <p:nvSpPr>
          <p:cNvPr id="145426" name="文本框 145425" title=""/>
          <p:cNvSpPr txBox="1"/>
          <p:nvPr/>
        </p:nvSpPr>
        <p:spPr>
          <a:xfrm>
            <a:off x="5594350" y="4441190"/>
            <a:ext cx="1245870" cy="398780"/>
          </a:xfrm>
          <a:prstGeom prst="rect">
            <a:avLst/>
          </a:prstGeom>
          <a:noFill/>
          <a:ln w="9525">
            <a:noFill/>
          </a:ln>
        </p:spPr>
        <p:txBody>
          <a:bodyPr wrap="square">
            <a:spAutoFit/>
          </a:bodyPr>
          <a:lstStyle/>
          <a:p>
            <a:r>
              <a:rPr lang="en-US" altLang="zh-CN" sz="2000" b="1">
                <a:solidFill>
                  <a:srgbClr val="660066"/>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a:t>
            </a:r>
            <a:r>
              <a:rPr lang="zh-CN" altLang="en-US" sz="2000" b="1">
                <a:solidFill>
                  <a:srgbClr val="660066"/>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秀美</a:t>
            </a:r>
            <a:r>
              <a:rPr lang="en-US" altLang="zh-CN" sz="2000" b="1">
                <a:solidFill>
                  <a:srgbClr val="660066"/>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a:t>
            </a:r>
            <a:endParaRPr lang="en-US" altLang="zh-CN" sz="2000" b="1">
              <a:solidFill>
                <a:srgbClr val="660066"/>
              </a:solidFill>
              <a:effectLst>
                <a:outerShdw blurRad="38100" dist="38100" dir="2700000">
                  <a:srgbClr val="C0C0C0"/>
                </a:outerShdw>
              </a:effectLst>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6" name="文本框 5" title=""/>
          <p:cNvSpPr txBox="1"/>
          <p:nvPr/>
        </p:nvSpPr>
        <p:spPr>
          <a:xfrm>
            <a:off x="3768725" y="1419225"/>
            <a:ext cx="736600" cy="2133600"/>
          </a:xfrm>
          <a:prstGeom prst="rect">
            <a:avLst/>
          </a:prstGeom>
          <a:noFill/>
        </p:spPr>
        <p:txBody>
          <a:bodyPr vert="eaVert" wrap="square" rtlCol="0">
            <a:spAutoFit/>
          </a:bodyPr>
          <a:lstStyle/>
          <a:p>
            <a:pPr algn="l" fontAlgn="auto">
              <a:spcBef>
                <a:spcPct val="0"/>
              </a:spcBef>
              <a:spcAft>
                <a:spcPct val="0"/>
              </a:spcAft>
              <a:buClrTx/>
              <a:buSzTx/>
              <a:buFontTx/>
            </a:pPr>
            <a:r>
              <a:rPr lang="zh-CN" altLang="en-US" sz="3600" b="1" kern="0" smtClean="0">
                <a:solidFill>
                  <a:srgbClr val="C00000"/>
                </a:solidFill>
                <a:latin typeface="华文中宋" panose="02010600040101010101" pitchFamily="2" charset="-122"/>
                <a:ea typeface="华文中宋" panose="02010600040101010101" pitchFamily="2" charset="-122"/>
                <a:cs typeface="华文中宋" panose="02010600040101010101" pitchFamily="2" charset="-122"/>
              </a:rPr>
              <a:t>反差鲜明 </a:t>
            </a:r>
            <a:r>
              <a:rPr lang="zh-CN" altLang="en-US" sz="2400" b="1" kern="0" smtClean="0">
                <a:solidFill>
                  <a:srgbClr val="C00000"/>
                </a:solidFill>
                <a:latin typeface="华文中宋" panose="02010600040101010101" pitchFamily="2" charset="-122"/>
                <a:ea typeface="华文中宋" panose="02010600040101010101" pitchFamily="2" charset="-122"/>
                <a:cs typeface="华文中宋" panose="02010600040101010101" pitchFamily="2" charset="-122"/>
              </a:rPr>
              <a:t> </a:t>
            </a:r>
            <a:endParaRPr lang="zh-CN" altLang="en-US" sz="2400" b="1" kern="0" smtClean="0">
              <a:solidFill>
                <a:srgbClr val="C00000"/>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145414" name="文本框 145413" title=""/>
          <p:cNvSpPr txBox="1"/>
          <p:nvPr/>
        </p:nvSpPr>
        <p:spPr>
          <a:xfrm>
            <a:off x="2987358" y="842963"/>
            <a:ext cx="2110264" cy="598805"/>
          </a:xfrm>
          <a:prstGeom prst="rect">
            <a:avLst/>
          </a:prstGeom>
          <a:noFill/>
          <a:ln w="9525">
            <a:noFill/>
          </a:ln>
        </p:spPr>
        <p:txBody>
          <a:bodyPr wrap="square">
            <a:spAutoFit/>
          </a:bodyPr>
          <a:lstStyle/>
          <a:p>
            <a:r>
              <a:rPr lang="zh-CN" altLang="en-US" sz="3300" b="1">
                <a:solidFill>
                  <a:srgbClr val="000066"/>
                </a:solidFill>
                <a:latin typeface="Arial" panose="020b0604020202020204" pitchFamily="34" charset="0"/>
                <a:ea typeface="华文新魏" panose="02010800040101010101" pitchFamily="2" charset="-122"/>
              </a:rPr>
              <a:t>意象对比</a:t>
            </a:r>
            <a:endParaRPr lang="zh-CN" altLang="en-US" sz="3300" b="1">
              <a:solidFill>
                <a:srgbClr val="000066"/>
              </a:solidFill>
              <a:latin typeface="Arial" panose="020b0604020202020204" pitchFamily="34" charset="0"/>
              <a:ea typeface="华文新魏" panose="02010800040101010101" pitchFamily="2" charset="-122"/>
            </a:endParaRPr>
          </a:p>
        </p:txBody>
      </p:sp>
      <p:pic>
        <p:nvPicPr>
          <p:cNvPr id="2" name="图片 1" title=""/>
          <p:cNvPicPr>
            <a:picLocks noChangeAspect="1"/>
          </p:cNvPicPr>
          <p:nvPr userDrawn="1"/>
        </p:nvPicPr>
        <p:blipFill>
          <a:blip r:embed="rId6"/>
          <a:stretch>
            <a:fillRect/>
          </a:stretch>
        </p:blipFill>
        <p:spPr>
          <a:xfrm>
            <a:off x="7440295" y="51435"/>
            <a:ext cx="1629410" cy="50990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54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542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54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542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5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4" grpId="0" animBg="1"/>
      <p:bldP spid="25" grpId="0" animBg="1"/>
      <p:bldP spid="145422" grpId="0"/>
      <p:bldP spid="145423" grpId="0"/>
      <p:bldP spid="145425" grpId="0"/>
      <p:bldP spid="145426" grpId="0"/>
      <p:bldP spid="6" grpId="0"/>
      <p:bldP spid="145414"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AS_OS" val="Unix 3.10 unknown"/>
  <p:tag name="AS_RELEASE_DATE" val="2023.03.31"/>
  <p:tag name="AS_TITLE" val="Aspose.Slides for Java"/>
  <p:tag name="AS_VERSION" val="23.3"/>
  <p:tag name="COMMONDATA" val="eyJoZGlkIjoiOTBkMDkwZGZlMTRjODA1Y2NjNjdjMWFjZmUwMjI3ZmUifQ=="/>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r="http://schemas.openxmlformats.org/officeDocument/2006/relationships" xmlns:a="http://schemas.openxmlformats.org/drawingml/2006/main" name="3_默认设计模板">
  <a:themeElements>
    <a:clrScheme name="1_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默认设计模板">
      <a:majorFont>
        <a:latin typeface="Times New Roman"/>
        <a:ea typeface="宋体"/>
        <a:cs typeface="Arial"/>
      </a:majorFont>
      <a:minorFont>
        <a:latin typeface="Times New Roman"/>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1_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qgmzzx@163.com</Company>
  <PresentationFormat>On-screen Show (16:9)</PresentationFormat>
  <Paragraphs>97</Paragraphs>
  <Slides>15</Slides>
  <Notes>0</Notes>
  <TotalTime>0</TotalTime>
  <HiddenSlides>0</HiddenSlides>
  <MMClips>1</MMClips>
  <ScaleCrop>0</ScaleCrop>
  <HeadingPairs>
    <vt:vector baseType="variant" size="6">
      <vt:variant>
        <vt:lpstr>Fonts used</vt:lpstr>
      </vt:variant>
      <vt:variant>
        <vt:i4>17</vt:i4>
      </vt:variant>
      <vt:variant>
        <vt:lpstr>Theme</vt:lpstr>
      </vt:variant>
      <vt:variant>
        <vt:i4>1</vt:i4>
      </vt:variant>
      <vt:variant>
        <vt:lpstr>Slide Titles</vt:lpstr>
      </vt:variant>
      <vt:variant>
        <vt:i4>15</vt:i4>
      </vt:variant>
    </vt:vector>
  </HeadingPairs>
  <TitlesOfParts>
    <vt:vector baseType="lpstr" size="33">
      <vt:lpstr>Arial</vt:lpstr>
      <vt:lpstr>Times New Roman</vt:lpstr>
      <vt:lpstr>宋体</vt:lpstr>
      <vt:lpstr>Calibri</vt:lpstr>
      <vt:lpstr>华文隶书</vt:lpstr>
      <vt:lpstr>隶书</vt:lpstr>
      <vt:lpstr>华文楷体</vt:lpstr>
      <vt:lpstr>文鼎荆棘体</vt:lpstr>
      <vt:lpstr>黑体</vt:lpstr>
      <vt:lpstr>华文中宋</vt:lpstr>
      <vt:lpstr>楷体_GB2312</vt:lpstr>
      <vt:lpstr>Wingdings</vt:lpstr>
      <vt:lpstr>Tahoma</vt:lpstr>
      <vt:lpstr>华文琥珀</vt:lpstr>
      <vt:lpstr>仿宋_GB2312</vt:lpstr>
      <vt:lpstr>华文新魏</vt:lpstr>
      <vt:lpstr>华文行楷</vt:lpstr>
      <vt:lpstr>3_默认设计模板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23.0300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幻灯片 1</dc:title>
  <dc:creator>Administrator</dc:creator>
  <cp:lastModifiedBy>Administrator</cp:lastModifiedBy>
  <cp:revision>147</cp:revision>
  <dcterms:created xsi:type="dcterms:W3CDTF">2016-10-31T13:19:00Z</dcterms:created>
  <dcterms:modified xsi:type="dcterms:W3CDTF">2024-08-08T02:00:02Z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7DD4F8CFD2D64B598880758ECA1E2347</vt:lpwstr>
  </property>
  <property fmtid="{D5CDD505-2E9C-101B-9397-08002B2CF9AE}" pid="3" name="KSOProductBuildVer">
    <vt:lpwstr>2052-12.1.0.16929</vt:lpwstr>
  </property>
</Properties>
</file>